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26"/>
  </p:notesMasterIdLst>
  <p:sldIdLst>
    <p:sldId id="292" r:id="rId2"/>
    <p:sldId id="291" r:id="rId3"/>
    <p:sldId id="285" r:id="rId4"/>
    <p:sldId id="287" r:id="rId5"/>
    <p:sldId id="327" r:id="rId6"/>
    <p:sldId id="290" r:id="rId7"/>
    <p:sldId id="298" r:id="rId8"/>
    <p:sldId id="295" r:id="rId9"/>
    <p:sldId id="326" r:id="rId10"/>
    <p:sldId id="273" r:id="rId11"/>
    <p:sldId id="281" r:id="rId12"/>
    <p:sldId id="329" r:id="rId13"/>
    <p:sldId id="324" r:id="rId14"/>
    <p:sldId id="319" r:id="rId15"/>
    <p:sldId id="318" r:id="rId16"/>
    <p:sldId id="310" r:id="rId17"/>
    <p:sldId id="322" r:id="rId18"/>
    <p:sldId id="312" r:id="rId19"/>
    <p:sldId id="289" r:id="rId20"/>
    <p:sldId id="331" r:id="rId21"/>
    <p:sldId id="261" r:id="rId22"/>
    <p:sldId id="257" r:id="rId23"/>
    <p:sldId id="308" r:id="rId24"/>
    <p:sldId id="31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5BC2"/>
    <a:srgbClr val="3B487E"/>
    <a:srgbClr val="FCFCD7"/>
    <a:srgbClr val="D5FCF6"/>
    <a:srgbClr val="FCFFA7"/>
    <a:srgbClr val="FEF2D3"/>
    <a:srgbClr val="FFFB8F"/>
    <a:srgbClr val="F6F5D1"/>
    <a:srgbClr val="F2F2F2"/>
    <a:srgbClr val="EEE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A546EE-3F48-43D2-A7A1-F34CADB7B449}" v="41" dt="2023-05-07T00:19:20.616"/>
    <p1510:client id="{A40A83F4-D17D-9844-AE30-0A8C7057C5A5}" v="342" dt="2023-05-07T03:38:13.9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9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sidaran, Harish" userId="S::hxs210010@utdallas.edu::d5f3619d-674a-469a-b406-b6c5f77b73ae" providerId="AD" clId="Web-{34FEC5B4-DB6D-46CE-8510-DAF548D150A6}"/>
    <pc:docChg chg="modSld">
      <pc:chgData name="Sasidaran, Harish" userId="S::hxs210010@utdallas.edu::d5f3619d-674a-469a-b406-b6c5f77b73ae" providerId="AD" clId="Web-{34FEC5B4-DB6D-46CE-8510-DAF548D150A6}" dt="2023-05-02T03:30:03.646" v="1"/>
      <pc:docMkLst>
        <pc:docMk/>
      </pc:docMkLst>
      <pc:sldChg chg="modSp">
        <pc:chgData name="Sasidaran, Harish" userId="S::hxs210010@utdallas.edu::d5f3619d-674a-469a-b406-b6c5f77b73ae" providerId="AD" clId="Web-{34FEC5B4-DB6D-46CE-8510-DAF548D150A6}" dt="2023-05-02T03:30:03.646" v="1"/>
        <pc:sldMkLst>
          <pc:docMk/>
          <pc:sldMk cId="690836999" sldId="258"/>
        </pc:sldMkLst>
        <pc:picChg chg="mod">
          <ac:chgData name="Sasidaran, Harish" userId="S::hxs210010@utdallas.edu::d5f3619d-674a-469a-b406-b6c5f77b73ae" providerId="AD" clId="Web-{34FEC5B4-DB6D-46CE-8510-DAF548D150A6}" dt="2023-05-02T03:30:03.646" v="1"/>
          <ac:picMkLst>
            <pc:docMk/>
            <pc:sldMk cId="690836999" sldId="258"/>
            <ac:picMk id="6" creationId="{7851A443-ACC4-6ACC-67AF-6B97EDCF917D}"/>
          </ac:picMkLst>
        </pc:picChg>
      </pc:sldChg>
    </pc:docChg>
  </pc:docChgLst>
  <pc:docChgLst>
    <pc:chgData name="Sasidaran, Harish" userId="S::hxs210010@utdallas.edu::d5f3619d-674a-469a-b406-b6c5f77b73ae" providerId="AD" clId="Web-{6B2D7A67-EEEC-A805-25E8-3FE50EA9DA1E}"/>
    <pc:docChg chg="addSld modSld sldOrd">
      <pc:chgData name="Sasidaran, Harish" userId="S::hxs210010@utdallas.edu::d5f3619d-674a-469a-b406-b6c5f77b73ae" providerId="AD" clId="Web-{6B2D7A67-EEEC-A805-25E8-3FE50EA9DA1E}" dt="2023-04-01T22:32:09.290" v="10" actId="20577"/>
      <pc:docMkLst>
        <pc:docMk/>
      </pc:docMkLst>
      <pc:sldChg chg="modSp new ord">
        <pc:chgData name="Sasidaran, Harish" userId="S::hxs210010@utdallas.edu::d5f3619d-674a-469a-b406-b6c5f77b73ae" providerId="AD" clId="Web-{6B2D7A67-EEEC-A805-25E8-3FE50EA9DA1E}" dt="2023-04-01T22:32:09.290" v="10" actId="20577"/>
        <pc:sldMkLst>
          <pc:docMk/>
          <pc:sldMk cId="3743516077" sldId="265"/>
        </pc:sldMkLst>
        <pc:spChg chg="mod">
          <ac:chgData name="Sasidaran, Harish" userId="S::hxs210010@utdallas.edu::d5f3619d-674a-469a-b406-b6c5f77b73ae" providerId="AD" clId="Web-{6B2D7A67-EEEC-A805-25E8-3FE50EA9DA1E}" dt="2023-04-01T22:32:09.290" v="10" actId="20577"/>
          <ac:spMkLst>
            <pc:docMk/>
            <pc:sldMk cId="3743516077" sldId="265"/>
            <ac:spMk id="2" creationId="{DEA0B972-69CA-A3C6-A919-03C3100A2403}"/>
          </ac:spMkLst>
        </pc:spChg>
      </pc:sldChg>
    </pc:docChg>
  </pc:docChgLst>
  <pc:docChgLst>
    <pc:chgData name="Bargal, Shubham" userId="03cf731b-7adf-45df-a026-b7ababac1ffb" providerId="ADAL" clId="{A40A83F4-D17D-9844-AE30-0A8C7057C5A5}"/>
    <pc:docChg chg="undo custSel addSld delSld modSld sldOrd">
      <pc:chgData name="Bargal, Shubham" userId="03cf731b-7adf-45df-a026-b7ababac1ffb" providerId="ADAL" clId="{A40A83F4-D17D-9844-AE30-0A8C7057C5A5}" dt="2023-05-07T03:38:13.991" v="1118" actId="1076"/>
      <pc:docMkLst>
        <pc:docMk/>
      </pc:docMkLst>
      <pc:sldChg chg="addSp delSp modSp mod modAnim modShow">
        <pc:chgData name="Bargal, Shubham" userId="03cf731b-7adf-45df-a026-b7ababac1ffb" providerId="ADAL" clId="{A40A83F4-D17D-9844-AE30-0A8C7057C5A5}" dt="2023-05-07T03:30:44.145" v="1096" actId="729"/>
        <pc:sldMkLst>
          <pc:docMk/>
          <pc:sldMk cId="808168616" sldId="272"/>
        </pc:sldMkLst>
        <pc:spChg chg="mod">
          <ac:chgData name="Bargal, Shubham" userId="03cf731b-7adf-45df-a026-b7ababac1ffb" providerId="ADAL" clId="{A40A83F4-D17D-9844-AE30-0A8C7057C5A5}" dt="2023-04-23T00:35:13.395" v="466" actId="113"/>
          <ac:spMkLst>
            <pc:docMk/>
            <pc:sldMk cId="808168616" sldId="272"/>
            <ac:spMk id="2" creationId="{D50F27C2-B8B6-E649-90ED-FE13C360ECD8}"/>
          </ac:spMkLst>
        </pc:spChg>
        <pc:spChg chg="mod">
          <ac:chgData name="Bargal, Shubham" userId="03cf731b-7adf-45df-a026-b7ababac1ffb" providerId="ADAL" clId="{A40A83F4-D17D-9844-AE30-0A8C7057C5A5}" dt="2023-04-23T00:34:00.676" v="454" actId="1076"/>
          <ac:spMkLst>
            <pc:docMk/>
            <pc:sldMk cId="808168616" sldId="272"/>
            <ac:spMk id="3" creationId="{087FB29E-CCFC-2351-D42E-E799D82A4D45}"/>
          </ac:spMkLst>
        </pc:spChg>
        <pc:spChg chg="del mod">
          <ac:chgData name="Bargal, Shubham" userId="03cf731b-7adf-45df-a026-b7ababac1ffb" providerId="ADAL" clId="{A40A83F4-D17D-9844-AE30-0A8C7057C5A5}" dt="2023-04-23T00:32:11.300" v="387" actId="478"/>
          <ac:spMkLst>
            <pc:docMk/>
            <pc:sldMk cId="808168616" sldId="272"/>
            <ac:spMk id="4" creationId="{72CD6D21-570F-5D1B-8040-D5EE1FAFE210}"/>
          </ac:spMkLst>
        </pc:spChg>
        <pc:spChg chg="mod">
          <ac:chgData name="Bargal, Shubham" userId="03cf731b-7adf-45df-a026-b7ababac1ffb" providerId="ADAL" clId="{A40A83F4-D17D-9844-AE30-0A8C7057C5A5}" dt="2023-04-23T00:35:14.776" v="467" actId="113"/>
          <ac:spMkLst>
            <pc:docMk/>
            <pc:sldMk cId="808168616" sldId="272"/>
            <ac:spMk id="5" creationId="{E1970CF7-E0E8-2CB2-30C4-EE65953D8F85}"/>
          </ac:spMkLst>
        </pc:spChg>
        <pc:spChg chg="mod">
          <ac:chgData name="Bargal, Shubham" userId="03cf731b-7adf-45df-a026-b7ababac1ffb" providerId="ADAL" clId="{A40A83F4-D17D-9844-AE30-0A8C7057C5A5}" dt="2023-04-23T00:35:16.199" v="468" actId="113"/>
          <ac:spMkLst>
            <pc:docMk/>
            <pc:sldMk cId="808168616" sldId="272"/>
            <ac:spMk id="6" creationId="{4093FE58-9F7E-8EA4-0137-815236868192}"/>
          </ac:spMkLst>
        </pc:spChg>
        <pc:spChg chg="mod">
          <ac:chgData name="Bargal, Shubham" userId="03cf731b-7adf-45df-a026-b7ababac1ffb" providerId="ADAL" clId="{A40A83F4-D17D-9844-AE30-0A8C7057C5A5}" dt="2023-04-23T00:35:17.416" v="469" actId="113"/>
          <ac:spMkLst>
            <pc:docMk/>
            <pc:sldMk cId="808168616" sldId="272"/>
            <ac:spMk id="7" creationId="{8DD89DCE-11BA-25F0-0BCE-C07FE3F2FD01}"/>
          </ac:spMkLst>
        </pc:spChg>
        <pc:spChg chg="del mod">
          <ac:chgData name="Bargal, Shubham" userId="03cf731b-7adf-45df-a026-b7ababac1ffb" providerId="ADAL" clId="{A40A83F4-D17D-9844-AE30-0A8C7057C5A5}" dt="2023-04-23T00:31:17.494" v="354" actId="478"/>
          <ac:spMkLst>
            <pc:docMk/>
            <pc:sldMk cId="808168616" sldId="272"/>
            <ac:spMk id="8" creationId="{E370E8A3-F234-0DDA-5E33-C159068B4600}"/>
          </ac:spMkLst>
        </pc:spChg>
        <pc:spChg chg="mod">
          <ac:chgData name="Bargal, Shubham" userId="03cf731b-7adf-45df-a026-b7ababac1ffb" providerId="ADAL" clId="{A40A83F4-D17D-9844-AE30-0A8C7057C5A5}" dt="2023-04-23T00:34:57.121" v="456" actId="113"/>
          <ac:spMkLst>
            <pc:docMk/>
            <pc:sldMk cId="808168616" sldId="272"/>
            <ac:spMk id="13" creationId="{6B4D5034-CDE6-183B-73D3-6AFC37A0F750}"/>
          </ac:spMkLst>
        </pc:spChg>
        <pc:spChg chg="mod">
          <ac:chgData name="Bargal, Shubham" userId="03cf731b-7adf-45df-a026-b7ababac1ffb" providerId="ADAL" clId="{A40A83F4-D17D-9844-AE30-0A8C7057C5A5}" dt="2023-04-23T00:34:58.456" v="457" actId="113"/>
          <ac:spMkLst>
            <pc:docMk/>
            <pc:sldMk cId="808168616" sldId="272"/>
            <ac:spMk id="14" creationId="{EF1F0DA5-FD7B-6B2F-A51E-E00F403E47F0}"/>
          </ac:spMkLst>
        </pc:spChg>
        <pc:spChg chg="mod">
          <ac:chgData name="Bargal, Shubham" userId="03cf731b-7adf-45df-a026-b7ababac1ffb" providerId="ADAL" clId="{A40A83F4-D17D-9844-AE30-0A8C7057C5A5}" dt="2023-04-23T00:34:59.500" v="458" actId="113"/>
          <ac:spMkLst>
            <pc:docMk/>
            <pc:sldMk cId="808168616" sldId="272"/>
            <ac:spMk id="15" creationId="{ACE5BF38-0780-2863-18F4-64189362FAD7}"/>
          </ac:spMkLst>
        </pc:spChg>
        <pc:spChg chg="mod">
          <ac:chgData name="Bargal, Shubham" userId="03cf731b-7adf-45df-a026-b7ababac1ffb" providerId="ADAL" clId="{A40A83F4-D17D-9844-AE30-0A8C7057C5A5}" dt="2023-04-23T00:35:04.241" v="461" actId="113"/>
          <ac:spMkLst>
            <pc:docMk/>
            <pc:sldMk cId="808168616" sldId="272"/>
            <ac:spMk id="16" creationId="{2CDC8D72-9F35-B393-891B-A36CC349426B}"/>
          </ac:spMkLst>
        </pc:spChg>
        <pc:spChg chg="mod">
          <ac:chgData name="Bargal, Shubham" userId="03cf731b-7adf-45df-a026-b7ababac1ffb" providerId="ADAL" clId="{A40A83F4-D17D-9844-AE30-0A8C7057C5A5}" dt="2023-04-23T00:35:07.521" v="462" actId="113"/>
          <ac:spMkLst>
            <pc:docMk/>
            <pc:sldMk cId="808168616" sldId="272"/>
            <ac:spMk id="19" creationId="{95B91E74-53EE-8207-55D1-AE6D6FD3E3E8}"/>
          </ac:spMkLst>
        </pc:spChg>
        <pc:spChg chg="mod">
          <ac:chgData name="Bargal, Shubham" userId="03cf731b-7adf-45df-a026-b7ababac1ffb" providerId="ADAL" clId="{A40A83F4-D17D-9844-AE30-0A8C7057C5A5}" dt="2023-04-23T00:35:09.324" v="463" actId="113"/>
          <ac:spMkLst>
            <pc:docMk/>
            <pc:sldMk cId="808168616" sldId="272"/>
            <ac:spMk id="20" creationId="{805E9EC2-469D-1AF8-FEC6-D002BA820D0B}"/>
          </ac:spMkLst>
        </pc:spChg>
        <pc:spChg chg="mod">
          <ac:chgData name="Bargal, Shubham" userId="03cf731b-7adf-45df-a026-b7ababac1ffb" providerId="ADAL" clId="{A40A83F4-D17D-9844-AE30-0A8C7057C5A5}" dt="2023-04-23T00:35:10.541" v="464" actId="113"/>
          <ac:spMkLst>
            <pc:docMk/>
            <pc:sldMk cId="808168616" sldId="272"/>
            <ac:spMk id="21" creationId="{27B0DE6B-B561-FABF-9B37-EAB3175D8FB5}"/>
          </ac:spMkLst>
        </pc:spChg>
        <pc:spChg chg="mod">
          <ac:chgData name="Bargal, Shubham" userId="03cf731b-7adf-45df-a026-b7ababac1ffb" providerId="ADAL" clId="{A40A83F4-D17D-9844-AE30-0A8C7057C5A5}" dt="2023-04-23T00:35:11.620" v="465" actId="113"/>
          <ac:spMkLst>
            <pc:docMk/>
            <pc:sldMk cId="808168616" sldId="272"/>
            <ac:spMk id="22" creationId="{0EB416EE-70AE-061F-DA28-55A856F7A210}"/>
          </ac:spMkLst>
        </pc:spChg>
        <pc:spChg chg="add del mod">
          <ac:chgData name="Bargal, Shubham" userId="03cf731b-7adf-45df-a026-b7ababac1ffb" providerId="ADAL" clId="{A40A83F4-D17D-9844-AE30-0A8C7057C5A5}" dt="2023-04-22T23:18:51.374" v="273"/>
          <ac:spMkLst>
            <pc:docMk/>
            <pc:sldMk cId="808168616" sldId="272"/>
            <ac:spMk id="40" creationId="{E633C505-7745-F6C1-90F2-8DC8463E4396}"/>
          </ac:spMkLst>
        </pc:spChg>
        <pc:spChg chg="add del mod">
          <ac:chgData name="Bargal, Shubham" userId="03cf731b-7adf-45df-a026-b7ababac1ffb" providerId="ADAL" clId="{A40A83F4-D17D-9844-AE30-0A8C7057C5A5}" dt="2023-04-22T23:18:56.105" v="276"/>
          <ac:spMkLst>
            <pc:docMk/>
            <pc:sldMk cId="808168616" sldId="272"/>
            <ac:spMk id="41" creationId="{D642DE88-E699-F12F-8EF2-AC84FAA86650}"/>
          </ac:spMkLst>
        </pc:spChg>
        <pc:spChg chg="add del mod">
          <ac:chgData name="Bargal, Shubham" userId="03cf731b-7adf-45df-a026-b7ababac1ffb" providerId="ADAL" clId="{A40A83F4-D17D-9844-AE30-0A8C7057C5A5}" dt="2023-04-23T00:31:20.426" v="356"/>
          <ac:spMkLst>
            <pc:docMk/>
            <pc:sldMk cId="808168616" sldId="272"/>
            <ac:spMk id="44" creationId="{0F44C192-2D89-FB3D-5D01-CAA37FE11DAB}"/>
          </ac:spMkLst>
        </pc:spChg>
        <pc:spChg chg="add mod">
          <ac:chgData name="Bargal, Shubham" userId="03cf731b-7adf-45df-a026-b7ababac1ffb" providerId="ADAL" clId="{A40A83F4-D17D-9844-AE30-0A8C7057C5A5}" dt="2023-04-23T00:33:56.414" v="453" actId="1076"/>
          <ac:spMkLst>
            <pc:docMk/>
            <pc:sldMk cId="808168616" sldId="272"/>
            <ac:spMk id="45" creationId="{825F1951-8E73-665D-3DC2-6155AFD09A4D}"/>
          </ac:spMkLst>
        </pc:spChg>
        <pc:spChg chg="add del mod">
          <ac:chgData name="Bargal, Shubham" userId="03cf731b-7adf-45df-a026-b7ababac1ffb" providerId="ADAL" clId="{A40A83F4-D17D-9844-AE30-0A8C7057C5A5}" dt="2023-04-23T00:33:17.628" v="445"/>
          <ac:spMkLst>
            <pc:docMk/>
            <pc:sldMk cId="808168616" sldId="272"/>
            <ac:spMk id="46" creationId="{F5B55862-ADAA-511B-2D6A-08FDFD2EC64D}"/>
          </ac:spMkLst>
        </pc:spChg>
        <pc:spChg chg="add mod">
          <ac:chgData name="Bargal, Shubham" userId="03cf731b-7adf-45df-a026-b7ababac1ffb" providerId="ADAL" clId="{A40A83F4-D17D-9844-AE30-0A8C7057C5A5}" dt="2023-04-23T00:33:11.517" v="441" actId="1076"/>
          <ac:spMkLst>
            <pc:docMk/>
            <pc:sldMk cId="808168616" sldId="272"/>
            <ac:spMk id="48" creationId="{8A36F77E-891A-6AD7-304C-CCFD177D3046}"/>
          </ac:spMkLst>
        </pc:spChg>
        <pc:grpChg chg="mod">
          <ac:chgData name="Bargal, Shubham" userId="03cf731b-7adf-45df-a026-b7ababac1ffb" providerId="ADAL" clId="{A40A83F4-D17D-9844-AE30-0A8C7057C5A5}" dt="2023-04-23T00:27:47.092" v="317" actId="14100"/>
          <ac:grpSpMkLst>
            <pc:docMk/>
            <pc:sldMk cId="808168616" sldId="272"/>
            <ac:grpSpMk id="11" creationId="{A50F9082-236B-C15A-CFFC-40298BB08231}"/>
          </ac:grpSpMkLst>
        </pc:grpChg>
        <pc:grpChg chg="mod">
          <ac:chgData name="Bargal, Shubham" userId="03cf731b-7adf-45df-a026-b7ababac1ffb" providerId="ADAL" clId="{A40A83F4-D17D-9844-AE30-0A8C7057C5A5}" dt="2023-04-23T00:26:35.488" v="303" actId="14100"/>
          <ac:grpSpMkLst>
            <pc:docMk/>
            <pc:sldMk cId="808168616" sldId="272"/>
            <ac:grpSpMk id="12" creationId="{82CFF4E3-0AAD-C385-F0B9-7860A64E5F05}"/>
          </ac:grpSpMkLst>
        </pc:grpChg>
        <pc:grpChg chg="mod">
          <ac:chgData name="Bargal, Shubham" userId="03cf731b-7adf-45df-a026-b7ababac1ffb" providerId="ADAL" clId="{A40A83F4-D17D-9844-AE30-0A8C7057C5A5}" dt="2023-04-23T00:26:38.747" v="304" actId="14100"/>
          <ac:grpSpMkLst>
            <pc:docMk/>
            <pc:sldMk cId="808168616" sldId="272"/>
            <ac:grpSpMk id="18" creationId="{1F9FC914-9888-3B18-B562-D95D27B955EA}"/>
          </ac:grpSpMkLst>
        </pc:grpChg>
        <pc:picChg chg="add del mod">
          <ac:chgData name="Bargal, Shubham" userId="03cf731b-7adf-45df-a026-b7ababac1ffb" providerId="ADAL" clId="{A40A83F4-D17D-9844-AE30-0A8C7057C5A5}" dt="2023-04-22T22:55:43.938" v="160" actId="931"/>
          <ac:picMkLst>
            <pc:docMk/>
            <pc:sldMk cId="808168616" sldId="272"/>
            <ac:picMk id="10" creationId="{B52FB2A8-F56D-664C-04A4-05302979FD2F}"/>
          </ac:picMkLst>
        </pc:picChg>
        <pc:picChg chg="add del mod">
          <ac:chgData name="Bargal, Shubham" userId="03cf731b-7adf-45df-a026-b7ababac1ffb" providerId="ADAL" clId="{A40A83F4-D17D-9844-AE30-0A8C7057C5A5}" dt="2023-04-22T22:55:43.938" v="160" actId="931"/>
          <ac:picMkLst>
            <pc:docMk/>
            <pc:sldMk cId="808168616" sldId="272"/>
            <ac:picMk id="23" creationId="{D068C918-3539-25BB-1AA6-364BBA54B129}"/>
          </ac:picMkLst>
        </pc:picChg>
        <pc:picChg chg="add del mod">
          <ac:chgData name="Bargal, Shubham" userId="03cf731b-7adf-45df-a026-b7ababac1ffb" providerId="ADAL" clId="{A40A83F4-D17D-9844-AE30-0A8C7057C5A5}" dt="2023-04-22T22:55:43.938" v="160" actId="931"/>
          <ac:picMkLst>
            <pc:docMk/>
            <pc:sldMk cId="808168616" sldId="272"/>
            <ac:picMk id="25" creationId="{A65B6F6A-B4E0-6B7D-07E1-6781E58AD26F}"/>
          </ac:picMkLst>
        </pc:picChg>
        <pc:picChg chg="add del mod">
          <ac:chgData name="Bargal, Shubham" userId="03cf731b-7adf-45df-a026-b7ababac1ffb" providerId="ADAL" clId="{A40A83F4-D17D-9844-AE30-0A8C7057C5A5}" dt="2023-04-22T22:55:43.938" v="160" actId="931"/>
          <ac:picMkLst>
            <pc:docMk/>
            <pc:sldMk cId="808168616" sldId="272"/>
            <ac:picMk id="27" creationId="{E7CF3C8C-7244-368B-BDC5-F35695981319}"/>
          </ac:picMkLst>
        </pc:picChg>
        <pc:picChg chg="add del mod">
          <ac:chgData name="Bargal, Shubham" userId="03cf731b-7adf-45df-a026-b7ababac1ffb" providerId="ADAL" clId="{A40A83F4-D17D-9844-AE30-0A8C7057C5A5}" dt="2023-04-22T22:55:43.938" v="160" actId="931"/>
          <ac:picMkLst>
            <pc:docMk/>
            <pc:sldMk cId="808168616" sldId="272"/>
            <ac:picMk id="29" creationId="{AD9DEFFA-39DE-2B4D-75BE-2BE1CD174632}"/>
          </ac:picMkLst>
        </pc:picChg>
        <pc:picChg chg="add del mod">
          <ac:chgData name="Bargal, Shubham" userId="03cf731b-7adf-45df-a026-b7ababac1ffb" providerId="ADAL" clId="{A40A83F4-D17D-9844-AE30-0A8C7057C5A5}" dt="2023-04-22T22:55:43.938" v="160" actId="931"/>
          <ac:picMkLst>
            <pc:docMk/>
            <pc:sldMk cId="808168616" sldId="272"/>
            <ac:picMk id="31" creationId="{B49ACD6E-F77A-55A8-2705-691CF77EC3D2}"/>
          </ac:picMkLst>
        </pc:picChg>
        <pc:picChg chg="add mod">
          <ac:chgData name="Bargal, Shubham" userId="03cf731b-7adf-45df-a026-b7ababac1ffb" providerId="ADAL" clId="{A40A83F4-D17D-9844-AE30-0A8C7057C5A5}" dt="2023-04-23T00:30:14.642" v="341" actId="14100"/>
          <ac:picMkLst>
            <pc:docMk/>
            <pc:sldMk cId="808168616" sldId="272"/>
            <ac:picMk id="33" creationId="{9D5855B2-3FC4-E497-16E5-EB9855FDE36D}"/>
          </ac:picMkLst>
        </pc:picChg>
        <pc:picChg chg="add mod">
          <ac:chgData name="Bargal, Shubham" userId="03cf731b-7adf-45df-a026-b7ababac1ffb" providerId="ADAL" clId="{A40A83F4-D17D-9844-AE30-0A8C7057C5A5}" dt="2023-04-23T00:30:08.376" v="338" actId="1076"/>
          <ac:picMkLst>
            <pc:docMk/>
            <pc:sldMk cId="808168616" sldId="272"/>
            <ac:picMk id="35" creationId="{0190E854-F9ED-0EAD-4972-3B035C3B3B10}"/>
          </ac:picMkLst>
        </pc:picChg>
        <pc:picChg chg="add del mod">
          <ac:chgData name="Bargal, Shubham" userId="03cf731b-7adf-45df-a026-b7ababac1ffb" providerId="ADAL" clId="{A40A83F4-D17D-9844-AE30-0A8C7057C5A5}" dt="2023-04-22T23:17:35.467" v="251" actId="478"/>
          <ac:picMkLst>
            <pc:docMk/>
            <pc:sldMk cId="808168616" sldId="272"/>
            <ac:picMk id="37" creationId="{93F90B62-6913-53A7-4A1C-2597F449913C}"/>
          </ac:picMkLst>
        </pc:picChg>
        <pc:picChg chg="add mod modCrop">
          <ac:chgData name="Bargal, Shubham" userId="03cf731b-7adf-45df-a026-b7ababac1ffb" providerId="ADAL" clId="{A40A83F4-D17D-9844-AE30-0A8C7057C5A5}" dt="2023-05-07T03:27:42.070" v="1080" actId="14100"/>
          <ac:picMkLst>
            <pc:docMk/>
            <pc:sldMk cId="808168616" sldId="272"/>
            <ac:picMk id="39" creationId="{1A8A4D0C-F262-074E-482E-B68A0BA5E7D7}"/>
          </ac:picMkLst>
        </pc:picChg>
        <pc:picChg chg="add mod">
          <ac:chgData name="Bargal, Shubham" userId="03cf731b-7adf-45df-a026-b7ababac1ffb" providerId="ADAL" clId="{A40A83F4-D17D-9844-AE30-0A8C7057C5A5}" dt="2023-04-23T00:34:49.542" v="455" actId="207"/>
          <ac:picMkLst>
            <pc:docMk/>
            <pc:sldMk cId="808168616" sldId="272"/>
            <ac:picMk id="43" creationId="{A757D397-1431-1C45-ABAB-AF2E1B851F30}"/>
          </ac:picMkLst>
        </pc:picChg>
      </pc:sldChg>
      <pc:sldChg chg="addSp delSp modSp mod ord setBg">
        <pc:chgData name="Bargal, Shubham" userId="03cf731b-7adf-45df-a026-b7ababac1ffb" providerId="ADAL" clId="{A40A83F4-D17D-9844-AE30-0A8C7057C5A5}" dt="2023-05-07T00:28:05.429" v="846" actId="1076"/>
        <pc:sldMkLst>
          <pc:docMk/>
          <pc:sldMk cId="2543900277" sldId="289"/>
        </pc:sldMkLst>
        <pc:spChg chg="mod">
          <ac:chgData name="Bargal, Shubham" userId="03cf731b-7adf-45df-a026-b7ababac1ffb" providerId="ADAL" clId="{A40A83F4-D17D-9844-AE30-0A8C7057C5A5}" dt="2023-05-07T00:27:44.318" v="845" actId="26606"/>
          <ac:spMkLst>
            <pc:docMk/>
            <pc:sldMk cId="2543900277" sldId="289"/>
            <ac:spMk id="2" creationId="{DBF64AC1-CDE2-CF23-6ED3-98208B262038}"/>
          </ac:spMkLst>
        </pc:spChg>
        <pc:spChg chg="mod">
          <ac:chgData name="Bargal, Shubham" userId="03cf731b-7adf-45df-a026-b7ababac1ffb" providerId="ADAL" clId="{A40A83F4-D17D-9844-AE30-0A8C7057C5A5}" dt="2023-05-07T00:27:44.318" v="845" actId="26606"/>
          <ac:spMkLst>
            <pc:docMk/>
            <pc:sldMk cId="2543900277" sldId="289"/>
            <ac:spMk id="3" creationId="{5B47F43E-7AD4-8D7C-B87D-E8A8C88F6966}"/>
          </ac:spMkLst>
        </pc:spChg>
        <pc:spChg chg="mod">
          <ac:chgData name="Bargal, Shubham" userId="03cf731b-7adf-45df-a026-b7ababac1ffb" providerId="ADAL" clId="{A40A83F4-D17D-9844-AE30-0A8C7057C5A5}" dt="2023-05-07T00:27:44.318" v="845" actId="26606"/>
          <ac:spMkLst>
            <pc:docMk/>
            <pc:sldMk cId="2543900277" sldId="289"/>
            <ac:spMk id="4" creationId="{C6B0F739-7B64-A5D4-F015-AF11FEF9D733}"/>
          </ac:spMkLst>
        </pc:spChg>
        <pc:spChg chg="mod">
          <ac:chgData name="Bargal, Shubham" userId="03cf731b-7adf-45df-a026-b7ababac1ffb" providerId="ADAL" clId="{A40A83F4-D17D-9844-AE30-0A8C7057C5A5}" dt="2023-05-07T00:27:44.318" v="845" actId="26606"/>
          <ac:spMkLst>
            <pc:docMk/>
            <pc:sldMk cId="2543900277" sldId="289"/>
            <ac:spMk id="5" creationId="{5CF8912D-93BD-A279-DFBA-50BB7033F767}"/>
          </ac:spMkLst>
        </pc:spChg>
        <pc:spChg chg="mod">
          <ac:chgData name="Bargal, Shubham" userId="03cf731b-7adf-45df-a026-b7ababac1ffb" providerId="ADAL" clId="{A40A83F4-D17D-9844-AE30-0A8C7057C5A5}" dt="2023-05-07T00:27:44.318" v="845" actId="26606"/>
          <ac:spMkLst>
            <pc:docMk/>
            <pc:sldMk cId="2543900277" sldId="289"/>
            <ac:spMk id="6" creationId="{5489E16B-1675-A732-38A9-BF683BE2FAB6}"/>
          </ac:spMkLst>
        </pc:spChg>
        <pc:spChg chg="mod">
          <ac:chgData name="Bargal, Shubham" userId="03cf731b-7adf-45df-a026-b7ababac1ffb" providerId="ADAL" clId="{A40A83F4-D17D-9844-AE30-0A8C7057C5A5}" dt="2023-05-07T00:27:44.318" v="845" actId="26606"/>
          <ac:spMkLst>
            <pc:docMk/>
            <pc:sldMk cId="2543900277" sldId="289"/>
            <ac:spMk id="9" creationId="{BB5C5142-A2F4-4A60-ED9D-8809DF1E8B10}"/>
          </ac:spMkLst>
        </pc:spChg>
        <pc:spChg chg="mod">
          <ac:chgData name="Bargal, Shubham" userId="03cf731b-7adf-45df-a026-b7ababac1ffb" providerId="ADAL" clId="{A40A83F4-D17D-9844-AE30-0A8C7057C5A5}" dt="2023-05-07T00:27:44.318" v="845" actId="26606"/>
          <ac:spMkLst>
            <pc:docMk/>
            <pc:sldMk cId="2543900277" sldId="289"/>
            <ac:spMk id="10" creationId="{259D1D17-7245-4209-E4D7-D082C1FCE8C6}"/>
          </ac:spMkLst>
        </pc:spChg>
        <pc:spChg chg="mod">
          <ac:chgData name="Bargal, Shubham" userId="03cf731b-7adf-45df-a026-b7ababac1ffb" providerId="ADAL" clId="{A40A83F4-D17D-9844-AE30-0A8C7057C5A5}" dt="2023-05-07T00:27:44.318" v="845" actId="26606"/>
          <ac:spMkLst>
            <pc:docMk/>
            <pc:sldMk cId="2543900277" sldId="289"/>
            <ac:spMk id="27" creationId="{4CD7400B-4E82-577E-8F04-C28016829B1C}"/>
          </ac:spMkLst>
        </pc:spChg>
        <pc:spChg chg="mod">
          <ac:chgData name="Bargal, Shubham" userId="03cf731b-7adf-45df-a026-b7ababac1ffb" providerId="ADAL" clId="{A40A83F4-D17D-9844-AE30-0A8C7057C5A5}" dt="2023-05-07T00:27:44.318" v="845" actId="26606"/>
          <ac:spMkLst>
            <pc:docMk/>
            <pc:sldMk cId="2543900277" sldId="289"/>
            <ac:spMk id="32" creationId="{C556F462-EC5E-0A5F-B738-FEE3BAB2F539}"/>
          </ac:spMkLst>
        </pc:spChg>
        <pc:spChg chg="mod">
          <ac:chgData name="Bargal, Shubham" userId="03cf731b-7adf-45df-a026-b7ababac1ffb" providerId="ADAL" clId="{A40A83F4-D17D-9844-AE30-0A8C7057C5A5}" dt="2023-05-07T00:27:44.318" v="845" actId="26606"/>
          <ac:spMkLst>
            <pc:docMk/>
            <pc:sldMk cId="2543900277" sldId="289"/>
            <ac:spMk id="33" creationId="{952A0DFE-9539-50AC-04B5-41EE32D413EB}"/>
          </ac:spMkLst>
        </pc:spChg>
        <pc:spChg chg="mod">
          <ac:chgData name="Bargal, Shubham" userId="03cf731b-7adf-45df-a026-b7ababac1ffb" providerId="ADAL" clId="{A40A83F4-D17D-9844-AE30-0A8C7057C5A5}" dt="2023-05-07T00:27:44.318" v="845" actId="26606"/>
          <ac:spMkLst>
            <pc:docMk/>
            <pc:sldMk cId="2543900277" sldId="289"/>
            <ac:spMk id="34" creationId="{657F8F18-747B-CE9F-49BF-1880B2366712}"/>
          </ac:spMkLst>
        </pc:spChg>
        <pc:spChg chg="mod">
          <ac:chgData name="Bargal, Shubham" userId="03cf731b-7adf-45df-a026-b7ababac1ffb" providerId="ADAL" clId="{A40A83F4-D17D-9844-AE30-0A8C7057C5A5}" dt="2023-05-07T00:27:44.318" v="845" actId="26606"/>
          <ac:spMkLst>
            <pc:docMk/>
            <pc:sldMk cId="2543900277" sldId="289"/>
            <ac:spMk id="35" creationId="{6DA495AC-536F-C948-3E09-BDCA455C980A}"/>
          </ac:spMkLst>
        </pc:spChg>
        <pc:spChg chg="mod">
          <ac:chgData name="Bargal, Shubham" userId="03cf731b-7adf-45df-a026-b7ababac1ffb" providerId="ADAL" clId="{A40A83F4-D17D-9844-AE30-0A8C7057C5A5}" dt="2023-05-07T00:27:44.318" v="845" actId="26606"/>
          <ac:spMkLst>
            <pc:docMk/>
            <pc:sldMk cId="2543900277" sldId="289"/>
            <ac:spMk id="36" creationId="{6A585133-4FEC-927F-ADF6-6AA0663813B9}"/>
          </ac:spMkLst>
        </pc:spChg>
        <pc:spChg chg="mod">
          <ac:chgData name="Bargal, Shubham" userId="03cf731b-7adf-45df-a026-b7ababac1ffb" providerId="ADAL" clId="{A40A83F4-D17D-9844-AE30-0A8C7057C5A5}" dt="2023-05-07T00:27:44.318" v="845" actId="26606"/>
          <ac:spMkLst>
            <pc:docMk/>
            <pc:sldMk cId="2543900277" sldId="289"/>
            <ac:spMk id="37" creationId="{02DF0E78-3553-7943-00C3-540B310D5ABC}"/>
          </ac:spMkLst>
        </pc:spChg>
        <pc:spChg chg="mod">
          <ac:chgData name="Bargal, Shubham" userId="03cf731b-7adf-45df-a026-b7ababac1ffb" providerId="ADAL" clId="{A40A83F4-D17D-9844-AE30-0A8C7057C5A5}" dt="2023-05-07T00:27:44.318" v="845" actId="26606"/>
          <ac:spMkLst>
            <pc:docMk/>
            <pc:sldMk cId="2543900277" sldId="289"/>
            <ac:spMk id="38" creationId="{DC37D43A-18CD-0D75-8E77-A67B7CCD8F68}"/>
          </ac:spMkLst>
        </pc:spChg>
        <pc:spChg chg="mod">
          <ac:chgData name="Bargal, Shubham" userId="03cf731b-7adf-45df-a026-b7ababac1ffb" providerId="ADAL" clId="{A40A83F4-D17D-9844-AE30-0A8C7057C5A5}" dt="2023-05-07T00:27:44.318" v="845" actId="26606"/>
          <ac:spMkLst>
            <pc:docMk/>
            <pc:sldMk cId="2543900277" sldId="289"/>
            <ac:spMk id="39" creationId="{3F942DEB-0EFB-71BB-7DAB-DB3078618029}"/>
          </ac:spMkLst>
        </pc:spChg>
        <pc:spChg chg="mod">
          <ac:chgData name="Bargal, Shubham" userId="03cf731b-7adf-45df-a026-b7ababac1ffb" providerId="ADAL" clId="{A40A83F4-D17D-9844-AE30-0A8C7057C5A5}" dt="2023-05-07T00:28:05.429" v="846" actId="1076"/>
          <ac:spMkLst>
            <pc:docMk/>
            <pc:sldMk cId="2543900277" sldId="289"/>
            <ac:spMk id="40" creationId="{1E1DCADC-46A5-748E-3766-D01396C8684B}"/>
          </ac:spMkLst>
        </pc:spChg>
        <pc:spChg chg="add del">
          <ac:chgData name="Bargal, Shubham" userId="03cf731b-7adf-45df-a026-b7ababac1ffb" providerId="ADAL" clId="{A40A83F4-D17D-9844-AE30-0A8C7057C5A5}" dt="2023-05-07T00:27:19.106" v="841" actId="26606"/>
          <ac:spMkLst>
            <pc:docMk/>
            <pc:sldMk cId="2543900277" sldId="289"/>
            <ac:spMk id="49" creationId="{AAD0DBB9-1A4B-4391-81D4-CB19F9AB918A}"/>
          </ac:spMkLst>
        </pc:spChg>
        <pc:spChg chg="add del">
          <ac:chgData name="Bargal, Shubham" userId="03cf731b-7adf-45df-a026-b7ababac1ffb" providerId="ADAL" clId="{A40A83F4-D17D-9844-AE30-0A8C7057C5A5}" dt="2023-05-07T00:27:19.106" v="841" actId="26606"/>
          <ac:spMkLst>
            <pc:docMk/>
            <pc:sldMk cId="2543900277" sldId="289"/>
            <ac:spMk id="50" creationId="{BACC6370-2D7E-4714-9D71-7542949D7D5D}"/>
          </ac:spMkLst>
        </pc:spChg>
        <pc:spChg chg="add del">
          <ac:chgData name="Bargal, Shubham" userId="03cf731b-7adf-45df-a026-b7ababac1ffb" providerId="ADAL" clId="{A40A83F4-D17D-9844-AE30-0A8C7057C5A5}" dt="2023-05-07T00:27:19.106" v="841" actId="26606"/>
          <ac:spMkLst>
            <pc:docMk/>
            <pc:sldMk cId="2543900277" sldId="289"/>
            <ac:spMk id="51" creationId="{063BBA22-50EA-4C4D-BE05-F1CE4E63AA56}"/>
          </ac:spMkLst>
        </pc:spChg>
        <pc:spChg chg="add del">
          <ac:chgData name="Bargal, Shubham" userId="03cf731b-7adf-45df-a026-b7ababac1ffb" providerId="ADAL" clId="{A40A83F4-D17D-9844-AE30-0A8C7057C5A5}" dt="2023-05-07T00:27:19.106" v="841" actId="26606"/>
          <ac:spMkLst>
            <pc:docMk/>
            <pc:sldMk cId="2543900277" sldId="289"/>
            <ac:spMk id="52" creationId="{F68B3F68-107C-434F-AA38-110D5EA91B85}"/>
          </ac:spMkLst>
        </pc:spChg>
        <pc:spChg chg="add del">
          <ac:chgData name="Bargal, Shubham" userId="03cf731b-7adf-45df-a026-b7ababac1ffb" providerId="ADAL" clId="{A40A83F4-D17D-9844-AE30-0A8C7057C5A5}" dt="2023-05-07T00:27:44.318" v="845" actId="26606"/>
          <ac:spMkLst>
            <pc:docMk/>
            <pc:sldMk cId="2543900277" sldId="289"/>
            <ac:spMk id="53" creationId="{A7AE9375-4664-4DB2-922D-2782A6E439AC}"/>
          </ac:spMkLst>
        </pc:spChg>
        <pc:cxnChg chg="add del">
          <ac:chgData name="Bargal, Shubham" userId="03cf731b-7adf-45df-a026-b7ababac1ffb" providerId="ADAL" clId="{A40A83F4-D17D-9844-AE30-0A8C7057C5A5}" dt="2023-05-07T00:27:44.318" v="845" actId="26606"/>
          <ac:cxnSpMkLst>
            <pc:docMk/>
            <pc:sldMk cId="2543900277" sldId="289"/>
            <ac:cxnSpMk id="54" creationId="{EE504C98-6397-41C1-A8D8-2D9C4ED307E0}"/>
          </ac:cxnSpMkLst>
        </pc:cxnChg>
        <pc:cxnChg chg="add del">
          <ac:chgData name="Bargal, Shubham" userId="03cf731b-7adf-45df-a026-b7ababac1ffb" providerId="ADAL" clId="{A40A83F4-D17D-9844-AE30-0A8C7057C5A5}" dt="2023-05-07T00:27:44.318" v="845" actId="26606"/>
          <ac:cxnSpMkLst>
            <pc:docMk/>
            <pc:sldMk cId="2543900277" sldId="289"/>
            <ac:cxnSpMk id="55" creationId="{17C2F6CE-0CF2-4DDD-85F5-96799A328F15}"/>
          </ac:cxnSpMkLst>
        </pc:cxnChg>
      </pc:sldChg>
      <pc:sldChg chg="addSp delSp modSp mod modAnim">
        <pc:chgData name="Bargal, Shubham" userId="03cf731b-7adf-45df-a026-b7ababac1ffb" providerId="ADAL" clId="{A40A83F4-D17D-9844-AE30-0A8C7057C5A5}" dt="2023-04-22T22:51:37.068" v="137"/>
        <pc:sldMkLst>
          <pc:docMk/>
          <pc:sldMk cId="1052057900" sldId="295"/>
        </pc:sldMkLst>
        <pc:spChg chg="mod">
          <ac:chgData name="Bargal, Shubham" userId="03cf731b-7adf-45df-a026-b7ababac1ffb" providerId="ADAL" clId="{A40A83F4-D17D-9844-AE30-0A8C7057C5A5}" dt="2023-04-22T22:48:04.135" v="103" actId="26606"/>
          <ac:spMkLst>
            <pc:docMk/>
            <pc:sldMk cId="1052057900" sldId="295"/>
            <ac:spMk id="10" creationId="{DB295AB6-9F7F-689E-2202-B9EA873AD08B}"/>
          </ac:spMkLst>
        </pc:spChg>
        <pc:spChg chg="del">
          <ac:chgData name="Bargal, Shubham" userId="03cf731b-7adf-45df-a026-b7ababac1ffb" providerId="ADAL" clId="{A40A83F4-D17D-9844-AE30-0A8C7057C5A5}" dt="2023-04-22T22:48:04.135" v="103" actId="26606"/>
          <ac:spMkLst>
            <pc:docMk/>
            <pc:sldMk cId="1052057900" sldId="295"/>
            <ac:spMk id="92" creationId="{A9F529C3-C941-49FD-8C67-82F134F64BDB}"/>
          </ac:spMkLst>
        </pc:spChg>
        <pc:spChg chg="del">
          <ac:chgData name="Bargal, Shubham" userId="03cf731b-7adf-45df-a026-b7ababac1ffb" providerId="ADAL" clId="{A40A83F4-D17D-9844-AE30-0A8C7057C5A5}" dt="2023-04-22T22:48:04.135" v="103" actId="26606"/>
          <ac:spMkLst>
            <pc:docMk/>
            <pc:sldMk cId="1052057900" sldId="295"/>
            <ac:spMk id="94" creationId="{20586029-32A0-47E5-9AEC-AE3ABA6B94D0}"/>
          </ac:spMkLst>
        </pc:spChg>
        <pc:spChg chg="add">
          <ac:chgData name="Bargal, Shubham" userId="03cf731b-7adf-45df-a026-b7ababac1ffb" providerId="ADAL" clId="{A40A83F4-D17D-9844-AE30-0A8C7057C5A5}" dt="2023-04-22T22:48:04.135" v="103" actId="26606"/>
          <ac:spMkLst>
            <pc:docMk/>
            <pc:sldMk cId="1052057900" sldId="295"/>
            <ac:spMk id="102" creationId="{88263A24-0C1F-4677-B43C-4AE14E276B27}"/>
          </ac:spMkLst>
        </pc:spChg>
        <pc:spChg chg="add">
          <ac:chgData name="Bargal, Shubham" userId="03cf731b-7adf-45df-a026-b7ababac1ffb" providerId="ADAL" clId="{A40A83F4-D17D-9844-AE30-0A8C7057C5A5}" dt="2023-04-22T22:48:04.135" v="103" actId="26606"/>
          <ac:spMkLst>
            <pc:docMk/>
            <pc:sldMk cId="1052057900" sldId="295"/>
            <ac:spMk id="106" creationId="{0ADDB668-2CA4-4D2B-9C34-3487CA330BA8}"/>
          </ac:spMkLst>
        </pc:spChg>
        <pc:spChg chg="add">
          <ac:chgData name="Bargal, Shubham" userId="03cf731b-7adf-45df-a026-b7ababac1ffb" providerId="ADAL" clId="{A40A83F4-D17D-9844-AE30-0A8C7057C5A5}" dt="2023-04-22T22:48:04.135" v="103" actId="26606"/>
          <ac:spMkLst>
            <pc:docMk/>
            <pc:sldMk cId="1052057900" sldId="295"/>
            <ac:spMk id="108" creationId="{2568BC19-F052-4108-93E1-6A3D1DEC072F}"/>
          </ac:spMkLst>
        </pc:spChg>
        <pc:spChg chg="add">
          <ac:chgData name="Bargal, Shubham" userId="03cf731b-7adf-45df-a026-b7ababac1ffb" providerId="ADAL" clId="{A40A83F4-D17D-9844-AE30-0A8C7057C5A5}" dt="2023-04-22T22:48:04.135" v="103" actId="26606"/>
          <ac:spMkLst>
            <pc:docMk/>
            <pc:sldMk cId="1052057900" sldId="295"/>
            <ac:spMk id="112" creationId="{D5FD337D-4D6B-4C8B-B6F5-121097E09881}"/>
          </ac:spMkLst>
        </pc:spChg>
        <pc:picChg chg="add mod">
          <ac:chgData name="Bargal, Shubham" userId="03cf731b-7adf-45df-a026-b7ababac1ffb" providerId="ADAL" clId="{A40A83F4-D17D-9844-AE30-0A8C7057C5A5}" dt="2023-04-22T22:50:20.913" v="125" actId="1076"/>
          <ac:picMkLst>
            <pc:docMk/>
            <pc:sldMk cId="1052057900" sldId="295"/>
            <ac:picMk id="3" creationId="{4B6FD15D-733C-3E71-1EBB-A9C2C531C045}"/>
          </ac:picMkLst>
        </pc:picChg>
        <pc:picChg chg="mod ord">
          <ac:chgData name="Bargal, Shubham" userId="03cf731b-7adf-45df-a026-b7ababac1ffb" providerId="ADAL" clId="{A40A83F4-D17D-9844-AE30-0A8C7057C5A5}" dt="2023-04-22T22:48:39.664" v="107" actId="14100"/>
          <ac:picMkLst>
            <pc:docMk/>
            <pc:sldMk cId="1052057900" sldId="295"/>
            <ac:picMk id="4" creationId="{EDDF113F-691A-911E-FBC0-9101884D5AA2}"/>
          </ac:picMkLst>
        </pc:picChg>
        <pc:picChg chg="mod ord">
          <ac:chgData name="Bargal, Shubham" userId="03cf731b-7adf-45df-a026-b7ababac1ffb" providerId="ADAL" clId="{A40A83F4-D17D-9844-AE30-0A8C7057C5A5}" dt="2023-04-22T22:48:47.066" v="109" actId="14100"/>
          <ac:picMkLst>
            <pc:docMk/>
            <pc:sldMk cId="1052057900" sldId="295"/>
            <ac:picMk id="27" creationId="{04016A0A-330C-28F8-50DB-430822D3012F}"/>
          </ac:picMkLst>
        </pc:picChg>
        <pc:cxnChg chg="del">
          <ac:chgData name="Bargal, Shubham" userId="03cf731b-7adf-45df-a026-b7ababac1ffb" providerId="ADAL" clId="{A40A83F4-D17D-9844-AE30-0A8C7057C5A5}" dt="2023-04-22T22:48:04.135" v="103" actId="26606"/>
          <ac:cxnSpMkLst>
            <pc:docMk/>
            <pc:sldMk cId="1052057900" sldId="295"/>
            <ac:cxnSpMk id="96" creationId="{8C730EAB-A532-4295-A302-FB4B90DB9F5E}"/>
          </ac:cxnSpMkLst>
        </pc:cxnChg>
      </pc:sldChg>
      <pc:sldChg chg="addSp delSp modSp mod setBg">
        <pc:chgData name="Bargal, Shubham" userId="03cf731b-7adf-45df-a026-b7ababac1ffb" providerId="ADAL" clId="{A40A83F4-D17D-9844-AE30-0A8C7057C5A5}" dt="2023-04-23T00:42:08.852" v="495" actId="14100"/>
        <pc:sldMkLst>
          <pc:docMk/>
          <pc:sldMk cId="2287890882" sldId="299"/>
        </pc:sldMkLst>
        <pc:spChg chg="mod">
          <ac:chgData name="Bargal, Shubham" userId="03cf731b-7adf-45df-a026-b7ababac1ffb" providerId="ADAL" clId="{A40A83F4-D17D-9844-AE30-0A8C7057C5A5}" dt="2023-04-23T00:41:51.303" v="489" actId="26606"/>
          <ac:spMkLst>
            <pc:docMk/>
            <pc:sldMk cId="2287890882" sldId="299"/>
            <ac:spMk id="22" creationId="{97D7C4B2-D300-52E9-6162-1C2AA588E805}"/>
          </ac:spMkLst>
        </pc:spChg>
        <pc:spChg chg="add del">
          <ac:chgData name="Bargal, Shubham" userId="03cf731b-7adf-45df-a026-b7ababac1ffb" providerId="ADAL" clId="{A40A83F4-D17D-9844-AE30-0A8C7057C5A5}" dt="2023-04-23T00:41:18.790" v="477" actId="26606"/>
          <ac:spMkLst>
            <pc:docMk/>
            <pc:sldMk cId="2287890882" sldId="299"/>
            <ac:spMk id="29" creationId="{03E1C8F1-97F5-489C-8308-958F09657254}"/>
          </ac:spMkLst>
        </pc:spChg>
        <pc:spChg chg="add del">
          <ac:chgData name="Bargal, Shubham" userId="03cf731b-7adf-45df-a026-b7ababac1ffb" providerId="ADAL" clId="{A40A83F4-D17D-9844-AE30-0A8C7057C5A5}" dt="2023-04-23T00:41:18.790" v="477" actId="26606"/>
          <ac:spMkLst>
            <pc:docMk/>
            <pc:sldMk cId="2287890882" sldId="299"/>
            <ac:spMk id="30" creationId="{E914257E-1E2A-4AC7-89EC-1FB65C9C0A0D}"/>
          </ac:spMkLst>
        </pc:spChg>
        <pc:spChg chg="add del">
          <ac:chgData name="Bargal, Shubham" userId="03cf731b-7adf-45df-a026-b7ababac1ffb" providerId="ADAL" clId="{A40A83F4-D17D-9844-AE30-0A8C7057C5A5}" dt="2023-04-23T00:41:18.790" v="477" actId="26606"/>
          <ac:spMkLst>
            <pc:docMk/>
            <pc:sldMk cId="2287890882" sldId="299"/>
            <ac:spMk id="32" creationId="{DEB62645-D4DA-4E99-8344-B1536F63D108}"/>
          </ac:spMkLst>
        </pc:spChg>
        <pc:spChg chg="add del">
          <ac:chgData name="Bargal, Shubham" userId="03cf731b-7adf-45df-a026-b7ababac1ffb" providerId="ADAL" clId="{A40A83F4-D17D-9844-AE30-0A8C7057C5A5}" dt="2023-04-23T00:41:19.305" v="479" actId="26606"/>
          <ac:spMkLst>
            <pc:docMk/>
            <pc:sldMk cId="2287890882" sldId="299"/>
            <ac:spMk id="35" creationId="{017517EF-BD4D-4055-BDB4-A322C53568AD}"/>
          </ac:spMkLst>
        </pc:spChg>
        <pc:spChg chg="add del">
          <ac:chgData name="Bargal, Shubham" userId="03cf731b-7adf-45df-a026-b7ababac1ffb" providerId="ADAL" clId="{A40A83F4-D17D-9844-AE30-0A8C7057C5A5}" dt="2023-04-23T00:41:19.305" v="479" actId="26606"/>
          <ac:spMkLst>
            <pc:docMk/>
            <pc:sldMk cId="2287890882" sldId="299"/>
            <ac:spMk id="39" creationId="{0ADDB668-2CA4-4D2B-9C34-3487CA330BA8}"/>
          </ac:spMkLst>
        </pc:spChg>
        <pc:spChg chg="add del">
          <ac:chgData name="Bargal, Shubham" userId="03cf731b-7adf-45df-a026-b7ababac1ffb" providerId="ADAL" clId="{A40A83F4-D17D-9844-AE30-0A8C7057C5A5}" dt="2023-04-23T00:41:19.305" v="479" actId="26606"/>
          <ac:spMkLst>
            <pc:docMk/>
            <pc:sldMk cId="2287890882" sldId="299"/>
            <ac:spMk id="40" creationId="{2568BC19-F052-4108-93E1-6A3D1DEC072F}"/>
          </ac:spMkLst>
        </pc:spChg>
        <pc:spChg chg="add del">
          <ac:chgData name="Bargal, Shubham" userId="03cf731b-7adf-45df-a026-b7ababac1ffb" providerId="ADAL" clId="{A40A83F4-D17D-9844-AE30-0A8C7057C5A5}" dt="2023-04-23T00:41:19.305" v="479" actId="26606"/>
          <ac:spMkLst>
            <pc:docMk/>
            <pc:sldMk cId="2287890882" sldId="299"/>
            <ac:spMk id="41" creationId="{D5FD337D-4D6B-4C8B-B6F5-121097E09881}"/>
          </ac:spMkLst>
        </pc:spChg>
        <pc:spChg chg="add del">
          <ac:chgData name="Bargal, Shubham" userId="03cf731b-7adf-45df-a026-b7ababac1ffb" providerId="ADAL" clId="{A40A83F4-D17D-9844-AE30-0A8C7057C5A5}" dt="2023-04-23T00:41:51.300" v="488" actId="26606"/>
          <ac:spMkLst>
            <pc:docMk/>
            <pc:sldMk cId="2287890882" sldId="299"/>
            <ac:spMk id="42" creationId="{022BDE4A-8A20-4A69-9C5A-581C82036A4D}"/>
          </ac:spMkLst>
        </pc:spChg>
        <pc:spChg chg="add del">
          <ac:chgData name="Bargal, Shubham" userId="03cf731b-7adf-45df-a026-b7ababac1ffb" providerId="ADAL" clId="{A40A83F4-D17D-9844-AE30-0A8C7057C5A5}" dt="2023-04-23T00:41:19.767" v="481" actId="26606"/>
          <ac:spMkLst>
            <pc:docMk/>
            <pc:sldMk cId="2287890882" sldId="299"/>
            <ac:spMk id="43" creationId="{F0DCC097-1DB8-4B6D-85D0-6FBA0E1CA4BA}"/>
          </ac:spMkLst>
        </pc:spChg>
        <pc:spChg chg="add del">
          <ac:chgData name="Bargal, Shubham" userId="03cf731b-7adf-45df-a026-b7ababac1ffb" providerId="ADAL" clId="{A40A83F4-D17D-9844-AE30-0A8C7057C5A5}" dt="2023-04-23T00:41:19.767" v="481" actId="26606"/>
          <ac:spMkLst>
            <pc:docMk/>
            <pc:sldMk cId="2287890882" sldId="299"/>
            <ac:spMk id="44" creationId="{E0B58608-23C8-4441-994D-C6823EEE1DB7}"/>
          </ac:spMkLst>
        </pc:spChg>
        <pc:spChg chg="add">
          <ac:chgData name="Bargal, Shubham" userId="03cf731b-7adf-45df-a026-b7ababac1ffb" providerId="ADAL" clId="{A40A83F4-D17D-9844-AE30-0A8C7057C5A5}" dt="2023-04-23T00:41:51.303" v="489" actId="26606"/>
          <ac:spMkLst>
            <pc:docMk/>
            <pc:sldMk cId="2287890882" sldId="299"/>
            <ac:spMk id="45" creationId="{99ED5833-B85B-4103-8A3B-CAB0308E6C15}"/>
          </ac:spMkLst>
        </pc:spChg>
        <pc:spChg chg="add del">
          <ac:chgData name="Bargal, Shubham" userId="03cf731b-7adf-45df-a026-b7ababac1ffb" providerId="ADAL" clId="{A40A83F4-D17D-9844-AE30-0A8C7057C5A5}" dt="2023-04-23T00:41:22.992" v="483" actId="26606"/>
          <ac:spMkLst>
            <pc:docMk/>
            <pc:sldMk cId="2287890882" sldId="299"/>
            <ac:spMk id="46" creationId="{53F29798-D584-4792-9B62-3F5F5C36D619}"/>
          </ac:spMkLst>
        </pc:spChg>
        <pc:picChg chg="add mod ord modCrop">
          <ac:chgData name="Bargal, Shubham" userId="03cf731b-7adf-45df-a026-b7ababac1ffb" providerId="ADAL" clId="{A40A83F4-D17D-9844-AE30-0A8C7057C5A5}" dt="2023-04-23T00:42:08.852" v="495" actId="14100"/>
          <ac:picMkLst>
            <pc:docMk/>
            <pc:sldMk cId="2287890882" sldId="299"/>
            <ac:picMk id="3" creationId="{55D8A5B4-2366-A023-F334-279FAAE1F06C}"/>
          </ac:picMkLst>
        </pc:picChg>
        <pc:picChg chg="add mod">
          <ac:chgData name="Bargal, Shubham" userId="03cf731b-7adf-45df-a026-b7ababac1ffb" providerId="ADAL" clId="{A40A83F4-D17D-9844-AE30-0A8C7057C5A5}" dt="2023-04-23T00:41:59.486" v="492" actId="14100"/>
          <ac:picMkLst>
            <pc:docMk/>
            <pc:sldMk cId="2287890882" sldId="299"/>
            <ac:picMk id="4" creationId="{0FD4CF48-9A46-905A-5FE2-2135D6E3006A}"/>
          </ac:picMkLst>
        </pc:picChg>
      </pc:sldChg>
      <pc:sldChg chg="mod modShow">
        <pc:chgData name="Bargal, Shubham" userId="03cf731b-7adf-45df-a026-b7ababac1ffb" providerId="ADAL" clId="{A40A83F4-D17D-9844-AE30-0A8C7057C5A5}" dt="2023-04-23T00:42:37.411" v="497" actId="729"/>
        <pc:sldMkLst>
          <pc:docMk/>
          <pc:sldMk cId="916243473" sldId="300"/>
        </pc:sldMkLst>
      </pc:sldChg>
      <pc:sldChg chg="addSp modSp mod modNotesTx">
        <pc:chgData name="Bargal, Shubham" userId="03cf731b-7adf-45df-a026-b7ababac1ffb" providerId="ADAL" clId="{A40A83F4-D17D-9844-AE30-0A8C7057C5A5}" dt="2023-04-23T01:07:19.090" v="627" actId="1076"/>
        <pc:sldMkLst>
          <pc:docMk/>
          <pc:sldMk cId="4284345013" sldId="301"/>
        </pc:sldMkLst>
        <pc:spChg chg="mod">
          <ac:chgData name="Bargal, Shubham" userId="03cf731b-7adf-45df-a026-b7ababac1ffb" providerId="ADAL" clId="{A40A83F4-D17D-9844-AE30-0A8C7057C5A5}" dt="2023-04-23T01:07:19.090" v="627" actId="1076"/>
          <ac:spMkLst>
            <pc:docMk/>
            <pc:sldMk cId="4284345013" sldId="301"/>
            <ac:spMk id="22" creationId="{97D7C4B2-D300-52E9-6162-1C2AA588E805}"/>
          </ac:spMkLst>
        </pc:spChg>
        <pc:graphicFrameChg chg="add mod modGraphic">
          <ac:chgData name="Bargal, Shubham" userId="03cf731b-7adf-45df-a026-b7ababac1ffb" providerId="ADAL" clId="{A40A83F4-D17D-9844-AE30-0A8C7057C5A5}" dt="2023-04-23T01:07:13.745" v="626" actId="2711"/>
          <ac:graphicFrameMkLst>
            <pc:docMk/>
            <pc:sldMk cId="4284345013" sldId="301"/>
            <ac:graphicFrameMk id="2" creationId="{A40D6E5C-BF69-2D3F-6DEF-6F563D0AA421}"/>
          </ac:graphicFrameMkLst>
        </pc:graphicFrameChg>
      </pc:sldChg>
      <pc:sldChg chg="modNotesTx">
        <pc:chgData name="Bargal, Shubham" userId="03cf731b-7adf-45df-a026-b7ababac1ffb" providerId="ADAL" clId="{A40A83F4-D17D-9844-AE30-0A8C7057C5A5}" dt="2023-04-20T19:28:09.210" v="85" actId="20577"/>
        <pc:sldMkLst>
          <pc:docMk/>
          <pc:sldMk cId="1335223736" sldId="302"/>
        </pc:sldMkLst>
      </pc:sldChg>
      <pc:sldChg chg="mod modShow">
        <pc:chgData name="Bargal, Shubham" userId="03cf731b-7adf-45df-a026-b7ababac1ffb" providerId="ADAL" clId="{A40A83F4-D17D-9844-AE30-0A8C7057C5A5}" dt="2023-04-23T00:42:31.911" v="496" actId="729"/>
        <pc:sldMkLst>
          <pc:docMk/>
          <pc:sldMk cId="3364345039" sldId="303"/>
        </pc:sldMkLst>
      </pc:sldChg>
      <pc:sldChg chg="addSp modSp mod">
        <pc:chgData name="Bargal, Shubham" userId="03cf731b-7adf-45df-a026-b7ababac1ffb" providerId="ADAL" clId="{A40A83F4-D17D-9844-AE30-0A8C7057C5A5}" dt="2023-04-23T02:43:44.664" v="746" actId="1076"/>
        <pc:sldMkLst>
          <pc:docMk/>
          <pc:sldMk cId="657741695" sldId="305"/>
        </pc:sldMkLst>
        <pc:graphicFrameChg chg="add mod modGraphic">
          <ac:chgData name="Bargal, Shubham" userId="03cf731b-7adf-45df-a026-b7ababac1ffb" providerId="ADAL" clId="{A40A83F4-D17D-9844-AE30-0A8C7057C5A5}" dt="2023-04-23T02:43:44.664" v="746" actId="1076"/>
          <ac:graphicFrameMkLst>
            <pc:docMk/>
            <pc:sldMk cId="657741695" sldId="305"/>
            <ac:graphicFrameMk id="3" creationId="{C2CC15DA-47E7-63A7-AD98-1406BC30F496}"/>
          </ac:graphicFrameMkLst>
        </pc:graphicFrameChg>
      </pc:sldChg>
      <pc:sldChg chg="addSp delSp modSp new mod modShow">
        <pc:chgData name="Bargal, Shubham" userId="03cf731b-7adf-45df-a026-b7ababac1ffb" providerId="ADAL" clId="{A40A83F4-D17D-9844-AE30-0A8C7057C5A5}" dt="2023-04-30T02:39:31.744" v="768" actId="729"/>
        <pc:sldMkLst>
          <pc:docMk/>
          <pc:sldMk cId="782612498" sldId="306"/>
        </pc:sldMkLst>
        <pc:spChg chg="del">
          <ac:chgData name="Bargal, Shubham" userId="03cf731b-7adf-45df-a026-b7ababac1ffb" providerId="ADAL" clId="{A40A83F4-D17D-9844-AE30-0A8C7057C5A5}" dt="2023-04-23T23:56:08.795" v="749" actId="1957"/>
          <ac:spMkLst>
            <pc:docMk/>
            <pc:sldMk cId="782612498" sldId="306"/>
            <ac:spMk id="3" creationId="{5C4DAE78-069F-1B60-F480-41299835CFEE}"/>
          </ac:spMkLst>
        </pc:spChg>
        <pc:graphicFrameChg chg="add mod">
          <ac:chgData name="Bargal, Shubham" userId="03cf731b-7adf-45df-a026-b7ababac1ffb" providerId="ADAL" clId="{A40A83F4-D17D-9844-AE30-0A8C7057C5A5}" dt="2023-04-23T23:57:10.961" v="762" actId="20577"/>
          <ac:graphicFrameMkLst>
            <pc:docMk/>
            <pc:sldMk cId="782612498" sldId="306"/>
            <ac:graphicFrameMk id="4" creationId="{BA717EFE-81EB-CB73-2C73-3262FC753235}"/>
          </ac:graphicFrameMkLst>
        </pc:graphicFrameChg>
      </pc:sldChg>
      <pc:sldChg chg="modSp mod">
        <pc:chgData name="Bargal, Shubham" userId="03cf731b-7adf-45df-a026-b7ababac1ffb" providerId="ADAL" clId="{A40A83F4-D17D-9844-AE30-0A8C7057C5A5}" dt="2023-05-01T18:28:32.905" v="776" actId="20577"/>
        <pc:sldMkLst>
          <pc:docMk/>
          <pc:sldMk cId="3082641818" sldId="309"/>
        </pc:sldMkLst>
        <pc:spChg chg="mod">
          <ac:chgData name="Bargal, Shubham" userId="03cf731b-7adf-45df-a026-b7ababac1ffb" providerId="ADAL" clId="{A40A83F4-D17D-9844-AE30-0A8C7057C5A5}" dt="2023-05-01T18:28:32.905" v="776" actId="20577"/>
          <ac:spMkLst>
            <pc:docMk/>
            <pc:sldMk cId="3082641818" sldId="309"/>
            <ac:spMk id="26" creationId="{FBAB581E-7353-7B18-13F5-2D91E4DE1F51}"/>
          </ac:spMkLst>
        </pc:spChg>
      </pc:sldChg>
      <pc:sldChg chg="modSp add del mod">
        <pc:chgData name="Bargal, Shubham" userId="03cf731b-7adf-45df-a026-b7ababac1ffb" providerId="ADAL" clId="{A40A83F4-D17D-9844-AE30-0A8C7057C5A5}" dt="2023-04-30T03:08:27.642" v="772" actId="2696"/>
        <pc:sldMkLst>
          <pc:docMk/>
          <pc:sldMk cId="2347541008" sldId="317"/>
        </pc:sldMkLst>
        <pc:spChg chg="mod">
          <ac:chgData name="Bargal, Shubham" userId="03cf731b-7adf-45df-a026-b7ababac1ffb" providerId="ADAL" clId="{A40A83F4-D17D-9844-AE30-0A8C7057C5A5}" dt="2023-04-30T03:07:40.022" v="771" actId="207"/>
          <ac:spMkLst>
            <pc:docMk/>
            <pc:sldMk cId="2347541008" sldId="317"/>
            <ac:spMk id="22" creationId="{1313F790-79CC-F7AB-EE01-D5240AA50554}"/>
          </ac:spMkLst>
        </pc:spChg>
      </pc:sldChg>
      <pc:sldChg chg="modSp mod">
        <pc:chgData name="Bargal, Shubham" userId="03cf731b-7adf-45df-a026-b7ababac1ffb" providerId="ADAL" clId="{A40A83F4-D17D-9844-AE30-0A8C7057C5A5}" dt="2023-05-01T18:16:29.154" v="775" actId="1076"/>
        <pc:sldMkLst>
          <pc:docMk/>
          <pc:sldMk cId="2732205644" sldId="323"/>
        </pc:sldMkLst>
        <pc:spChg chg="mod">
          <ac:chgData name="Bargal, Shubham" userId="03cf731b-7adf-45df-a026-b7ababac1ffb" providerId="ADAL" clId="{A40A83F4-D17D-9844-AE30-0A8C7057C5A5}" dt="2023-05-01T18:16:21.358" v="774" actId="1076"/>
          <ac:spMkLst>
            <pc:docMk/>
            <pc:sldMk cId="2732205644" sldId="323"/>
            <ac:spMk id="13" creationId="{AA109C55-9080-1A25-B5D6-77FDC17FA034}"/>
          </ac:spMkLst>
        </pc:spChg>
        <pc:spChg chg="mod">
          <ac:chgData name="Bargal, Shubham" userId="03cf731b-7adf-45df-a026-b7ababac1ffb" providerId="ADAL" clId="{A40A83F4-D17D-9844-AE30-0A8C7057C5A5}" dt="2023-05-01T18:16:29.154" v="775" actId="1076"/>
          <ac:spMkLst>
            <pc:docMk/>
            <pc:sldMk cId="2732205644" sldId="323"/>
            <ac:spMk id="25" creationId="{FBCC1F28-1337-112F-F487-7AB631939F8F}"/>
          </ac:spMkLst>
        </pc:spChg>
      </pc:sldChg>
      <pc:sldChg chg="addSp delSp modSp mod ord modAnim modShow">
        <pc:chgData name="Bargal, Shubham" userId="03cf731b-7adf-45df-a026-b7ababac1ffb" providerId="ADAL" clId="{A40A83F4-D17D-9844-AE30-0A8C7057C5A5}" dt="2023-05-07T03:32:29.196" v="1114"/>
        <pc:sldMkLst>
          <pc:docMk/>
          <pc:sldMk cId="4043047977" sldId="326"/>
        </pc:sldMkLst>
        <pc:spChg chg="mod">
          <ac:chgData name="Bargal, Shubham" userId="03cf731b-7adf-45df-a026-b7ababac1ffb" providerId="ADAL" clId="{A40A83F4-D17D-9844-AE30-0A8C7057C5A5}" dt="2023-05-06T23:03:54.327" v="803" actId="207"/>
          <ac:spMkLst>
            <pc:docMk/>
            <pc:sldMk cId="4043047977" sldId="326"/>
            <ac:spMk id="10" creationId="{00560EA4-D422-78AE-5763-3C307DE8AE8E}"/>
          </ac:spMkLst>
        </pc:spChg>
        <pc:spChg chg="mod">
          <ac:chgData name="Bargal, Shubham" userId="03cf731b-7adf-45df-a026-b7ababac1ffb" providerId="ADAL" clId="{A40A83F4-D17D-9844-AE30-0A8C7057C5A5}" dt="2023-05-07T03:26:37.442" v="1074" actId="20577"/>
          <ac:spMkLst>
            <pc:docMk/>
            <pc:sldMk cId="4043047977" sldId="326"/>
            <ac:spMk id="14" creationId="{EF1F0DA5-FD7B-6B2F-A51E-E00F403E47F0}"/>
          </ac:spMkLst>
        </pc:spChg>
        <pc:picChg chg="add mod">
          <ac:chgData name="Bargal, Shubham" userId="03cf731b-7adf-45df-a026-b7ababac1ffb" providerId="ADAL" clId="{A40A83F4-D17D-9844-AE30-0A8C7057C5A5}" dt="2023-05-07T03:27:20.739" v="1079" actId="14100"/>
          <ac:picMkLst>
            <pc:docMk/>
            <pc:sldMk cId="4043047977" sldId="326"/>
            <ac:picMk id="3" creationId="{AA9DD3C6-B517-302A-5891-9B428E45CF80}"/>
          </ac:picMkLst>
        </pc:picChg>
        <pc:picChg chg="add mod">
          <ac:chgData name="Bargal, Shubham" userId="03cf731b-7adf-45df-a026-b7ababac1ffb" providerId="ADAL" clId="{A40A83F4-D17D-9844-AE30-0A8C7057C5A5}" dt="2023-05-07T03:27:59.832" v="1086" actId="1076"/>
          <ac:picMkLst>
            <pc:docMk/>
            <pc:sldMk cId="4043047977" sldId="326"/>
            <ac:picMk id="4" creationId="{365B1288-A2BE-CC02-F713-F36D8B1DC439}"/>
          </ac:picMkLst>
        </pc:picChg>
        <pc:picChg chg="mod">
          <ac:chgData name="Bargal, Shubham" userId="03cf731b-7adf-45df-a026-b7ababac1ffb" providerId="ADAL" clId="{A40A83F4-D17D-9844-AE30-0A8C7057C5A5}" dt="2023-05-07T03:26:41.441" v="1075" actId="1076"/>
          <ac:picMkLst>
            <pc:docMk/>
            <pc:sldMk cId="4043047977" sldId="326"/>
            <ac:picMk id="33" creationId="{9D5855B2-3FC4-E497-16E5-EB9855FDE36D}"/>
          </ac:picMkLst>
        </pc:picChg>
        <pc:picChg chg="del mod">
          <ac:chgData name="Bargal, Shubham" userId="03cf731b-7adf-45df-a026-b7ababac1ffb" providerId="ADAL" clId="{A40A83F4-D17D-9844-AE30-0A8C7057C5A5}" dt="2023-05-07T03:27:47.951" v="1081" actId="478"/>
          <ac:picMkLst>
            <pc:docMk/>
            <pc:sldMk cId="4043047977" sldId="326"/>
            <ac:picMk id="39" creationId="{1A8A4D0C-F262-074E-482E-B68A0BA5E7D7}"/>
          </ac:picMkLst>
        </pc:picChg>
      </pc:sldChg>
      <pc:sldChg chg="modSp mod modNotesTx">
        <pc:chgData name="Bargal, Shubham" userId="03cf731b-7adf-45df-a026-b7ababac1ffb" providerId="ADAL" clId="{A40A83F4-D17D-9844-AE30-0A8C7057C5A5}" dt="2023-05-06T22:44:19.437" v="789" actId="20577"/>
        <pc:sldMkLst>
          <pc:docMk/>
          <pc:sldMk cId="3223405573" sldId="329"/>
        </pc:sldMkLst>
        <pc:spChg chg="mod">
          <ac:chgData name="Bargal, Shubham" userId="03cf731b-7adf-45df-a026-b7ababac1ffb" providerId="ADAL" clId="{A40A83F4-D17D-9844-AE30-0A8C7057C5A5}" dt="2023-05-06T22:44:11.249" v="787" actId="21"/>
          <ac:spMkLst>
            <pc:docMk/>
            <pc:sldMk cId="3223405573" sldId="329"/>
            <ac:spMk id="6" creationId="{89512A03-DA84-93F5-11A2-66B51D3CE505}"/>
          </ac:spMkLst>
        </pc:spChg>
      </pc:sldChg>
      <pc:sldChg chg="modSp mod modShow modNotesTx">
        <pc:chgData name="Bargal, Shubham" userId="03cf731b-7adf-45df-a026-b7ababac1ffb" providerId="ADAL" clId="{A40A83F4-D17D-9844-AE30-0A8C7057C5A5}" dt="2023-05-07T03:14:15.987" v="1059" actId="729"/>
        <pc:sldMkLst>
          <pc:docMk/>
          <pc:sldMk cId="3254148639" sldId="330"/>
        </pc:sldMkLst>
        <pc:graphicFrameChg chg="mod">
          <ac:chgData name="Bargal, Shubham" userId="03cf731b-7adf-45df-a026-b7ababac1ffb" providerId="ADAL" clId="{A40A83F4-D17D-9844-AE30-0A8C7057C5A5}" dt="2023-05-07T01:48:06.436" v="854"/>
          <ac:graphicFrameMkLst>
            <pc:docMk/>
            <pc:sldMk cId="3254148639" sldId="330"/>
            <ac:graphicFrameMk id="9" creationId="{882D2C13-5D9E-0227-D725-D8B7D774C336}"/>
          </ac:graphicFrameMkLst>
        </pc:graphicFrameChg>
      </pc:sldChg>
      <pc:sldChg chg="addSp delSp modSp mod modNotesTx">
        <pc:chgData name="Bargal, Shubham" userId="03cf731b-7adf-45df-a026-b7ababac1ffb" providerId="ADAL" clId="{A40A83F4-D17D-9844-AE30-0A8C7057C5A5}" dt="2023-05-07T03:38:13.991" v="1118" actId="1076"/>
        <pc:sldMkLst>
          <pc:docMk/>
          <pc:sldMk cId="2756860013" sldId="331"/>
        </pc:sldMkLst>
        <pc:spChg chg="mod">
          <ac:chgData name="Bargal, Shubham" userId="03cf731b-7adf-45df-a026-b7ababac1ffb" providerId="ADAL" clId="{A40A83F4-D17D-9844-AE30-0A8C7057C5A5}" dt="2023-05-07T03:07:53.618" v="1051" actId="1076"/>
          <ac:spMkLst>
            <pc:docMk/>
            <pc:sldMk cId="2756860013" sldId="331"/>
            <ac:spMk id="5" creationId="{060408D2-B19D-CB6A-A048-6B48F8BD5637}"/>
          </ac:spMkLst>
        </pc:spChg>
        <pc:graphicFrameChg chg="del mod modGraphic">
          <ac:chgData name="Bargal, Shubham" userId="03cf731b-7adf-45df-a026-b7ababac1ffb" providerId="ADAL" clId="{A40A83F4-D17D-9844-AE30-0A8C7057C5A5}" dt="2023-05-07T00:19:08.171" v="822" actId="478"/>
          <ac:graphicFrameMkLst>
            <pc:docMk/>
            <pc:sldMk cId="2756860013" sldId="331"/>
            <ac:graphicFrameMk id="3" creationId="{C2CC15DA-47E7-63A7-AD98-1406BC30F496}"/>
          </ac:graphicFrameMkLst>
        </pc:graphicFrameChg>
        <pc:graphicFrameChg chg="del mod modGraphic">
          <ac:chgData name="Bargal, Shubham" userId="03cf731b-7adf-45df-a026-b7ababac1ffb" providerId="ADAL" clId="{A40A83F4-D17D-9844-AE30-0A8C7057C5A5}" dt="2023-05-07T00:19:02.256" v="819" actId="478"/>
          <ac:graphicFrameMkLst>
            <pc:docMk/>
            <pc:sldMk cId="2756860013" sldId="331"/>
            <ac:graphicFrameMk id="4" creationId="{8D41E6D4-35AD-6E84-41CC-B26D15CFCBBF}"/>
          </ac:graphicFrameMkLst>
        </pc:graphicFrameChg>
        <pc:graphicFrameChg chg="mod">
          <ac:chgData name="Bargal, Shubham" userId="03cf731b-7adf-45df-a026-b7ababac1ffb" providerId="ADAL" clId="{A40A83F4-D17D-9844-AE30-0A8C7057C5A5}" dt="2023-05-07T00:19:11.871" v="823" actId="1076"/>
          <ac:graphicFrameMkLst>
            <pc:docMk/>
            <pc:sldMk cId="2756860013" sldId="331"/>
            <ac:graphicFrameMk id="9" creationId="{BE7887CF-DCC9-4C34-A2CD-3B451861F78E}"/>
          </ac:graphicFrameMkLst>
        </pc:graphicFrameChg>
        <pc:picChg chg="add del mod">
          <ac:chgData name="Bargal, Shubham" userId="03cf731b-7adf-45df-a026-b7ababac1ffb" providerId="ADAL" clId="{A40A83F4-D17D-9844-AE30-0A8C7057C5A5}" dt="2023-05-07T03:22:49.299" v="1060" actId="478"/>
          <ac:picMkLst>
            <pc:docMk/>
            <pc:sldMk cId="2756860013" sldId="331"/>
            <ac:picMk id="12" creationId="{FFBDB237-CDB0-269A-4FE4-CB98F8BEACE6}"/>
          </ac:picMkLst>
        </pc:picChg>
        <pc:picChg chg="add mod">
          <ac:chgData name="Bargal, Shubham" userId="03cf731b-7adf-45df-a026-b7ababac1ffb" providerId="ADAL" clId="{A40A83F4-D17D-9844-AE30-0A8C7057C5A5}" dt="2023-05-07T03:38:13.991" v="1118" actId="1076"/>
          <ac:picMkLst>
            <pc:docMk/>
            <pc:sldMk cId="2756860013" sldId="331"/>
            <ac:picMk id="14" creationId="{4AF586F4-6875-B77A-E218-1A652804C3FB}"/>
          </ac:picMkLst>
        </pc:picChg>
      </pc:sldChg>
      <pc:sldChg chg="addSp delSp modSp new del mod modNotesTx">
        <pc:chgData name="Bargal, Shubham" userId="03cf731b-7adf-45df-a026-b7ababac1ffb" providerId="ADAL" clId="{A40A83F4-D17D-9844-AE30-0A8C7057C5A5}" dt="2023-05-07T03:08:35.593" v="1057" actId="2696"/>
        <pc:sldMkLst>
          <pc:docMk/>
          <pc:sldMk cId="2610437804" sldId="333"/>
        </pc:sldMkLst>
        <pc:spChg chg="add del mod">
          <ac:chgData name="Bargal, Shubham" userId="03cf731b-7adf-45df-a026-b7ababac1ffb" providerId="ADAL" clId="{A40A83F4-D17D-9844-AE30-0A8C7057C5A5}" dt="2023-05-07T02:22:47.183" v="859" actId="478"/>
          <ac:spMkLst>
            <pc:docMk/>
            <pc:sldMk cId="2610437804" sldId="333"/>
            <ac:spMk id="3" creationId="{F41EBA9B-9E7E-8728-6AC9-9761EF4DD081}"/>
          </ac:spMkLst>
        </pc:spChg>
        <pc:graphicFrameChg chg="add mod modGraphic">
          <ac:chgData name="Bargal, Shubham" userId="03cf731b-7adf-45df-a026-b7ababac1ffb" providerId="ADAL" clId="{A40A83F4-D17D-9844-AE30-0A8C7057C5A5}" dt="2023-05-07T02:46:03.671" v="907" actId="20577"/>
          <ac:graphicFrameMkLst>
            <pc:docMk/>
            <pc:sldMk cId="2610437804" sldId="333"/>
            <ac:graphicFrameMk id="4" creationId="{D1AC6C40-C756-C5D8-1A62-7169861B0A00}"/>
          </ac:graphicFrameMkLst>
        </pc:graphicFrameChg>
      </pc:sldChg>
    </pc:docChg>
  </pc:docChgLst>
  <pc:docChgLst>
    <pc:chgData name="Chandel, Ishika Singh" userId="S::isc210000@utdallas.edu::9206c39f-d8bb-4cf5-8905-719a8702311f" providerId="AD" clId="Web-{5E7F7E84-1DCF-FF1E-7570-6EA2E0AF4137}"/>
    <pc:docChg chg="addSld delSld modSld sldOrd">
      <pc:chgData name="Chandel, Ishika Singh" userId="S::isc210000@utdallas.edu::9206c39f-d8bb-4cf5-8905-719a8702311f" providerId="AD" clId="Web-{5E7F7E84-1DCF-FF1E-7570-6EA2E0AF4137}" dt="2023-04-02T04:15:11.688" v="1840" actId="20577"/>
      <pc:docMkLst>
        <pc:docMk/>
      </pc:docMkLst>
      <pc:sldChg chg="addSp delSp modSp ord">
        <pc:chgData name="Chandel, Ishika Singh" userId="S::isc210000@utdallas.edu::9206c39f-d8bb-4cf5-8905-719a8702311f" providerId="AD" clId="Web-{5E7F7E84-1DCF-FF1E-7570-6EA2E0AF4137}" dt="2023-04-02T02:14:55.122" v="1013"/>
        <pc:sldMkLst>
          <pc:docMk/>
          <pc:sldMk cId="746964100" sldId="259"/>
        </pc:sldMkLst>
        <pc:spChg chg="add del mod">
          <ac:chgData name="Chandel, Ishika Singh" userId="S::isc210000@utdallas.edu::9206c39f-d8bb-4cf5-8905-719a8702311f" providerId="AD" clId="Web-{5E7F7E84-1DCF-FF1E-7570-6EA2E0AF4137}" dt="2023-04-02T00:00:33.645" v="95"/>
          <ac:spMkLst>
            <pc:docMk/>
            <pc:sldMk cId="746964100" sldId="259"/>
            <ac:spMk id="3" creationId="{5EA0DFFD-14E9-8841-AE6B-BE9AB7C7FEAA}"/>
          </ac:spMkLst>
        </pc:spChg>
        <pc:spChg chg="mod">
          <ac:chgData name="Chandel, Ishika Singh" userId="S::isc210000@utdallas.edu::9206c39f-d8bb-4cf5-8905-719a8702311f" providerId="AD" clId="Web-{5E7F7E84-1DCF-FF1E-7570-6EA2E0AF4137}" dt="2023-04-01T23:59:33.753" v="79" actId="14100"/>
          <ac:spMkLst>
            <pc:docMk/>
            <pc:sldMk cId="746964100" sldId="259"/>
            <ac:spMk id="13" creationId="{A3014154-72C8-8EDC-722E-1D24F410D906}"/>
          </ac:spMkLst>
        </pc:spChg>
        <pc:spChg chg="mod">
          <ac:chgData name="Chandel, Ishika Singh" userId="S::isc210000@utdallas.edu::9206c39f-d8bb-4cf5-8905-719a8702311f" providerId="AD" clId="Web-{5E7F7E84-1DCF-FF1E-7570-6EA2E0AF4137}" dt="2023-04-02T00:14:36.016" v="169" actId="20577"/>
          <ac:spMkLst>
            <pc:docMk/>
            <pc:sldMk cId="746964100" sldId="259"/>
            <ac:spMk id="16" creationId="{77C94FAA-F847-85D2-2701-53DDF947443B}"/>
          </ac:spMkLst>
        </pc:spChg>
        <pc:spChg chg="mod">
          <ac:chgData name="Chandel, Ishika Singh" userId="S::isc210000@utdallas.edu::9206c39f-d8bb-4cf5-8905-719a8702311f" providerId="AD" clId="Web-{5E7F7E84-1DCF-FF1E-7570-6EA2E0AF4137}" dt="2023-04-02T00:14:49.032" v="170" actId="14100"/>
          <ac:spMkLst>
            <pc:docMk/>
            <pc:sldMk cId="746964100" sldId="259"/>
            <ac:spMk id="35" creationId="{CD4816C6-C4BD-32B1-12BB-D2F3FD3F1F5D}"/>
          </ac:spMkLst>
        </pc:spChg>
        <pc:spChg chg="mod">
          <ac:chgData name="Chandel, Ishika Singh" userId="S::isc210000@utdallas.edu::9206c39f-d8bb-4cf5-8905-719a8702311f" providerId="AD" clId="Web-{5E7F7E84-1DCF-FF1E-7570-6EA2E0AF4137}" dt="2023-04-02T00:07:17.627" v="104" actId="20577"/>
          <ac:spMkLst>
            <pc:docMk/>
            <pc:sldMk cId="746964100" sldId="259"/>
            <ac:spMk id="36" creationId="{C30FD2F9-C61A-A415-710A-FBCA751BB395}"/>
          </ac:spMkLst>
        </pc:spChg>
        <pc:spChg chg="mod">
          <ac:chgData name="Chandel, Ishika Singh" userId="S::isc210000@utdallas.edu::9206c39f-d8bb-4cf5-8905-719a8702311f" providerId="AD" clId="Web-{5E7F7E84-1DCF-FF1E-7570-6EA2E0AF4137}" dt="2023-04-02T00:09:06.849" v="145" actId="20577"/>
          <ac:spMkLst>
            <pc:docMk/>
            <pc:sldMk cId="746964100" sldId="259"/>
            <ac:spMk id="38" creationId="{47D68134-4176-5AE8-64CD-3C846F0FC5DD}"/>
          </ac:spMkLst>
        </pc:spChg>
      </pc:sldChg>
      <pc:sldChg chg="addSp delSp modSp del">
        <pc:chgData name="Chandel, Ishika Singh" userId="S::isc210000@utdallas.edu::9206c39f-d8bb-4cf5-8905-719a8702311f" providerId="AD" clId="Web-{5E7F7E84-1DCF-FF1E-7570-6EA2E0AF4137}" dt="2023-04-02T03:12:21.595" v="1547"/>
        <pc:sldMkLst>
          <pc:docMk/>
          <pc:sldMk cId="3208663221" sldId="260"/>
        </pc:sldMkLst>
        <pc:spChg chg="mod">
          <ac:chgData name="Chandel, Ishika Singh" userId="S::isc210000@utdallas.edu::9206c39f-d8bb-4cf5-8905-719a8702311f" providerId="AD" clId="Web-{5E7F7E84-1DCF-FF1E-7570-6EA2E0AF4137}" dt="2023-04-02T01:40:46.680" v="473" actId="1076"/>
          <ac:spMkLst>
            <pc:docMk/>
            <pc:sldMk cId="3208663221" sldId="260"/>
            <ac:spMk id="2" creationId="{714675B1-A7EA-0487-0344-BD1946B52532}"/>
          </ac:spMkLst>
        </pc:spChg>
        <pc:spChg chg="mod">
          <ac:chgData name="Chandel, Ishika Singh" userId="S::isc210000@utdallas.edu::9206c39f-d8bb-4cf5-8905-719a8702311f" providerId="AD" clId="Web-{5E7F7E84-1DCF-FF1E-7570-6EA2E0AF4137}" dt="2023-04-02T01:44:28.594" v="521" actId="1076"/>
          <ac:spMkLst>
            <pc:docMk/>
            <pc:sldMk cId="3208663221" sldId="260"/>
            <ac:spMk id="7" creationId="{0AE39929-6236-9378-C8BC-04E79F0B143C}"/>
          </ac:spMkLst>
        </pc:spChg>
        <pc:spChg chg="del topLvl">
          <ac:chgData name="Chandel, Ishika Singh" userId="S::isc210000@utdallas.edu::9206c39f-d8bb-4cf5-8905-719a8702311f" providerId="AD" clId="Web-{5E7F7E84-1DCF-FF1E-7570-6EA2E0AF4137}" dt="2023-04-02T01:34:29.324" v="366"/>
          <ac:spMkLst>
            <pc:docMk/>
            <pc:sldMk cId="3208663221" sldId="260"/>
            <ac:spMk id="13" creationId="{83A0DD39-2C69-6487-8AC1-9B51A4063A40}"/>
          </ac:spMkLst>
        </pc:spChg>
        <pc:spChg chg="mod topLvl">
          <ac:chgData name="Chandel, Ishika Singh" userId="S::isc210000@utdallas.edu::9206c39f-d8bb-4cf5-8905-719a8702311f" providerId="AD" clId="Web-{5E7F7E84-1DCF-FF1E-7570-6EA2E0AF4137}" dt="2023-04-02T01:46:16.925" v="529" actId="1076"/>
          <ac:spMkLst>
            <pc:docMk/>
            <pc:sldMk cId="3208663221" sldId="260"/>
            <ac:spMk id="14" creationId="{8CF52614-EDA3-C4DB-8503-B5B009E2B87C}"/>
          </ac:spMkLst>
        </pc:spChg>
        <pc:spChg chg="del topLvl">
          <ac:chgData name="Chandel, Ishika Singh" userId="S::isc210000@utdallas.edu::9206c39f-d8bb-4cf5-8905-719a8702311f" providerId="AD" clId="Web-{5E7F7E84-1DCF-FF1E-7570-6EA2E0AF4137}" dt="2023-04-02T01:34:37.183" v="369"/>
          <ac:spMkLst>
            <pc:docMk/>
            <pc:sldMk cId="3208663221" sldId="260"/>
            <ac:spMk id="15" creationId="{2208B612-E236-F8B9-D9D3-0597F27A8D7C}"/>
          </ac:spMkLst>
        </pc:spChg>
        <pc:spChg chg="mod topLvl">
          <ac:chgData name="Chandel, Ishika Singh" userId="S::isc210000@utdallas.edu::9206c39f-d8bb-4cf5-8905-719a8702311f" providerId="AD" clId="Web-{5E7F7E84-1DCF-FF1E-7570-6EA2E0AF4137}" dt="2023-04-02T01:46:30.254" v="531" actId="1076"/>
          <ac:spMkLst>
            <pc:docMk/>
            <pc:sldMk cId="3208663221" sldId="260"/>
            <ac:spMk id="16" creationId="{A911C7DF-4B74-37ED-AD13-DB7AEA731DB4}"/>
          </ac:spMkLst>
        </pc:spChg>
        <pc:spChg chg="add mod">
          <ac:chgData name="Chandel, Ishika Singh" userId="S::isc210000@utdallas.edu::9206c39f-d8bb-4cf5-8905-719a8702311f" providerId="AD" clId="Web-{5E7F7E84-1DCF-FF1E-7570-6EA2E0AF4137}" dt="2023-04-02T01:44:06.218" v="520" actId="1076"/>
          <ac:spMkLst>
            <pc:docMk/>
            <pc:sldMk cId="3208663221" sldId="260"/>
            <ac:spMk id="19" creationId="{70D87217-45DD-BE33-D839-774F991BD8AC}"/>
          </ac:spMkLst>
        </pc:spChg>
        <pc:spChg chg="add mod">
          <ac:chgData name="Chandel, Ishika Singh" userId="S::isc210000@utdallas.edu::9206c39f-d8bb-4cf5-8905-719a8702311f" providerId="AD" clId="Web-{5E7F7E84-1DCF-FF1E-7570-6EA2E0AF4137}" dt="2023-04-02T01:44:37.953" v="522" actId="1076"/>
          <ac:spMkLst>
            <pc:docMk/>
            <pc:sldMk cId="3208663221" sldId="260"/>
            <ac:spMk id="20" creationId="{6CBB7608-96C8-0F58-7220-8C6DF1053BE6}"/>
          </ac:spMkLst>
        </pc:spChg>
        <pc:spChg chg="mod">
          <ac:chgData name="Chandel, Ishika Singh" userId="S::isc210000@utdallas.edu::9206c39f-d8bb-4cf5-8905-719a8702311f" providerId="AD" clId="Web-{5E7F7E84-1DCF-FF1E-7570-6EA2E0AF4137}" dt="2023-04-02T01:56:53.859" v="823" actId="1076"/>
          <ac:spMkLst>
            <pc:docMk/>
            <pc:sldMk cId="3208663221" sldId="260"/>
            <ac:spMk id="24" creationId="{F34541A4-70E5-A7BC-9E47-6CF7387DCD36}"/>
          </ac:spMkLst>
        </pc:spChg>
        <pc:spChg chg="mod">
          <ac:chgData name="Chandel, Ishika Singh" userId="S::isc210000@utdallas.edu::9206c39f-d8bb-4cf5-8905-719a8702311f" providerId="AD" clId="Web-{5E7F7E84-1DCF-FF1E-7570-6EA2E0AF4137}" dt="2023-04-02T02:11:16.380" v="1005" actId="1076"/>
          <ac:spMkLst>
            <pc:docMk/>
            <pc:sldMk cId="3208663221" sldId="260"/>
            <ac:spMk id="25" creationId="{EA487C06-814D-8E6F-08F9-E1E8420F704A}"/>
          </ac:spMkLst>
        </pc:spChg>
        <pc:spChg chg="mod">
          <ac:chgData name="Chandel, Ishika Singh" userId="S::isc210000@utdallas.edu::9206c39f-d8bb-4cf5-8905-719a8702311f" providerId="AD" clId="Web-{5E7F7E84-1DCF-FF1E-7570-6EA2E0AF4137}" dt="2023-04-02T01:31:16.473" v="321" actId="1076"/>
          <ac:spMkLst>
            <pc:docMk/>
            <pc:sldMk cId="3208663221" sldId="260"/>
            <ac:spMk id="26" creationId="{D12E23F2-0EBC-8805-D587-EC220D2204D3}"/>
          </ac:spMkLst>
        </pc:spChg>
        <pc:spChg chg="mod">
          <ac:chgData name="Chandel, Ishika Singh" userId="S::isc210000@utdallas.edu::9206c39f-d8bb-4cf5-8905-719a8702311f" providerId="AD" clId="Web-{5E7F7E84-1DCF-FF1E-7570-6EA2E0AF4137}" dt="2023-04-02T01:26:53.262" v="187" actId="20577"/>
          <ac:spMkLst>
            <pc:docMk/>
            <pc:sldMk cId="3208663221" sldId="260"/>
            <ac:spMk id="27" creationId="{E9E0D38B-E276-B4B1-BDB7-35806DB00050}"/>
          </ac:spMkLst>
        </pc:spChg>
        <pc:spChg chg="del topLvl">
          <ac:chgData name="Chandel, Ishika Singh" userId="S::isc210000@utdallas.edu::9206c39f-d8bb-4cf5-8905-719a8702311f" providerId="AD" clId="Web-{5E7F7E84-1DCF-FF1E-7570-6EA2E0AF4137}" dt="2023-04-02T01:31:23.177" v="322"/>
          <ac:spMkLst>
            <pc:docMk/>
            <pc:sldMk cId="3208663221" sldId="260"/>
            <ac:spMk id="28" creationId="{F86B6A61-642E-3909-7D0B-73BA5E1192C7}"/>
          </ac:spMkLst>
        </pc:spChg>
        <pc:spChg chg="topLvl">
          <ac:chgData name="Chandel, Ishika Singh" userId="S::isc210000@utdallas.edu::9206c39f-d8bb-4cf5-8905-719a8702311f" providerId="AD" clId="Web-{5E7F7E84-1DCF-FF1E-7570-6EA2E0AF4137}" dt="2023-04-02T01:31:23.177" v="322"/>
          <ac:spMkLst>
            <pc:docMk/>
            <pc:sldMk cId="3208663221" sldId="260"/>
            <ac:spMk id="29" creationId="{6A5EA993-D1FC-5DF8-5FD4-AD707B91A495}"/>
          </ac:spMkLst>
        </pc:spChg>
        <pc:spChg chg="del mod topLvl">
          <ac:chgData name="Chandel, Ishika Singh" userId="S::isc210000@utdallas.edu::9206c39f-d8bb-4cf5-8905-719a8702311f" providerId="AD" clId="Web-{5E7F7E84-1DCF-FF1E-7570-6EA2E0AF4137}" dt="2023-04-02T01:33:02.383" v="327"/>
          <ac:spMkLst>
            <pc:docMk/>
            <pc:sldMk cId="3208663221" sldId="260"/>
            <ac:spMk id="30" creationId="{2EA79939-47B3-9D26-B47F-FD1645CB4341}"/>
          </ac:spMkLst>
        </pc:spChg>
        <pc:spChg chg="mod topLvl">
          <ac:chgData name="Chandel, Ishika Singh" userId="S::isc210000@utdallas.edu::9206c39f-d8bb-4cf5-8905-719a8702311f" providerId="AD" clId="Web-{5E7F7E84-1DCF-FF1E-7570-6EA2E0AF4137}" dt="2023-04-02T01:44:44.532" v="523" actId="1076"/>
          <ac:spMkLst>
            <pc:docMk/>
            <pc:sldMk cId="3208663221" sldId="260"/>
            <ac:spMk id="31" creationId="{F1D546F4-05D2-EC83-D996-F2322516FF94}"/>
          </ac:spMkLst>
        </pc:spChg>
        <pc:spChg chg="del topLvl">
          <ac:chgData name="Chandel, Ishika Singh" userId="S::isc210000@utdallas.edu::9206c39f-d8bb-4cf5-8905-719a8702311f" providerId="AD" clId="Web-{5E7F7E84-1DCF-FF1E-7570-6EA2E0AF4137}" dt="2023-04-02T01:34:34.683" v="368"/>
          <ac:spMkLst>
            <pc:docMk/>
            <pc:sldMk cId="3208663221" sldId="260"/>
            <ac:spMk id="34" creationId="{90638460-874F-3ED8-E14F-792F4EE5D397}"/>
          </ac:spMkLst>
        </pc:spChg>
        <pc:spChg chg="mod topLvl">
          <ac:chgData name="Chandel, Ishika Singh" userId="S::isc210000@utdallas.edu::9206c39f-d8bb-4cf5-8905-719a8702311f" providerId="AD" clId="Web-{5E7F7E84-1DCF-FF1E-7570-6EA2E0AF4137}" dt="2023-04-02T01:47:21.131" v="535" actId="1076"/>
          <ac:spMkLst>
            <pc:docMk/>
            <pc:sldMk cId="3208663221" sldId="260"/>
            <ac:spMk id="35" creationId="{53FB18F4-87CE-CEB2-7577-D9383A14FC5B}"/>
          </ac:spMkLst>
        </pc:spChg>
        <pc:spChg chg="del topLvl">
          <ac:chgData name="Chandel, Ishika Singh" userId="S::isc210000@utdallas.edu::9206c39f-d8bb-4cf5-8905-719a8702311f" providerId="AD" clId="Web-{5E7F7E84-1DCF-FF1E-7570-6EA2E0AF4137}" dt="2023-04-02T01:41:44.932" v="508"/>
          <ac:spMkLst>
            <pc:docMk/>
            <pc:sldMk cId="3208663221" sldId="260"/>
            <ac:spMk id="42" creationId="{C886AF13-1B35-107B-C701-27D8BA5DE32B}"/>
          </ac:spMkLst>
        </pc:spChg>
        <pc:spChg chg="del topLvl">
          <ac:chgData name="Chandel, Ishika Singh" userId="S::isc210000@utdallas.edu::9206c39f-d8bb-4cf5-8905-719a8702311f" providerId="AD" clId="Web-{5E7F7E84-1DCF-FF1E-7570-6EA2E0AF4137}" dt="2023-04-02T01:41:42.994" v="507"/>
          <ac:spMkLst>
            <pc:docMk/>
            <pc:sldMk cId="3208663221" sldId="260"/>
            <ac:spMk id="43" creationId="{7576E154-23E0-3E43-2044-F0887B1D14F5}"/>
          </ac:spMkLst>
        </pc:spChg>
        <pc:spChg chg="mod">
          <ac:chgData name="Chandel, Ishika Singh" userId="S::isc210000@utdallas.edu::9206c39f-d8bb-4cf5-8905-719a8702311f" providerId="AD" clId="Web-{5E7F7E84-1DCF-FF1E-7570-6EA2E0AF4137}" dt="2023-04-02T01:59:32.301" v="831" actId="20577"/>
          <ac:spMkLst>
            <pc:docMk/>
            <pc:sldMk cId="3208663221" sldId="260"/>
            <ac:spMk id="64" creationId="{BC70C04F-A052-C40D-0FDC-71696874F8CA}"/>
          </ac:spMkLst>
        </pc:spChg>
        <pc:spChg chg="add mod">
          <ac:chgData name="Chandel, Ishika Singh" userId="S::isc210000@utdallas.edu::9206c39f-d8bb-4cf5-8905-719a8702311f" providerId="AD" clId="Web-{5E7F7E84-1DCF-FF1E-7570-6EA2E0AF4137}" dt="2023-04-02T01:44:59.767" v="524" actId="1076"/>
          <ac:spMkLst>
            <pc:docMk/>
            <pc:sldMk cId="3208663221" sldId="260"/>
            <ac:spMk id="71" creationId="{35A4EE16-04A3-350F-D3B0-40D48A20045A}"/>
          </ac:spMkLst>
        </pc:spChg>
        <pc:spChg chg="add del">
          <ac:chgData name="Chandel, Ishika Singh" userId="S::isc210000@utdallas.edu::9206c39f-d8bb-4cf5-8905-719a8702311f" providerId="AD" clId="Web-{5E7F7E84-1DCF-FF1E-7570-6EA2E0AF4137}" dt="2023-04-02T01:33:37.212" v="333"/>
          <ac:spMkLst>
            <pc:docMk/>
            <pc:sldMk cId="3208663221" sldId="260"/>
            <ac:spMk id="72" creationId="{0F028A7A-6BBE-8C20-34BF-91DE25F9C1A4}"/>
          </ac:spMkLst>
        </pc:spChg>
        <pc:spChg chg="add mod">
          <ac:chgData name="Chandel, Ishika Singh" userId="S::isc210000@utdallas.edu::9206c39f-d8bb-4cf5-8905-719a8702311f" providerId="AD" clId="Web-{5E7F7E84-1DCF-FF1E-7570-6EA2E0AF4137}" dt="2023-04-02T01:45:07.767" v="525" actId="1076"/>
          <ac:spMkLst>
            <pc:docMk/>
            <pc:sldMk cId="3208663221" sldId="260"/>
            <ac:spMk id="73" creationId="{651B1415-7AB6-837E-90BB-C5E332992198}"/>
          </ac:spMkLst>
        </pc:spChg>
        <pc:spChg chg="add mod">
          <ac:chgData name="Chandel, Ishika Singh" userId="S::isc210000@utdallas.edu::9206c39f-d8bb-4cf5-8905-719a8702311f" providerId="AD" clId="Web-{5E7F7E84-1DCF-FF1E-7570-6EA2E0AF4137}" dt="2023-04-02T01:46:11.535" v="528" actId="1076"/>
          <ac:spMkLst>
            <pc:docMk/>
            <pc:sldMk cId="3208663221" sldId="260"/>
            <ac:spMk id="74" creationId="{E87121DD-2977-AAD3-EB94-4368D6D82435}"/>
          </ac:spMkLst>
        </pc:spChg>
        <pc:spChg chg="add mod">
          <ac:chgData name="Chandel, Ishika Singh" userId="S::isc210000@utdallas.edu::9206c39f-d8bb-4cf5-8905-719a8702311f" providerId="AD" clId="Web-{5E7F7E84-1DCF-FF1E-7570-6EA2E0AF4137}" dt="2023-04-02T01:46:22.972" v="530" actId="1076"/>
          <ac:spMkLst>
            <pc:docMk/>
            <pc:sldMk cId="3208663221" sldId="260"/>
            <ac:spMk id="75" creationId="{FB7DB5A1-EA8A-B58A-C210-523B8DC6BE10}"/>
          </ac:spMkLst>
        </pc:spChg>
        <pc:spChg chg="add mod">
          <ac:chgData name="Chandel, Ishika Singh" userId="S::isc210000@utdallas.edu::9206c39f-d8bb-4cf5-8905-719a8702311f" providerId="AD" clId="Web-{5E7F7E84-1DCF-FF1E-7570-6EA2E0AF4137}" dt="2023-04-02T01:47:12.380" v="534" actId="1076"/>
          <ac:spMkLst>
            <pc:docMk/>
            <pc:sldMk cId="3208663221" sldId="260"/>
            <ac:spMk id="76" creationId="{D40367BD-471F-8E65-0356-13EB73684DE5}"/>
          </ac:spMkLst>
        </pc:spChg>
        <pc:spChg chg="add mod">
          <ac:chgData name="Chandel, Ishika Singh" userId="S::isc210000@utdallas.edu::9206c39f-d8bb-4cf5-8905-719a8702311f" providerId="AD" clId="Web-{5E7F7E84-1DCF-FF1E-7570-6EA2E0AF4137}" dt="2023-04-02T01:47:30.850" v="536" actId="1076"/>
          <ac:spMkLst>
            <pc:docMk/>
            <pc:sldMk cId="3208663221" sldId="260"/>
            <ac:spMk id="77" creationId="{5F55A343-71A5-54F3-FE2E-AF26A873D7DB}"/>
          </ac:spMkLst>
        </pc:spChg>
        <pc:spChg chg="add mod">
          <ac:chgData name="Chandel, Ishika Singh" userId="S::isc210000@utdallas.edu::9206c39f-d8bb-4cf5-8905-719a8702311f" providerId="AD" clId="Web-{5E7F7E84-1DCF-FF1E-7570-6EA2E0AF4137}" dt="2023-04-02T02:39:09.860" v="1117" actId="20577"/>
          <ac:spMkLst>
            <pc:docMk/>
            <pc:sldMk cId="3208663221" sldId="260"/>
            <ac:spMk id="78" creationId="{C794AAFA-43FA-19EF-1EE4-5FCE107AE3CE}"/>
          </ac:spMkLst>
        </pc:spChg>
        <pc:spChg chg="add del mod">
          <ac:chgData name="Chandel, Ishika Singh" userId="S::isc210000@utdallas.edu::9206c39f-d8bb-4cf5-8905-719a8702311f" providerId="AD" clId="Web-{5E7F7E84-1DCF-FF1E-7570-6EA2E0AF4137}" dt="2023-04-02T01:41:15.790" v="476"/>
          <ac:spMkLst>
            <pc:docMk/>
            <pc:sldMk cId="3208663221" sldId="260"/>
            <ac:spMk id="80" creationId="{A7E76DCF-A683-ADF6-FF59-DD737A78E57A}"/>
          </ac:spMkLst>
        </pc:spChg>
        <pc:spChg chg="add del">
          <ac:chgData name="Chandel, Ishika Singh" userId="S::isc210000@utdallas.edu::9206c39f-d8bb-4cf5-8905-719a8702311f" providerId="AD" clId="Web-{5E7F7E84-1DCF-FF1E-7570-6EA2E0AF4137}" dt="2023-04-02T01:41:27.650" v="504"/>
          <ac:spMkLst>
            <pc:docMk/>
            <pc:sldMk cId="3208663221" sldId="260"/>
            <ac:spMk id="81" creationId="{ADC19169-10B7-D095-FB59-F63A9D4DE114}"/>
          </ac:spMkLst>
        </pc:spChg>
        <pc:spChg chg="add del">
          <ac:chgData name="Chandel, Ishika Singh" userId="S::isc210000@utdallas.edu::9206c39f-d8bb-4cf5-8905-719a8702311f" providerId="AD" clId="Web-{5E7F7E84-1DCF-FF1E-7570-6EA2E0AF4137}" dt="2023-04-02T01:41:27.650" v="503"/>
          <ac:spMkLst>
            <pc:docMk/>
            <pc:sldMk cId="3208663221" sldId="260"/>
            <ac:spMk id="82" creationId="{BCF340BB-5AFD-F9FC-F624-B149E725BB2D}"/>
          </ac:spMkLst>
        </pc:spChg>
        <pc:spChg chg="add del">
          <ac:chgData name="Chandel, Ishika Singh" userId="S::isc210000@utdallas.edu::9206c39f-d8bb-4cf5-8905-719a8702311f" providerId="AD" clId="Web-{5E7F7E84-1DCF-FF1E-7570-6EA2E0AF4137}" dt="2023-04-02T01:41:27.650" v="502"/>
          <ac:spMkLst>
            <pc:docMk/>
            <pc:sldMk cId="3208663221" sldId="260"/>
            <ac:spMk id="83" creationId="{E777876E-130E-204F-18E1-C3F1598B0C4E}"/>
          </ac:spMkLst>
        </pc:spChg>
        <pc:spChg chg="add del">
          <ac:chgData name="Chandel, Ishika Singh" userId="S::isc210000@utdallas.edu::9206c39f-d8bb-4cf5-8905-719a8702311f" providerId="AD" clId="Web-{5E7F7E84-1DCF-FF1E-7570-6EA2E0AF4137}" dt="2023-04-02T01:41:27.650" v="501"/>
          <ac:spMkLst>
            <pc:docMk/>
            <pc:sldMk cId="3208663221" sldId="260"/>
            <ac:spMk id="84" creationId="{A852D33B-FF58-B6E9-3EA1-E4DA182BD55D}"/>
          </ac:spMkLst>
        </pc:spChg>
        <pc:spChg chg="add del">
          <ac:chgData name="Chandel, Ishika Singh" userId="S::isc210000@utdallas.edu::9206c39f-d8bb-4cf5-8905-719a8702311f" providerId="AD" clId="Web-{5E7F7E84-1DCF-FF1E-7570-6EA2E0AF4137}" dt="2023-04-02T01:41:27.650" v="500"/>
          <ac:spMkLst>
            <pc:docMk/>
            <pc:sldMk cId="3208663221" sldId="260"/>
            <ac:spMk id="85" creationId="{EA80C48C-BAAD-5A67-3152-FA149FAC4B22}"/>
          </ac:spMkLst>
        </pc:spChg>
        <pc:spChg chg="add del">
          <ac:chgData name="Chandel, Ishika Singh" userId="S::isc210000@utdallas.edu::9206c39f-d8bb-4cf5-8905-719a8702311f" providerId="AD" clId="Web-{5E7F7E84-1DCF-FF1E-7570-6EA2E0AF4137}" dt="2023-04-02T01:41:27.650" v="499"/>
          <ac:spMkLst>
            <pc:docMk/>
            <pc:sldMk cId="3208663221" sldId="260"/>
            <ac:spMk id="86" creationId="{1596016F-75EF-AF2A-79A8-DA0743095939}"/>
          </ac:spMkLst>
        </pc:spChg>
        <pc:spChg chg="add del">
          <ac:chgData name="Chandel, Ishika Singh" userId="S::isc210000@utdallas.edu::9206c39f-d8bb-4cf5-8905-719a8702311f" providerId="AD" clId="Web-{5E7F7E84-1DCF-FF1E-7570-6EA2E0AF4137}" dt="2023-04-02T01:41:27.650" v="498"/>
          <ac:spMkLst>
            <pc:docMk/>
            <pc:sldMk cId="3208663221" sldId="260"/>
            <ac:spMk id="87" creationId="{FD92EC9D-E89E-C308-822E-3AE368910B1D}"/>
          </ac:spMkLst>
        </pc:spChg>
        <pc:spChg chg="add del">
          <ac:chgData name="Chandel, Ishika Singh" userId="S::isc210000@utdallas.edu::9206c39f-d8bb-4cf5-8905-719a8702311f" providerId="AD" clId="Web-{5E7F7E84-1DCF-FF1E-7570-6EA2E0AF4137}" dt="2023-04-02T01:41:27.650" v="497"/>
          <ac:spMkLst>
            <pc:docMk/>
            <pc:sldMk cId="3208663221" sldId="260"/>
            <ac:spMk id="88" creationId="{3B32BBAA-F691-6975-DA63-35806EF89797}"/>
          </ac:spMkLst>
        </pc:spChg>
        <pc:spChg chg="add del">
          <ac:chgData name="Chandel, Ishika Singh" userId="S::isc210000@utdallas.edu::9206c39f-d8bb-4cf5-8905-719a8702311f" providerId="AD" clId="Web-{5E7F7E84-1DCF-FF1E-7570-6EA2E0AF4137}" dt="2023-04-02T01:41:27.650" v="496"/>
          <ac:spMkLst>
            <pc:docMk/>
            <pc:sldMk cId="3208663221" sldId="260"/>
            <ac:spMk id="89" creationId="{50024F76-4B21-8634-51F4-2AC698933D50}"/>
          </ac:spMkLst>
        </pc:spChg>
        <pc:spChg chg="add del">
          <ac:chgData name="Chandel, Ishika Singh" userId="S::isc210000@utdallas.edu::9206c39f-d8bb-4cf5-8905-719a8702311f" providerId="AD" clId="Web-{5E7F7E84-1DCF-FF1E-7570-6EA2E0AF4137}" dt="2023-04-02T01:41:27.650" v="495"/>
          <ac:spMkLst>
            <pc:docMk/>
            <pc:sldMk cId="3208663221" sldId="260"/>
            <ac:spMk id="90" creationId="{081E895B-2675-0D67-F8A7-61E3A25B1E3F}"/>
          </ac:spMkLst>
        </pc:spChg>
        <pc:spChg chg="add del">
          <ac:chgData name="Chandel, Ishika Singh" userId="S::isc210000@utdallas.edu::9206c39f-d8bb-4cf5-8905-719a8702311f" providerId="AD" clId="Web-{5E7F7E84-1DCF-FF1E-7570-6EA2E0AF4137}" dt="2023-04-02T01:41:27.650" v="494"/>
          <ac:spMkLst>
            <pc:docMk/>
            <pc:sldMk cId="3208663221" sldId="260"/>
            <ac:spMk id="91" creationId="{F9DA54BF-864A-D99E-BD75-2AB6FA4D2090}"/>
          </ac:spMkLst>
        </pc:spChg>
        <pc:spChg chg="add del">
          <ac:chgData name="Chandel, Ishika Singh" userId="S::isc210000@utdallas.edu::9206c39f-d8bb-4cf5-8905-719a8702311f" providerId="AD" clId="Web-{5E7F7E84-1DCF-FF1E-7570-6EA2E0AF4137}" dt="2023-04-02T01:41:27.650" v="493"/>
          <ac:spMkLst>
            <pc:docMk/>
            <pc:sldMk cId="3208663221" sldId="260"/>
            <ac:spMk id="92" creationId="{C7058572-9BBA-6C74-2E8C-08E79C28FB92}"/>
          </ac:spMkLst>
        </pc:spChg>
        <pc:spChg chg="add del">
          <ac:chgData name="Chandel, Ishika Singh" userId="S::isc210000@utdallas.edu::9206c39f-d8bb-4cf5-8905-719a8702311f" providerId="AD" clId="Web-{5E7F7E84-1DCF-FF1E-7570-6EA2E0AF4137}" dt="2023-04-02T01:41:27.650" v="492"/>
          <ac:spMkLst>
            <pc:docMk/>
            <pc:sldMk cId="3208663221" sldId="260"/>
            <ac:spMk id="93" creationId="{1A557812-F55C-1A51-03D4-8FB98F206B11}"/>
          </ac:spMkLst>
        </pc:spChg>
        <pc:spChg chg="add del">
          <ac:chgData name="Chandel, Ishika Singh" userId="S::isc210000@utdallas.edu::9206c39f-d8bb-4cf5-8905-719a8702311f" providerId="AD" clId="Web-{5E7F7E84-1DCF-FF1E-7570-6EA2E0AF4137}" dt="2023-04-02T01:41:27.650" v="491"/>
          <ac:spMkLst>
            <pc:docMk/>
            <pc:sldMk cId="3208663221" sldId="260"/>
            <ac:spMk id="94" creationId="{1B140616-9D2C-E84C-C85E-479B08A5ED81}"/>
          </ac:spMkLst>
        </pc:spChg>
        <pc:spChg chg="mod">
          <ac:chgData name="Chandel, Ishika Singh" userId="S::isc210000@utdallas.edu::9206c39f-d8bb-4cf5-8905-719a8702311f" providerId="AD" clId="Web-{5E7F7E84-1DCF-FF1E-7570-6EA2E0AF4137}" dt="2023-04-02T01:42:15.933" v="512"/>
          <ac:spMkLst>
            <pc:docMk/>
            <pc:sldMk cId="3208663221" sldId="260"/>
            <ac:spMk id="96" creationId="{769FEEC0-06C6-E25C-EB5C-027CBC908E03}"/>
          </ac:spMkLst>
        </pc:spChg>
        <pc:spChg chg="mod">
          <ac:chgData name="Chandel, Ishika Singh" userId="S::isc210000@utdallas.edu::9206c39f-d8bb-4cf5-8905-719a8702311f" providerId="AD" clId="Web-{5E7F7E84-1DCF-FF1E-7570-6EA2E0AF4137}" dt="2023-04-02T01:53:19.711" v="681" actId="20577"/>
          <ac:spMkLst>
            <pc:docMk/>
            <pc:sldMk cId="3208663221" sldId="260"/>
            <ac:spMk id="97" creationId="{13025443-1D84-7E3D-2048-514972AF6BC8}"/>
          </ac:spMkLst>
        </pc:spChg>
        <pc:spChg chg="mod">
          <ac:chgData name="Chandel, Ishika Singh" userId="S::isc210000@utdallas.edu::9206c39f-d8bb-4cf5-8905-719a8702311f" providerId="AD" clId="Web-{5E7F7E84-1DCF-FF1E-7570-6EA2E0AF4137}" dt="2023-04-02T01:51:32.942" v="594" actId="1076"/>
          <ac:spMkLst>
            <pc:docMk/>
            <pc:sldMk cId="3208663221" sldId="260"/>
            <ac:spMk id="100" creationId="{46B8E108-AB6E-FAA5-0042-48616617BF5E}"/>
          </ac:spMkLst>
        </pc:spChg>
        <pc:spChg chg="mod">
          <ac:chgData name="Chandel, Ishika Singh" userId="S::isc210000@utdallas.edu::9206c39f-d8bb-4cf5-8905-719a8702311f" providerId="AD" clId="Web-{5E7F7E84-1DCF-FF1E-7570-6EA2E0AF4137}" dt="2023-04-02T01:52:12.037" v="619" actId="1076"/>
          <ac:spMkLst>
            <pc:docMk/>
            <pc:sldMk cId="3208663221" sldId="260"/>
            <ac:spMk id="103" creationId="{8614394C-2AB6-204C-262D-F0B4350CDE12}"/>
          </ac:spMkLst>
        </pc:spChg>
        <pc:spChg chg="mod">
          <ac:chgData name="Chandel, Ishika Singh" userId="S::isc210000@utdallas.edu::9206c39f-d8bb-4cf5-8905-719a8702311f" providerId="AD" clId="Web-{5E7F7E84-1DCF-FF1E-7570-6EA2E0AF4137}" dt="2023-04-02T01:52:48.085" v="667" actId="20577"/>
          <ac:spMkLst>
            <pc:docMk/>
            <pc:sldMk cId="3208663221" sldId="260"/>
            <ac:spMk id="109" creationId="{9A20C2AF-6DA7-4003-B7AB-6BB5016DB42B}"/>
          </ac:spMkLst>
        </pc:spChg>
        <pc:spChg chg="mod">
          <ac:chgData name="Chandel, Ishika Singh" userId="S::isc210000@utdallas.edu::9206c39f-d8bb-4cf5-8905-719a8702311f" providerId="AD" clId="Web-{5E7F7E84-1DCF-FF1E-7570-6EA2E0AF4137}" dt="2023-04-02T01:53:31.211" v="698" actId="20577"/>
          <ac:spMkLst>
            <pc:docMk/>
            <pc:sldMk cId="3208663221" sldId="260"/>
            <ac:spMk id="112" creationId="{E111CC8B-8860-834B-CD9F-2F414C70E6C5}"/>
          </ac:spMkLst>
        </pc:spChg>
        <pc:spChg chg="mod">
          <ac:chgData name="Chandel, Ishika Singh" userId="S::isc210000@utdallas.edu::9206c39f-d8bb-4cf5-8905-719a8702311f" providerId="AD" clId="Web-{5E7F7E84-1DCF-FF1E-7570-6EA2E0AF4137}" dt="2023-04-02T01:53:55.665" v="730" actId="20577"/>
          <ac:spMkLst>
            <pc:docMk/>
            <pc:sldMk cId="3208663221" sldId="260"/>
            <ac:spMk id="115" creationId="{0BC257C2-DEAA-0D10-030B-AA3A7E48D623}"/>
          </ac:spMkLst>
        </pc:spChg>
        <pc:spChg chg="mod">
          <ac:chgData name="Chandel, Ishika Singh" userId="S::isc210000@utdallas.edu::9206c39f-d8bb-4cf5-8905-719a8702311f" providerId="AD" clId="Web-{5E7F7E84-1DCF-FF1E-7570-6EA2E0AF4137}" dt="2023-04-02T01:54:29.370" v="770" actId="1076"/>
          <ac:spMkLst>
            <pc:docMk/>
            <pc:sldMk cId="3208663221" sldId="260"/>
            <ac:spMk id="118" creationId="{2AC08F9C-A120-F1BA-8EFC-61B54AA937A8}"/>
          </ac:spMkLst>
        </pc:spChg>
        <pc:spChg chg="mod">
          <ac:chgData name="Chandel, Ishika Singh" userId="S::isc210000@utdallas.edu::9206c39f-d8bb-4cf5-8905-719a8702311f" providerId="AD" clId="Web-{5E7F7E84-1DCF-FF1E-7570-6EA2E0AF4137}" dt="2023-04-02T01:54:54.339" v="795" actId="20577"/>
          <ac:spMkLst>
            <pc:docMk/>
            <pc:sldMk cId="3208663221" sldId="260"/>
            <ac:spMk id="121" creationId="{1A37AFA2-71B3-DD5F-1F70-4A30575AC78B}"/>
          </ac:spMkLst>
        </pc:spChg>
        <pc:spChg chg="mod">
          <ac:chgData name="Chandel, Ishika Singh" userId="S::isc210000@utdallas.edu::9206c39f-d8bb-4cf5-8905-719a8702311f" providerId="AD" clId="Web-{5E7F7E84-1DCF-FF1E-7570-6EA2E0AF4137}" dt="2023-04-02T02:12:43.540" v="1009"/>
          <ac:spMkLst>
            <pc:docMk/>
            <pc:sldMk cId="3208663221" sldId="260"/>
            <ac:spMk id="123" creationId="{E7610484-867A-7513-B29F-2EE574FEA1C0}"/>
          </ac:spMkLst>
        </pc:spChg>
        <pc:spChg chg="mod">
          <ac:chgData name="Chandel, Ishika Singh" userId="S::isc210000@utdallas.edu::9206c39f-d8bb-4cf5-8905-719a8702311f" providerId="AD" clId="Web-{5E7F7E84-1DCF-FF1E-7570-6EA2E0AF4137}" dt="2023-04-02T02:47:37.690" v="1131" actId="20577"/>
          <ac:spMkLst>
            <pc:docMk/>
            <pc:sldMk cId="3208663221" sldId="260"/>
            <ac:spMk id="124" creationId="{22ECFAB6-D0EB-258E-2777-3C9D35570D7A}"/>
          </ac:spMkLst>
        </pc:spChg>
        <pc:spChg chg="mod">
          <ac:chgData name="Chandel, Ishika Singh" userId="S::isc210000@utdallas.edu::9206c39f-d8bb-4cf5-8905-719a8702311f" providerId="AD" clId="Web-{5E7F7E84-1DCF-FF1E-7570-6EA2E0AF4137}" dt="2023-04-02T01:59:07.394" v="828"/>
          <ac:spMkLst>
            <pc:docMk/>
            <pc:sldMk cId="3208663221" sldId="260"/>
            <ac:spMk id="126" creationId="{25D84455-E2CA-EA05-BAEF-5B150B3D4330}"/>
          </ac:spMkLst>
        </pc:spChg>
        <pc:spChg chg="mod">
          <ac:chgData name="Chandel, Ishika Singh" userId="S::isc210000@utdallas.edu::9206c39f-d8bb-4cf5-8905-719a8702311f" providerId="AD" clId="Web-{5E7F7E84-1DCF-FF1E-7570-6EA2E0AF4137}" dt="2023-04-02T02:05:11.024" v="882" actId="20577"/>
          <ac:spMkLst>
            <pc:docMk/>
            <pc:sldMk cId="3208663221" sldId="260"/>
            <ac:spMk id="127" creationId="{B780E168-40D4-6E7B-8976-6B9BC6475BA5}"/>
          </ac:spMkLst>
        </pc:spChg>
        <pc:spChg chg="mod">
          <ac:chgData name="Chandel, Ishika Singh" userId="S::isc210000@utdallas.edu::9206c39f-d8bb-4cf5-8905-719a8702311f" providerId="AD" clId="Web-{5E7F7E84-1DCF-FF1E-7570-6EA2E0AF4137}" dt="2023-04-02T02:07:35.342" v="970" actId="20577"/>
          <ac:spMkLst>
            <pc:docMk/>
            <pc:sldMk cId="3208663221" sldId="260"/>
            <ac:spMk id="130" creationId="{A0CEA0AB-98E1-0C8C-10F0-4F2B18F13F1D}"/>
          </ac:spMkLst>
        </pc:spChg>
        <pc:spChg chg="mod">
          <ac:chgData name="Chandel, Ishika Singh" userId="S::isc210000@utdallas.edu::9206c39f-d8bb-4cf5-8905-719a8702311f" providerId="AD" clId="Web-{5E7F7E84-1DCF-FF1E-7570-6EA2E0AF4137}" dt="2023-04-02T02:05:51.135" v="920" actId="20577"/>
          <ac:spMkLst>
            <pc:docMk/>
            <pc:sldMk cId="3208663221" sldId="260"/>
            <ac:spMk id="133" creationId="{82E8A271-2B8F-D25B-E938-0912B84C15E1}"/>
          </ac:spMkLst>
        </pc:spChg>
        <pc:spChg chg="mod">
          <ac:chgData name="Chandel, Ishika Singh" userId="S::isc210000@utdallas.edu::9206c39f-d8bb-4cf5-8905-719a8702311f" providerId="AD" clId="Web-{5E7F7E84-1DCF-FF1E-7570-6EA2E0AF4137}" dt="2023-04-02T02:06:38.637" v="942" actId="20577"/>
          <ac:spMkLst>
            <pc:docMk/>
            <pc:sldMk cId="3208663221" sldId="260"/>
            <ac:spMk id="136" creationId="{3DF26E00-D574-4326-F139-50F53676DE85}"/>
          </ac:spMkLst>
        </pc:spChg>
        <pc:spChg chg="mod">
          <ac:chgData name="Chandel, Ishika Singh" userId="S::isc210000@utdallas.edu::9206c39f-d8bb-4cf5-8905-719a8702311f" providerId="AD" clId="Web-{5E7F7E84-1DCF-FF1E-7570-6EA2E0AF4137}" dt="2023-04-02T02:07:07.122" v="968" actId="20577"/>
          <ac:spMkLst>
            <pc:docMk/>
            <pc:sldMk cId="3208663221" sldId="260"/>
            <ac:spMk id="139" creationId="{01B50C7A-4F97-B7EC-8E1D-DE72EEE98F4B}"/>
          </ac:spMkLst>
        </pc:spChg>
        <pc:spChg chg="mod">
          <ac:chgData name="Chandel, Ishika Singh" userId="S::isc210000@utdallas.edu::9206c39f-d8bb-4cf5-8905-719a8702311f" providerId="AD" clId="Web-{5E7F7E84-1DCF-FF1E-7570-6EA2E0AF4137}" dt="2023-04-02T02:12:32.711" v="1008" actId="1076"/>
          <ac:spMkLst>
            <pc:docMk/>
            <pc:sldMk cId="3208663221" sldId="260"/>
            <ac:spMk id="142" creationId="{AF1A9A0F-D80B-6CE9-A65B-63F17D5A8BED}"/>
          </ac:spMkLst>
        </pc:spChg>
        <pc:spChg chg="mod">
          <ac:chgData name="Chandel, Ishika Singh" userId="S::isc210000@utdallas.edu::9206c39f-d8bb-4cf5-8905-719a8702311f" providerId="AD" clId="Web-{5E7F7E84-1DCF-FF1E-7570-6EA2E0AF4137}" dt="2023-04-02T02:12:21.477" v="1007" actId="1076"/>
          <ac:spMkLst>
            <pc:docMk/>
            <pc:sldMk cId="3208663221" sldId="260"/>
            <ac:spMk id="144" creationId="{455244B6-38C4-8539-73C8-5BCEC93781FC}"/>
          </ac:spMkLst>
        </pc:spChg>
        <pc:spChg chg="mod">
          <ac:chgData name="Chandel, Ishika Singh" userId="S::isc210000@utdallas.edu::9206c39f-d8bb-4cf5-8905-719a8702311f" providerId="AD" clId="Web-{5E7F7E84-1DCF-FF1E-7570-6EA2E0AF4137}" dt="2023-04-02T02:11:07.161" v="1004" actId="1076"/>
          <ac:spMkLst>
            <pc:docMk/>
            <pc:sldMk cId="3208663221" sldId="260"/>
            <ac:spMk id="145" creationId="{7FE6C71C-B569-A734-B129-F68EF300D54B}"/>
          </ac:spMkLst>
        </pc:spChg>
        <pc:spChg chg="mod">
          <ac:chgData name="Chandel, Ishika Singh" userId="S::isc210000@utdallas.edu::9206c39f-d8bb-4cf5-8905-719a8702311f" providerId="AD" clId="Web-{5E7F7E84-1DCF-FF1E-7570-6EA2E0AF4137}" dt="2023-04-02T02:32:36.080" v="1085" actId="1076"/>
          <ac:spMkLst>
            <pc:docMk/>
            <pc:sldMk cId="3208663221" sldId="260"/>
            <ac:spMk id="147" creationId="{5DC685E4-2E25-0FAB-3435-F7C7FC5719F6}"/>
          </ac:spMkLst>
        </pc:spChg>
        <pc:spChg chg="mod">
          <ac:chgData name="Chandel, Ishika Singh" userId="S::isc210000@utdallas.edu::9206c39f-d8bb-4cf5-8905-719a8702311f" providerId="AD" clId="Web-{5E7F7E84-1DCF-FF1E-7570-6EA2E0AF4137}" dt="2023-04-02T02:32:44.158" v="1086" actId="1076"/>
          <ac:spMkLst>
            <pc:docMk/>
            <pc:sldMk cId="3208663221" sldId="260"/>
            <ac:spMk id="148" creationId="{7DE4559B-F3BA-673F-1A0A-55B16CF1F976}"/>
          </ac:spMkLst>
        </pc:spChg>
        <pc:grpChg chg="add del mod">
          <ac:chgData name="Chandel, Ishika Singh" userId="S::isc210000@utdallas.edu::9206c39f-d8bb-4cf5-8905-719a8702311f" providerId="AD" clId="Web-{5E7F7E84-1DCF-FF1E-7570-6EA2E0AF4137}" dt="2023-04-02T01:34:37.183" v="369"/>
          <ac:grpSpMkLst>
            <pc:docMk/>
            <pc:sldMk cId="3208663221" sldId="260"/>
            <ac:grpSpMk id="3" creationId="{FCB9595A-EDDB-1032-03D4-35FAC903AF01}"/>
          </ac:grpSpMkLst>
        </pc:grpChg>
        <pc:grpChg chg="del">
          <ac:chgData name="Chandel, Ishika Singh" userId="S::isc210000@utdallas.edu::9206c39f-d8bb-4cf5-8905-719a8702311f" providerId="AD" clId="Web-{5E7F7E84-1DCF-FF1E-7570-6EA2E0AF4137}" dt="2023-04-02T01:34:29.324" v="366"/>
          <ac:grpSpMkLst>
            <pc:docMk/>
            <pc:sldMk cId="3208663221" sldId="260"/>
            <ac:grpSpMk id="12" creationId="{48AF280C-1BE8-2908-CD67-9FECB7566063}"/>
          </ac:grpSpMkLst>
        </pc:grpChg>
        <pc:grpChg chg="del mod">
          <ac:chgData name="Chandel, Ishika Singh" userId="S::isc210000@utdallas.edu::9206c39f-d8bb-4cf5-8905-719a8702311f" providerId="AD" clId="Web-{5E7F7E84-1DCF-FF1E-7570-6EA2E0AF4137}" dt="2023-04-02T01:31:23.177" v="322"/>
          <ac:grpSpMkLst>
            <pc:docMk/>
            <pc:sldMk cId="3208663221" sldId="260"/>
            <ac:grpSpMk id="37" creationId="{43A68E3C-9D2D-4FC1-D6BE-52FAA8C10AEB}"/>
          </ac:grpSpMkLst>
        </pc:grpChg>
        <pc:grpChg chg="add del mod">
          <ac:chgData name="Chandel, Ishika Singh" userId="S::isc210000@utdallas.edu::9206c39f-d8bb-4cf5-8905-719a8702311f" providerId="AD" clId="Web-{5E7F7E84-1DCF-FF1E-7570-6EA2E0AF4137}" dt="2023-04-02T01:33:02.383" v="327"/>
          <ac:grpSpMkLst>
            <pc:docMk/>
            <pc:sldMk cId="3208663221" sldId="260"/>
            <ac:grpSpMk id="38" creationId="{4DFE533F-C0D2-8D68-7EA4-019346614EDC}"/>
          </ac:grpSpMkLst>
        </pc:grpChg>
        <pc:grpChg chg="del">
          <ac:chgData name="Chandel, Ishika Singh" userId="S::isc210000@utdallas.edu::9206c39f-d8bb-4cf5-8905-719a8702311f" providerId="AD" clId="Web-{5E7F7E84-1DCF-FF1E-7570-6EA2E0AF4137}" dt="2023-04-02T01:34:31.277" v="367"/>
          <ac:grpSpMkLst>
            <pc:docMk/>
            <pc:sldMk cId="3208663221" sldId="260"/>
            <ac:grpSpMk id="39" creationId="{CE2521EA-FD7E-93DD-B868-92B603A86118}"/>
          </ac:grpSpMkLst>
        </pc:grpChg>
        <pc:grpChg chg="del">
          <ac:chgData name="Chandel, Ishika Singh" userId="S::isc210000@utdallas.edu::9206c39f-d8bb-4cf5-8905-719a8702311f" providerId="AD" clId="Web-{5E7F7E84-1DCF-FF1E-7570-6EA2E0AF4137}" dt="2023-04-02T01:34:34.683" v="368"/>
          <ac:grpSpMkLst>
            <pc:docMk/>
            <pc:sldMk cId="3208663221" sldId="260"/>
            <ac:grpSpMk id="40" creationId="{768C2A00-1C39-25D4-558A-2B0007D31E1E}"/>
          </ac:grpSpMkLst>
        </pc:grpChg>
        <pc:grpChg chg="del">
          <ac:chgData name="Chandel, Ishika Singh" userId="S::isc210000@utdallas.edu::9206c39f-d8bb-4cf5-8905-719a8702311f" providerId="AD" clId="Web-{5E7F7E84-1DCF-FF1E-7570-6EA2E0AF4137}" dt="2023-04-02T01:41:42.994" v="507"/>
          <ac:grpSpMkLst>
            <pc:docMk/>
            <pc:sldMk cId="3208663221" sldId="260"/>
            <ac:grpSpMk id="41" creationId="{5691CD24-7085-AC35-6782-3E47A37EC8DA}"/>
          </ac:grpSpMkLst>
        </pc:grpChg>
        <pc:grpChg chg="del">
          <ac:chgData name="Chandel, Ishika Singh" userId="S::isc210000@utdallas.edu::9206c39f-d8bb-4cf5-8905-719a8702311f" providerId="AD" clId="Web-{5E7F7E84-1DCF-FF1E-7570-6EA2E0AF4137}" dt="2023-04-02T01:42:59.919" v="515"/>
          <ac:grpSpMkLst>
            <pc:docMk/>
            <pc:sldMk cId="3208663221" sldId="260"/>
            <ac:grpSpMk id="44" creationId="{24972473-9AA8-2DC4-21A8-5AB266503B4E}"/>
          </ac:grpSpMkLst>
        </pc:grpChg>
        <pc:grpChg chg="del">
          <ac:chgData name="Chandel, Ishika Singh" userId="S::isc210000@utdallas.edu::9206c39f-d8bb-4cf5-8905-719a8702311f" providerId="AD" clId="Web-{5E7F7E84-1DCF-FF1E-7570-6EA2E0AF4137}" dt="2023-04-02T01:43:06.903" v="516"/>
          <ac:grpSpMkLst>
            <pc:docMk/>
            <pc:sldMk cId="3208663221" sldId="260"/>
            <ac:grpSpMk id="47" creationId="{7B2FF631-B2E7-0CED-659A-195FCF45E9D7}"/>
          </ac:grpSpMkLst>
        </pc:grpChg>
        <pc:grpChg chg="del">
          <ac:chgData name="Chandel, Ishika Singh" userId="S::isc210000@utdallas.edu::9206c39f-d8bb-4cf5-8905-719a8702311f" providerId="AD" clId="Web-{5E7F7E84-1DCF-FF1E-7570-6EA2E0AF4137}" dt="2023-04-02T01:43:09.060" v="517"/>
          <ac:grpSpMkLst>
            <pc:docMk/>
            <pc:sldMk cId="3208663221" sldId="260"/>
            <ac:grpSpMk id="50" creationId="{82AA0743-512F-B39C-7CC5-9F4999C91CC7}"/>
          </ac:grpSpMkLst>
        </pc:grpChg>
        <pc:grpChg chg="del">
          <ac:chgData name="Chandel, Ishika Singh" userId="S::isc210000@utdallas.edu::9206c39f-d8bb-4cf5-8905-719a8702311f" providerId="AD" clId="Web-{5E7F7E84-1DCF-FF1E-7570-6EA2E0AF4137}" dt="2023-04-02T01:43:11.060" v="518"/>
          <ac:grpSpMkLst>
            <pc:docMk/>
            <pc:sldMk cId="3208663221" sldId="260"/>
            <ac:grpSpMk id="53" creationId="{06B66D04-75FD-871C-A8D2-24286A2CB333}"/>
          </ac:grpSpMkLst>
        </pc:grpChg>
        <pc:grpChg chg="del mod">
          <ac:chgData name="Chandel, Ishika Singh" userId="S::isc210000@utdallas.edu::9206c39f-d8bb-4cf5-8905-719a8702311f" providerId="AD" clId="Web-{5E7F7E84-1DCF-FF1E-7570-6EA2E0AF4137}" dt="2023-04-02T01:59:26.895" v="830"/>
          <ac:grpSpMkLst>
            <pc:docMk/>
            <pc:sldMk cId="3208663221" sldId="260"/>
            <ac:grpSpMk id="56" creationId="{200874A6-E72A-1662-78A5-3EA9E899E487}"/>
          </ac:grpSpMkLst>
        </pc:grpChg>
        <pc:grpChg chg="del">
          <ac:chgData name="Chandel, Ishika Singh" userId="S::isc210000@utdallas.edu::9206c39f-d8bb-4cf5-8905-719a8702311f" providerId="AD" clId="Web-{5E7F7E84-1DCF-FF1E-7570-6EA2E0AF4137}" dt="2023-04-02T01:59:22.832" v="829"/>
          <ac:grpSpMkLst>
            <pc:docMk/>
            <pc:sldMk cId="3208663221" sldId="260"/>
            <ac:grpSpMk id="59" creationId="{D80E7EF0-43B2-2570-3982-9D9C2258F636}"/>
          </ac:grpSpMkLst>
        </pc:grpChg>
        <pc:grpChg chg="del">
          <ac:chgData name="Chandel, Ishika Singh" userId="S::isc210000@utdallas.edu::9206c39f-d8bb-4cf5-8905-719a8702311f" providerId="AD" clId="Web-{5E7F7E84-1DCF-FF1E-7570-6EA2E0AF4137}" dt="2023-04-02T01:59:34.223" v="832"/>
          <ac:grpSpMkLst>
            <pc:docMk/>
            <pc:sldMk cId="3208663221" sldId="260"/>
            <ac:grpSpMk id="62" creationId="{86F4ACA1-C083-29A3-BD5B-A556F1E99D82}"/>
          </ac:grpSpMkLst>
        </pc:grpChg>
        <pc:grpChg chg="del">
          <ac:chgData name="Chandel, Ishika Singh" userId="S::isc210000@utdallas.edu::9206c39f-d8bb-4cf5-8905-719a8702311f" providerId="AD" clId="Web-{5E7F7E84-1DCF-FF1E-7570-6EA2E0AF4137}" dt="2023-04-02T01:59:40.630" v="833"/>
          <ac:grpSpMkLst>
            <pc:docMk/>
            <pc:sldMk cId="3208663221" sldId="260"/>
            <ac:grpSpMk id="65" creationId="{4A4D3265-C161-1B19-1321-527568408D64}"/>
          </ac:grpSpMkLst>
        </pc:grpChg>
        <pc:grpChg chg="del">
          <ac:chgData name="Chandel, Ishika Singh" userId="S::isc210000@utdallas.edu::9206c39f-d8bb-4cf5-8905-719a8702311f" providerId="AD" clId="Web-{5E7F7E84-1DCF-FF1E-7570-6EA2E0AF4137}" dt="2023-04-02T01:59:45.255" v="834"/>
          <ac:grpSpMkLst>
            <pc:docMk/>
            <pc:sldMk cId="3208663221" sldId="260"/>
            <ac:grpSpMk id="68" creationId="{A4F421CE-2391-9FC5-45D9-315D163DB1F2}"/>
          </ac:grpSpMkLst>
        </pc:grpChg>
        <pc:grpChg chg="add mod">
          <ac:chgData name="Chandel, Ishika Singh" userId="S::isc210000@utdallas.edu::9206c39f-d8bb-4cf5-8905-719a8702311f" providerId="AD" clId="Web-{5E7F7E84-1DCF-FF1E-7570-6EA2E0AF4137}" dt="2023-04-02T01:41:54.698" v="511" actId="1076"/>
          <ac:grpSpMkLst>
            <pc:docMk/>
            <pc:sldMk cId="3208663221" sldId="260"/>
            <ac:grpSpMk id="95" creationId="{9AF741AB-842C-E73E-7AEA-38FEB9137E93}"/>
          </ac:grpSpMkLst>
        </pc:grpChg>
        <pc:grpChg chg="add mod">
          <ac:chgData name="Chandel, Ishika Singh" userId="S::isc210000@utdallas.edu::9206c39f-d8bb-4cf5-8905-719a8702311f" providerId="AD" clId="Web-{5E7F7E84-1DCF-FF1E-7570-6EA2E0AF4137}" dt="2023-04-02T01:43:37.545" v="519" actId="1076"/>
          <ac:grpSpMkLst>
            <pc:docMk/>
            <pc:sldMk cId="3208663221" sldId="260"/>
            <ac:grpSpMk id="98" creationId="{11CF0BE6-0CBA-3606-8B74-CD5952E31C86}"/>
          </ac:grpSpMkLst>
        </pc:grpChg>
        <pc:grpChg chg="add mod">
          <ac:chgData name="Chandel, Ishika Singh" userId="S::isc210000@utdallas.edu::9206c39f-d8bb-4cf5-8905-719a8702311f" providerId="AD" clId="Web-{5E7F7E84-1DCF-FF1E-7570-6EA2E0AF4137}" dt="2023-04-02T01:47:51.231" v="539" actId="1076"/>
          <ac:grpSpMkLst>
            <pc:docMk/>
            <pc:sldMk cId="3208663221" sldId="260"/>
            <ac:grpSpMk id="101" creationId="{7AFA3DC4-EC70-B7D3-14BA-52F107CEB40D}"/>
          </ac:grpSpMkLst>
        </pc:grpChg>
        <pc:grpChg chg="add del mod">
          <ac:chgData name="Chandel, Ishika Singh" userId="S::isc210000@utdallas.edu::9206c39f-d8bb-4cf5-8905-719a8702311f" providerId="AD" clId="Web-{5E7F7E84-1DCF-FF1E-7570-6EA2E0AF4137}" dt="2023-04-02T01:47:59.747" v="543"/>
          <ac:grpSpMkLst>
            <pc:docMk/>
            <pc:sldMk cId="3208663221" sldId="260"/>
            <ac:grpSpMk id="104" creationId="{A5B2D6D9-6DC2-65E6-0A6D-29145D1D2324}"/>
          </ac:grpSpMkLst>
        </pc:grpChg>
        <pc:grpChg chg="add mod">
          <ac:chgData name="Chandel, Ishika Singh" userId="S::isc210000@utdallas.edu::9206c39f-d8bb-4cf5-8905-719a8702311f" providerId="AD" clId="Web-{5E7F7E84-1DCF-FF1E-7570-6EA2E0AF4137}" dt="2023-04-02T01:48:28.420" v="546" actId="1076"/>
          <ac:grpSpMkLst>
            <pc:docMk/>
            <pc:sldMk cId="3208663221" sldId="260"/>
            <ac:grpSpMk id="107" creationId="{AF5A6A8A-2F32-A2E6-15DE-F0819DFFC2EF}"/>
          </ac:grpSpMkLst>
        </pc:grpChg>
        <pc:grpChg chg="add mod">
          <ac:chgData name="Chandel, Ishika Singh" userId="S::isc210000@utdallas.edu::9206c39f-d8bb-4cf5-8905-719a8702311f" providerId="AD" clId="Web-{5E7F7E84-1DCF-FF1E-7570-6EA2E0AF4137}" dt="2023-04-02T01:48:41.186" v="548" actId="1076"/>
          <ac:grpSpMkLst>
            <pc:docMk/>
            <pc:sldMk cId="3208663221" sldId="260"/>
            <ac:grpSpMk id="110" creationId="{A0EABD4A-2804-32C4-1873-F771203CC587}"/>
          </ac:grpSpMkLst>
        </pc:grpChg>
        <pc:grpChg chg="add mod">
          <ac:chgData name="Chandel, Ishika Singh" userId="S::isc210000@utdallas.edu::9206c39f-d8bb-4cf5-8905-719a8702311f" providerId="AD" clId="Web-{5E7F7E84-1DCF-FF1E-7570-6EA2E0AF4137}" dt="2023-04-02T01:48:56.452" v="550" actId="1076"/>
          <ac:grpSpMkLst>
            <pc:docMk/>
            <pc:sldMk cId="3208663221" sldId="260"/>
            <ac:grpSpMk id="113" creationId="{00677029-5E68-D9E0-83AA-0C6499DD1759}"/>
          </ac:grpSpMkLst>
        </pc:grpChg>
        <pc:grpChg chg="add mod">
          <ac:chgData name="Chandel, Ishika Singh" userId="S::isc210000@utdallas.edu::9206c39f-d8bb-4cf5-8905-719a8702311f" providerId="AD" clId="Web-{5E7F7E84-1DCF-FF1E-7570-6EA2E0AF4137}" dt="2023-04-02T01:49:18.297" v="553" actId="1076"/>
          <ac:grpSpMkLst>
            <pc:docMk/>
            <pc:sldMk cId="3208663221" sldId="260"/>
            <ac:grpSpMk id="116" creationId="{2213BA44-71A6-5DD2-5645-5816B8DB826A}"/>
          </ac:grpSpMkLst>
        </pc:grpChg>
        <pc:grpChg chg="add mod">
          <ac:chgData name="Chandel, Ishika Singh" userId="S::isc210000@utdallas.edu::9206c39f-d8bb-4cf5-8905-719a8702311f" providerId="AD" clId="Web-{5E7F7E84-1DCF-FF1E-7570-6EA2E0AF4137}" dt="2023-04-02T01:49:34.094" v="555" actId="1076"/>
          <ac:grpSpMkLst>
            <pc:docMk/>
            <pc:sldMk cId="3208663221" sldId="260"/>
            <ac:grpSpMk id="119" creationId="{EC7B9842-C4FC-89B1-CC06-8D035C0867B7}"/>
          </ac:grpSpMkLst>
        </pc:grpChg>
        <pc:grpChg chg="add mod">
          <ac:chgData name="Chandel, Ishika Singh" userId="S::isc210000@utdallas.edu::9206c39f-d8bb-4cf5-8905-719a8702311f" providerId="AD" clId="Web-{5E7F7E84-1DCF-FF1E-7570-6EA2E0AF4137}" dt="2023-04-02T02:12:08.617" v="1006" actId="1076"/>
          <ac:grpSpMkLst>
            <pc:docMk/>
            <pc:sldMk cId="3208663221" sldId="260"/>
            <ac:grpSpMk id="122" creationId="{BF842D2B-6737-C137-FAB6-CE14C3B55309}"/>
          </ac:grpSpMkLst>
        </pc:grpChg>
        <pc:grpChg chg="add mod">
          <ac:chgData name="Chandel, Ishika Singh" userId="S::isc210000@utdallas.edu::9206c39f-d8bb-4cf5-8905-719a8702311f" providerId="AD" clId="Web-{5E7F7E84-1DCF-FF1E-7570-6EA2E0AF4137}" dt="2023-04-02T01:58:42.862" v="826" actId="1076"/>
          <ac:grpSpMkLst>
            <pc:docMk/>
            <pc:sldMk cId="3208663221" sldId="260"/>
            <ac:grpSpMk id="125" creationId="{182B1738-8D2E-AEF3-C58F-027E26D7AA3A}"/>
          </ac:grpSpMkLst>
        </pc:grpChg>
        <pc:grpChg chg="add mod">
          <ac:chgData name="Chandel, Ishika Singh" userId="S::isc210000@utdallas.edu::9206c39f-d8bb-4cf5-8905-719a8702311f" providerId="AD" clId="Web-{5E7F7E84-1DCF-FF1E-7570-6EA2E0AF4137}" dt="2023-04-02T02:00:19.537" v="837" actId="1076"/>
          <ac:grpSpMkLst>
            <pc:docMk/>
            <pc:sldMk cId="3208663221" sldId="260"/>
            <ac:grpSpMk id="128" creationId="{09E31621-F492-C01E-540C-F31EBC5CD338}"/>
          </ac:grpSpMkLst>
        </pc:grpChg>
        <pc:grpChg chg="add mod">
          <ac:chgData name="Chandel, Ishika Singh" userId="S::isc210000@utdallas.edu::9206c39f-d8bb-4cf5-8905-719a8702311f" providerId="AD" clId="Web-{5E7F7E84-1DCF-FF1E-7570-6EA2E0AF4137}" dt="2023-04-02T02:00:34.460" v="839" actId="1076"/>
          <ac:grpSpMkLst>
            <pc:docMk/>
            <pc:sldMk cId="3208663221" sldId="260"/>
            <ac:grpSpMk id="131" creationId="{7577871C-F5F0-5EE4-C024-33871212A034}"/>
          </ac:grpSpMkLst>
        </pc:grpChg>
        <pc:grpChg chg="add mod">
          <ac:chgData name="Chandel, Ishika Singh" userId="S::isc210000@utdallas.edu::9206c39f-d8bb-4cf5-8905-719a8702311f" providerId="AD" clId="Web-{5E7F7E84-1DCF-FF1E-7570-6EA2E0AF4137}" dt="2023-04-02T02:00:52.445" v="841" actId="1076"/>
          <ac:grpSpMkLst>
            <pc:docMk/>
            <pc:sldMk cId="3208663221" sldId="260"/>
            <ac:grpSpMk id="134" creationId="{B0E67A12-55F0-3FFE-D123-79F27A177C0C}"/>
          </ac:grpSpMkLst>
        </pc:grpChg>
        <pc:grpChg chg="add mod">
          <ac:chgData name="Chandel, Ishika Singh" userId="S::isc210000@utdallas.edu::9206c39f-d8bb-4cf5-8905-719a8702311f" providerId="AD" clId="Web-{5E7F7E84-1DCF-FF1E-7570-6EA2E0AF4137}" dt="2023-04-02T02:01:18.336" v="843" actId="1076"/>
          <ac:grpSpMkLst>
            <pc:docMk/>
            <pc:sldMk cId="3208663221" sldId="260"/>
            <ac:grpSpMk id="137" creationId="{5767B11B-578E-D86E-5E81-3C6F58E07C98}"/>
          </ac:grpSpMkLst>
        </pc:grpChg>
        <pc:grpChg chg="add mod">
          <ac:chgData name="Chandel, Ishika Singh" userId="S::isc210000@utdallas.edu::9206c39f-d8bb-4cf5-8905-719a8702311f" providerId="AD" clId="Web-{5E7F7E84-1DCF-FF1E-7570-6EA2E0AF4137}" dt="2023-04-02T02:01:27.462" v="845" actId="1076"/>
          <ac:grpSpMkLst>
            <pc:docMk/>
            <pc:sldMk cId="3208663221" sldId="260"/>
            <ac:grpSpMk id="140" creationId="{09D4D719-3CFE-BA4D-5C1C-6D72BE488F0B}"/>
          </ac:grpSpMkLst>
        </pc:grpChg>
        <pc:grpChg chg="add mod">
          <ac:chgData name="Chandel, Ishika Singh" userId="S::isc210000@utdallas.edu::9206c39f-d8bb-4cf5-8905-719a8702311f" providerId="AD" clId="Web-{5E7F7E84-1DCF-FF1E-7570-6EA2E0AF4137}" dt="2023-04-02T02:01:52.103" v="847" actId="1076"/>
          <ac:grpSpMkLst>
            <pc:docMk/>
            <pc:sldMk cId="3208663221" sldId="260"/>
            <ac:grpSpMk id="143" creationId="{CD09749D-6B2B-F5F7-F417-E42A2FF4B92B}"/>
          </ac:grpSpMkLst>
        </pc:grpChg>
        <pc:grpChg chg="add mod">
          <ac:chgData name="Chandel, Ishika Singh" userId="S::isc210000@utdallas.edu::9206c39f-d8bb-4cf5-8905-719a8702311f" providerId="AD" clId="Web-{5E7F7E84-1DCF-FF1E-7570-6EA2E0AF4137}" dt="2023-04-02T02:32:04.891" v="1064" actId="1076"/>
          <ac:grpSpMkLst>
            <pc:docMk/>
            <pc:sldMk cId="3208663221" sldId="260"/>
            <ac:grpSpMk id="146" creationId="{7A391312-63FB-6310-7C82-CF5DFDDC04A2}"/>
          </ac:grpSpMkLst>
        </pc:grpChg>
      </pc:sldChg>
      <pc:sldChg chg="addSp delSp modSp">
        <pc:chgData name="Chandel, Ishika Singh" userId="S::isc210000@utdallas.edu::9206c39f-d8bb-4cf5-8905-719a8702311f" providerId="AD" clId="Web-{5E7F7E84-1DCF-FF1E-7570-6EA2E0AF4137}" dt="2023-04-02T03:15:01.773" v="1574"/>
        <pc:sldMkLst>
          <pc:docMk/>
          <pc:sldMk cId="3156443512" sldId="262"/>
        </pc:sldMkLst>
        <pc:spChg chg="mod">
          <ac:chgData name="Chandel, Ishika Singh" userId="S::isc210000@utdallas.edu::9206c39f-d8bb-4cf5-8905-719a8702311f" providerId="AD" clId="Web-{5E7F7E84-1DCF-FF1E-7570-6EA2E0AF4137}" dt="2023-04-02T02:17:36.065" v="1018" actId="20577"/>
          <ac:spMkLst>
            <pc:docMk/>
            <pc:sldMk cId="3156443512" sldId="262"/>
            <ac:spMk id="5" creationId="{1471683C-16A5-9258-69CD-405DEBE6959B}"/>
          </ac:spMkLst>
        </pc:spChg>
        <pc:spChg chg="mod">
          <ac:chgData name="Chandel, Ishika Singh" userId="S::isc210000@utdallas.edu::9206c39f-d8bb-4cf5-8905-719a8702311f" providerId="AD" clId="Web-{5E7F7E84-1DCF-FF1E-7570-6EA2E0AF4137}" dt="2023-04-02T02:27:15.600" v="1062" actId="20577"/>
          <ac:spMkLst>
            <pc:docMk/>
            <pc:sldMk cId="3156443512" sldId="262"/>
            <ac:spMk id="7" creationId="{3B8E199A-431E-B318-FB37-4A03F8F274BA}"/>
          </ac:spMkLst>
        </pc:spChg>
        <pc:spChg chg="add del">
          <ac:chgData name="Chandel, Ishika Singh" userId="S::isc210000@utdallas.edu::9206c39f-d8bb-4cf5-8905-719a8702311f" providerId="AD" clId="Web-{5E7F7E84-1DCF-FF1E-7570-6EA2E0AF4137}" dt="2023-04-02T03:13:55.223" v="1553"/>
          <ac:spMkLst>
            <pc:docMk/>
            <pc:sldMk cId="3156443512" sldId="262"/>
            <ac:spMk id="25" creationId="{2324BE72-8FF3-14F6-3C37-08869A1C4177}"/>
          </ac:spMkLst>
        </pc:spChg>
        <pc:spChg chg="add del">
          <ac:chgData name="Chandel, Ishika Singh" userId="S::isc210000@utdallas.edu::9206c39f-d8bb-4cf5-8905-719a8702311f" providerId="AD" clId="Web-{5E7F7E84-1DCF-FF1E-7570-6EA2E0AF4137}" dt="2023-04-02T03:13:57.474" v="1554"/>
          <ac:spMkLst>
            <pc:docMk/>
            <pc:sldMk cId="3156443512" sldId="262"/>
            <ac:spMk id="26" creationId="{C77466BE-1D33-0E61-1FA2-993074C5C095}"/>
          </ac:spMkLst>
        </pc:spChg>
        <pc:spChg chg="add">
          <ac:chgData name="Chandel, Ishika Singh" userId="S::isc210000@utdallas.edu::9206c39f-d8bb-4cf5-8905-719a8702311f" providerId="AD" clId="Web-{5E7F7E84-1DCF-FF1E-7570-6EA2E0AF4137}" dt="2023-04-02T03:12:53.987" v="1549"/>
          <ac:spMkLst>
            <pc:docMk/>
            <pc:sldMk cId="3156443512" sldId="262"/>
            <ac:spMk id="28" creationId="{EF5D126C-BBC5-EE92-1527-722E074A4322}"/>
          </ac:spMkLst>
        </pc:spChg>
        <pc:spChg chg="add">
          <ac:chgData name="Chandel, Ishika Singh" userId="S::isc210000@utdallas.edu::9206c39f-d8bb-4cf5-8905-719a8702311f" providerId="AD" clId="Web-{5E7F7E84-1DCF-FF1E-7570-6EA2E0AF4137}" dt="2023-04-02T03:12:53.987" v="1549"/>
          <ac:spMkLst>
            <pc:docMk/>
            <pc:sldMk cId="3156443512" sldId="262"/>
            <ac:spMk id="30" creationId="{9C83FC85-5082-CBE6-9246-1F00FE145F90}"/>
          </ac:spMkLst>
        </pc:spChg>
        <pc:spChg chg="add">
          <ac:chgData name="Chandel, Ishika Singh" userId="S::isc210000@utdallas.edu::9206c39f-d8bb-4cf5-8905-719a8702311f" providerId="AD" clId="Web-{5E7F7E84-1DCF-FF1E-7570-6EA2E0AF4137}" dt="2023-04-02T03:12:53.987" v="1549"/>
          <ac:spMkLst>
            <pc:docMk/>
            <pc:sldMk cId="3156443512" sldId="262"/>
            <ac:spMk id="48" creationId="{683CAA34-6B9D-A906-308B-4A8E77C7F8C3}"/>
          </ac:spMkLst>
        </pc:spChg>
        <pc:spChg chg="add">
          <ac:chgData name="Chandel, Ishika Singh" userId="S::isc210000@utdallas.edu::9206c39f-d8bb-4cf5-8905-719a8702311f" providerId="AD" clId="Web-{5E7F7E84-1DCF-FF1E-7570-6EA2E0AF4137}" dt="2023-04-02T03:12:53.987" v="1549"/>
          <ac:spMkLst>
            <pc:docMk/>
            <pc:sldMk cId="3156443512" sldId="262"/>
            <ac:spMk id="52" creationId="{147F08B5-8309-787D-D911-1194DB8874A0}"/>
          </ac:spMkLst>
        </pc:spChg>
        <pc:spChg chg="add del">
          <ac:chgData name="Chandel, Ishika Singh" userId="S::isc210000@utdallas.edu::9206c39f-d8bb-4cf5-8905-719a8702311f" providerId="AD" clId="Web-{5E7F7E84-1DCF-FF1E-7570-6EA2E0AF4137}" dt="2023-04-02T03:14:00.646" v="1555"/>
          <ac:spMkLst>
            <pc:docMk/>
            <pc:sldMk cId="3156443512" sldId="262"/>
            <ac:spMk id="55" creationId="{C6DF1770-AF80-9B35-1B5A-FC8B85C47F72}"/>
          </ac:spMkLst>
        </pc:spChg>
        <pc:spChg chg="add del">
          <ac:chgData name="Chandel, Ishika Singh" userId="S::isc210000@utdallas.edu::9206c39f-d8bb-4cf5-8905-719a8702311f" providerId="AD" clId="Web-{5E7F7E84-1DCF-FF1E-7570-6EA2E0AF4137}" dt="2023-04-02T03:14:05.943" v="1556"/>
          <ac:spMkLst>
            <pc:docMk/>
            <pc:sldMk cId="3156443512" sldId="262"/>
            <ac:spMk id="56" creationId="{3D82AD25-C188-BC59-EBAA-B67F6059C8F2}"/>
          </ac:spMkLst>
        </pc:spChg>
        <pc:spChg chg="add">
          <ac:chgData name="Chandel, Ishika Singh" userId="S::isc210000@utdallas.edu::9206c39f-d8bb-4cf5-8905-719a8702311f" providerId="AD" clId="Web-{5E7F7E84-1DCF-FF1E-7570-6EA2E0AF4137}" dt="2023-04-02T03:12:53.987" v="1549"/>
          <ac:spMkLst>
            <pc:docMk/>
            <pc:sldMk cId="3156443512" sldId="262"/>
            <ac:spMk id="57" creationId="{58CD19B0-41DA-108E-416A-40EFB25D01FE}"/>
          </ac:spMkLst>
        </pc:spChg>
        <pc:spChg chg="add del mod">
          <ac:chgData name="Chandel, Ishika Singh" userId="S::isc210000@utdallas.edu::9206c39f-d8bb-4cf5-8905-719a8702311f" providerId="AD" clId="Web-{5E7F7E84-1DCF-FF1E-7570-6EA2E0AF4137}" dt="2023-04-02T03:14:44.444" v="1568"/>
          <ac:spMkLst>
            <pc:docMk/>
            <pc:sldMk cId="3156443512" sldId="262"/>
            <ac:spMk id="58" creationId="{5D54D67C-6BAC-F25E-C836-324E54D03FC1}"/>
          </ac:spMkLst>
        </pc:spChg>
        <pc:spChg chg="add del">
          <ac:chgData name="Chandel, Ishika Singh" userId="S::isc210000@utdallas.edu::9206c39f-d8bb-4cf5-8905-719a8702311f" providerId="AD" clId="Web-{5E7F7E84-1DCF-FF1E-7570-6EA2E0AF4137}" dt="2023-04-02T03:14:58.694" v="1573"/>
          <ac:spMkLst>
            <pc:docMk/>
            <pc:sldMk cId="3156443512" sldId="262"/>
            <ac:spMk id="59" creationId="{58C72791-BA01-832D-4233-A3DE0A70DC48}"/>
          </ac:spMkLst>
        </pc:spChg>
        <pc:spChg chg="add del">
          <ac:chgData name="Chandel, Ishika Singh" userId="S::isc210000@utdallas.edu::9206c39f-d8bb-4cf5-8905-719a8702311f" providerId="AD" clId="Web-{5E7F7E84-1DCF-FF1E-7570-6EA2E0AF4137}" dt="2023-04-02T03:14:11.052" v="1557"/>
          <ac:spMkLst>
            <pc:docMk/>
            <pc:sldMk cId="3156443512" sldId="262"/>
            <ac:spMk id="60" creationId="{71E68F68-249C-13E1-DB4D-7457C0430E7A}"/>
          </ac:spMkLst>
        </pc:spChg>
        <pc:spChg chg="add del mod">
          <ac:chgData name="Chandel, Ishika Singh" userId="S::isc210000@utdallas.edu::9206c39f-d8bb-4cf5-8905-719a8702311f" providerId="AD" clId="Web-{5E7F7E84-1DCF-FF1E-7570-6EA2E0AF4137}" dt="2023-04-02T03:14:54.257" v="1572"/>
          <ac:spMkLst>
            <pc:docMk/>
            <pc:sldMk cId="3156443512" sldId="262"/>
            <ac:spMk id="61" creationId="{5BD0221A-6901-697F-9073-0DA2B9603B37}"/>
          </ac:spMkLst>
        </pc:spChg>
        <pc:spChg chg="add del">
          <ac:chgData name="Chandel, Ishika Singh" userId="S::isc210000@utdallas.edu::9206c39f-d8bb-4cf5-8905-719a8702311f" providerId="AD" clId="Web-{5E7F7E84-1DCF-FF1E-7570-6EA2E0AF4137}" dt="2023-04-02T03:14:48.975" v="1570"/>
          <ac:spMkLst>
            <pc:docMk/>
            <pc:sldMk cId="3156443512" sldId="262"/>
            <ac:spMk id="62" creationId="{6360FBE9-E65A-4998-6819-FAEC6BE1B494}"/>
          </ac:spMkLst>
        </pc:spChg>
        <pc:spChg chg="add del">
          <ac:chgData name="Chandel, Ishika Singh" userId="S::isc210000@utdallas.edu::9206c39f-d8bb-4cf5-8905-719a8702311f" providerId="AD" clId="Web-{5E7F7E84-1DCF-FF1E-7570-6EA2E0AF4137}" dt="2023-04-02T03:14:13.177" v="1558"/>
          <ac:spMkLst>
            <pc:docMk/>
            <pc:sldMk cId="3156443512" sldId="262"/>
            <ac:spMk id="63" creationId="{FD266536-4A19-8F89-9E27-712EACB3B6A9}"/>
          </ac:spMkLst>
        </pc:spChg>
        <pc:spChg chg="add del">
          <ac:chgData name="Chandel, Ishika Singh" userId="S::isc210000@utdallas.edu::9206c39f-d8bb-4cf5-8905-719a8702311f" providerId="AD" clId="Web-{5E7F7E84-1DCF-FF1E-7570-6EA2E0AF4137}" dt="2023-04-02T03:14:15.162" v="1559"/>
          <ac:spMkLst>
            <pc:docMk/>
            <pc:sldMk cId="3156443512" sldId="262"/>
            <ac:spMk id="64" creationId="{1A47AF2B-B432-C85B-CB67-29E35364B385}"/>
          </ac:spMkLst>
        </pc:spChg>
        <pc:spChg chg="add del">
          <ac:chgData name="Chandel, Ishika Singh" userId="S::isc210000@utdallas.edu::9206c39f-d8bb-4cf5-8905-719a8702311f" providerId="AD" clId="Web-{5E7F7E84-1DCF-FF1E-7570-6EA2E0AF4137}" dt="2023-04-02T03:14:19.881" v="1560"/>
          <ac:spMkLst>
            <pc:docMk/>
            <pc:sldMk cId="3156443512" sldId="262"/>
            <ac:spMk id="65" creationId="{26280B95-33BE-5AB4-F1EF-294DF104E2DF}"/>
          </ac:spMkLst>
        </pc:spChg>
        <pc:spChg chg="add del mod">
          <ac:chgData name="Chandel, Ishika Singh" userId="S::isc210000@utdallas.edu::9206c39f-d8bb-4cf5-8905-719a8702311f" providerId="AD" clId="Web-{5E7F7E84-1DCF-FF1E-7570-6EA2E0AF4137}" dt="2023-04-02T03:14:37.225" v="1566"/>
          <ac:spMkLst>
            <pc:docMk/>
            <pc:sldMk cId="3156443512" sldId="262"/>
            <ac:spMk id="66" creationId="{F6430FDD-EF9E-D5C9-3EC8-CEA7F61DBF12}"/>
          </ac:spMkLst>
        </pc:spChg>
        <pc:spChg chg="add del">
          <ac:chgData name="Chandel, Ishika Singh" userId="S::isc210000@utdallas.edu::9206c39f-d8bb-4cf5-8905-719a8702311f" providerId="AD" clId="Web-{5E7F7E84-1DCF-FF1E-7570-6EA2E0AF4137}" dt="2023-04-02T03:14:21.771" v="1561"/>
          <ac:spMkLst>
            <pc:docMk/>
            <pc:sldMk cId="3156443512" sldId="262"/>
            <ac:spMk id="67" creationId="{EE4F981F-FDAE-C4B6-49A4-B713D5552968}"/>
          </ac:spMkLst>
        </pc:spChg>
        <pc:spChg chg="add del">
          <ac:chgData name="Chandel, Ishika Singh" userId="S::isc210000@utdallas.edu::9206c39f-d8bb-4cf5-8905-719a8702311f" providerId="AD" clId="Web-{5E7F7E84-1DCF-FF1E-7570-6EA2E0AF4137}" dt="2023-04-02T03:14:25.850" v="1562"/>
          <ac:spMkLst>
            <pc:docMk/>
            <pc:sldMk cId="3156443512" sldId="262"/>
            <ac:spMk id="68" creationId="{9C1FB919-B742-1D68-3D9A-C7DE7302B326}"/>
          </ac:spMkLst>
        </pc:spChg>
        <pc:spChg chg="add del">
          <ac:chgData name="Chandel, Ishika Singh" userId="S::isc210000@utdallas.edu::9206c39f-d8bb-4cf5-8905-719a8702311f" providerId="AD" clId="Web-{5E7F7E84-1DCF-FF1E-7570-6EA2E0AF4137}" dt="2023-04-02T03:14:27.490" v="1563"/>
          <ac:spMkLst>
            <pc:docMk/>
            <pc:sldMk cId="3156443512" sldId="262"/>
            <ac:spMk id="69" creationId="{4C9512BC-FE6D-E9A8-3159-27AFF24A97B6}"/>
          </ac:spMkLst>
        </pc:spChg>
        <pc:spChg chg="add del">
          <ac:chgData name="Chandel, Ishika Singh" userId="S::isc210000@utdallas.edu::9206c39f-d8bb-4cf5-8905-719a8702311f" providerId="AD" clId="Web-{5E7F7E84-1DCF-FF1E-7570-6EA2E0AF4137}" dt="2023-04-02T03:14:29.412" v="1564"/>
          <ac:spMkLst>
            <pc:docMk/>
            <pc:sldMk cId="3156443512" sldId="262"/>
            <ac:spMk id="70" creationId="{AE0B74E8-52AA-413F-0A16-DEB1685DE2F3}"/>
          </ac:spMkLst>
        </pc:spChg>
        <pc:spChg chg="add del">
          <ac:chgData name="Chandel, Ishika Singh" userId="S::isc210000@utdallas.edu::9206c39f-d8bb-4cf5-8905-719a8702311f" providerId="AD" clId="Web-{5E7F7E84-1DCF-FF1E-7570-6EA2E0AF4137}" dt="2023-04-02T03:15:01.773" v="1574"/>
          <ac:spMkLst>
            <pc:docMk/>
            <pc:sldMk cId="3156443512" sldId="262"/>
            <ac:spMk id="71" creationId="{DF1F379D-4107-8CB7-0854-BB3CA168691D}"/>
          </ac:spMkLst>
        </pc:spChg>
        <pc:spChg chg="add">
          <ac:chgData name="Chandel, Ishika Singh" userId="S::isc210000@utdallas.edu::9206c39f-d8bb-4cf5-8905-719a8702311f" providerId="AD" clId="Web-{5E7F7E84-1DCF-FF1E-7570-6EA2E0AF4137}" dt="2023-04-02T03:12:53.987" v="1549"/>
          <ac:spMkLst>
            <pc:docMk/>
            <pc:sldMk cId="3156443512" sldId="262"/>
            <ac:spMk id="89" creationId="{81CCA284-4C78-CB47-0524-51879E1741A2}"/>
          </ac:spMkLst>
        </pc:spChg>
        <pc:spChg chg="add">
          <ac:chgData name="Chandel, Ishika Singh" userId="S::isc210000@utdallas.edu::9206c39f-d8bb-4cf5-8905-719a8702311f" providerId="AD" clId="Web-{5E7F7E84-1DCF-FF1E-7570-6EA2E0AF4137}" dt="2023-04-02T03:12:53.987" v="1549"/>
          <ac:spMkLst>
            <pc:docMk/>
            <pc:sldMk cId="3156443512" sldId="262"/>
            <ac:spMk id="90" creationId="{FAF47F61-D430-365B-BC58-1B890FA46DFC}"/>
          </ac:spMkLst>
        </pc:spChg>
        <pc:spChg chg="add">
          <ac:chgData name="Chandel, Ishika Singh" userId="S::isc210000@utdallas.edu::9206c39f-d8bb-4cf5-8905-719a8702311f" providerId="AD" clId="Web-{5E7F7E84-1DCF-FF1E-7570-6EA2E0AF4137}" dt="2023-04-02T03:12:53.987" v="1549"/>
          <ac:spMkLst>
            <pc:docMk/>
            <pc:sldMk cId="3156443512" sldId="262"/>
            <ac:spMk id="91" creationId="{EE73C9C6-A5DE-9FFF-A314-99AB487335C5}"/>
          </ac:spMkLst>
        </pc:spChg>
        <pc:spChg chg="add">
          <ac:chgData name="Chandel, Ishika Singh" userId="S::isc210000@utdallas.edu::9206c39f-d8bb-4cf5-8905-719a8702311f" providerId="AD" clId="Web-{5E7F7E84-1DCF-FF1E-7570-6EA2E0AF4137}" dt="2023-04-02T03:12:53.987" v="1549"/>
          <ac:spMkLst>
            <pc:docMk/>
            <pc:sldMk cId="3156443512" sldId="262"/>
            <ac:spMk id="92" creationId="{3EB279CD-C0EF-7F3E-E7FB-A1BB9B5C2804}"/>
          </ac:spMkLst>
        </pc:spChg>
        <pc:spChg chg="add">
          <ac:chgData name="Chandel, Ishika Singh" userId="S::isc210000@utdallas.edu::9206c39f-d8bb-4cf5-8905-719a8702311f" providerId="AD" clId="Web-{5E7F7E84-1DCF-FF1E-7570-6EA2E0AF4137}" dt="2023-04-02T03:12:53.987" v="1549"/>
          <ac:spMkLst>
            <pc:docMk/>
            <pc:sldMk cId="3156443512" sldId="262"/>
            <ac:spMk id="93" creationId="{BFDDC91A-7EE2-3115-52D7-E394E3810B86}"/>
          </ac:spMkLst>
        </pc:spChg>
        <pc:spChg chg="add">
          <ac:chgData name="Chandel, Ishika Singh" userId="S::isc210000@utdallas.edu::9206c39f-d8bb-4cf5-8905-719a8702311f" providerId="AD" clId="Web-{5E7F7E84-1DCF-FF1E-7570-6EA2E0AF4137}" dt="2023-04-02T03:12:53.987" v="1549"/>
          <ac:spMkLst>
            <pc:docMk/>
            <pc:sldMk cId="3156443512" sldId="262"/>
            <ac:spMk id="94" creationId="{74096BDB-4353-D611-0A56-9FEB8A401348}"/>
          </ac:spMkLst>
        </pc:spChg>
        <pc:spChg chg="add">
          <ac:chgData name="Chandel, Ishika Singh" userId="S::isc210000@utdallas.edu::9206c39f-d8bb-4cf5-8905-719a8702311f" providerId="AD" clId="Web-{5E7F7E84-1DCF-FF1E-7570-6EA2E0AF4137}" dt="2023-04-02T03:12:53.987" v="1549"/>
          <ac:spMkLst>
            <pc:docMk/>
            <pc:sldMk cId="3156443512" sldId="262"/>
            <ac:spMk id="95" creationId="{394C4372-EC1C-A8B2-80A6-9AEC4BC78534}"/>
          </ac:spMkLst>
        </pc:spChg>
        <pc:spChg chg="add">
          <ac:chgData name="Chandel, Ishika Singh" userId="S::isc210000@utdallas.edu::9206c39f-d8bb-4cf5-8905-719a8702311f" providerId="AD" clId="Web-{5E7F7E84-1DCF-FF1E-7570-6EA2E0AF4137}" dt="2023-04-02T03:12:53.987" v="1549"/>
          <ac:spMkLst>
            <pc:docMk/>
            <pc:sldMk cId="3156443512" sldId="262"/>
            <ac:spMk id="96" creationId="{04F1EE24-A978-3A82-07AA-E92CE76A03B7}"/>
          </ac:spMkLst>
        </pc:spChg>
        <pc:spChg chg="add">
          <ac:chgData name="Chandel, Ishika Singh" userId="S::isc210000@utdallas.edu::9206c39f-d8bb-4cf5-8905-719a8702311f" providerId="AD" clId="Web-{5E7F7E84-1DCF-FF1E-7570-6EA2E0AF4137}" dt="2023-04-02T03:12:53.987" v="1549"/>
          <ac:spMkLst>
            <pc:docMk/>
            <pc:sldMk cId="3156443512" sldId="262"/>
            <ac:spMk id="97" creationId="{4C9B3E36-56AE-5C22-0027-653DF476AE42}"/>
          </ac:spMkLst>
        </pc:spChg>
        <pc:spChg chg="add">
          <ac:chgData name="Chandel, Ishika Singh" userId="S::isc210000@utdallas.edu::9206c39f-d8bb-4cf5-8905-719a8702311f" providerId="AD" clId="Web-{5E7F7E84-1DCF-FF1E-7570-6EA2E0AF4137}" dt="2023-04-02T03:12:53.987" v="1549"/>
          <ac:spMkLst>
            <pc:docMk/>
            <pc:sldMk cId="3156443512" sldId="262"/>
            <ac:spMk id="98" creationId="{E5865005-55FF-218B-8AE6-6E2A7477FEA4}"/>
          </ac:spMkLst>
        </pc:spChg>
        <pc:spChg chg="add">
          <ac:chgData name="Chandel, Ishika Singh" userId="S::isc210000@utdallas.edu::9206c39f-d8bb-4cf5-8905-719a8702311f" providerId="AD" clId="Web-{5E7F7E84-1DCF-FF1E-7570-6EA2E0AF4137}" dt="2023-04-02T03:12:53.987" v="1549"/>
          <ac:spMkLst>
            <pc:docMk/>
            <pc:sldMk cId="3156443512" sldId="262"/>
            <ac:spMk id="99" creationId="{35CC3727-6807-F40D-30C2-DBCCBF4C5A3F}"/>
          </ac:spMkLst>
        </pc:spChg>
        <pc:spChg chg="add">
          <ac:chgData name="Chandel, Ishika Singh" userId="S::isc210000@utdallas.edu::9206c39f-d8bb-4cf5-8905-719a8702311f" providerId="AD" clId="Web-{5E7F7E84-1DCF-FF1E-7570-6EA2E0AF4137}" dt="2023-04-02T03:12:53.987" v="1549"/>
          <ac:spMkLst>
            <pc:docMk/>
            <pc:sldMk cId="3156443512" sldId="262"/>
            <ac:spMk id="100" creationId="{80A1ED80-7864-5C04-FACA-09D2171E42E7}"/>
          </ac:spMkLst>
        </pc:spChg>
        <pc:spChg chg="add">
          <ac:chgData name="Chandel, Ishika Singh" userId="S::isc210000@utdallas.edu::9206c39f-d8bb-4cf5-8905-719a8702311f" providerId="AD" clId="Web-{5E7F7E84-1DCF-FF1E-7570-6EA2E0AF4137}" dt="2023-04-02T03:12:53.987" v="1549"/>
          <ac:spMkLst>
            <pc:docMk/>
            <pc:sldMk cId="3156443512" sldId="262"/>
            <ac:spMk id="101" creationId="{F9BEE7A1-047B-572E-1E4B-DD579EF3522A}"/>
          </ac:spMkLst>
        </pc:spChg>
        <pc:spChg chg="add">
          <ac:chgData name="Chandel, Ishika Singh" userId="S::isc210000@utdallas.edu::9206c39f-d8bb-4cf5-8905-719a8702311f" providerId="AD" clId="Web-{5E7F7E84-1DCF-FF1E-7570-6EA2E0AF4137}" dt="2023-04-02T03:12:53.987" v="1549"/>
          <ac:spMkLst>
            <pc:docMk/>
            <pc:sldMk cId="3156443512" sldId="262"/>
            <ac:spMk id="102" creationId="{B9532DE6-8A38-507B-76DA-2C4BCA1223AE}"/>
          </ac:spMkLst>
        </pc:spChg>
        <pc:spChg chg="add">
          <ac:chgData name="Chandel, Ishika Singh" userId="S::isc210000@utdallas.edu::9206c39f-d8bb-4cf5-8905-719a8702311f" providerId="AD" clId="Web-{5E7F7E84-1DCF-FF1E-7570-6EA2E0AF4137}" dt="2023-04-02T03:12:53.987" v="1549"/>
          <ac:spMkLst>
            <pc:docMk/>
            <pc:sldMk cId="3156443512" sldId="262"/>
            <ac:spMk id="103" creationId="{0C7DE844-8B57-9620-807F-ABA51C144308}"/>
          </ac:spMkLst>
        </pc:spChg>
        <pc:spChg chg="add">
          <ac:chgData name="Chandel, Ishika Singh" userId="S::isc210000@utdallas.edu::9206c39f-d8bb-4cf5-8905-719a8702311f" providerId="AD" clId="Web-{5E7F7E84-1DCF-FF1E-7570-6EA2E0AF4137}" dt="2023-04-02T03:12:53.987" v="1549"/>
          <ac:spMkLst>
            <pc:docMk/>
            <pc:sldMk cId="3156443512" sldId="262"/>
            <ac:spMk id="104" creationId="{73F324DD-5CF7-4A3C-5895-8277D4C896FE}"/>
          </ac:spMkLst>
        </pc:spChg>
        <pc:spChg chg="add">
          <ac:chgData name="Chandel, Ishika Singh" userId="S::isc210000@utdallas.edu::9206c39f-d8bb-4cf5-8905-719a8702311f" providerId="AD" clId="Web-{5E7F7E84-1DCF-FF1E-7570-6EA2E0AF4137}" dt="2023-04-02T03:12:53.987" v="1549"/>
          <ac:spMkLst>
            <pc:docMk/>
            <pc:sldMk cId="3156443512" sldId="262"/>
            <ac:spMk id="105" creationId="{600662C8-90C9-5DE3-412E-CFC9095EAA4B}"/>
          </ac:spMkLst>
        </pc:spChg>
        <pc:spChg chg="add">
          <ac:chgData name="Chandel, Ishika Singh" userId="S::isc210000@utdallas.edu::9206c39f-d8bb-4cf5-8905-719a8702311f" providerId="AD" clId="Web-{5E7F7E84-1DCF-FF1E-7570-6EA2E0AF4137}" dt="2023-04-02T03:12:53.987" v="1549"/>
          <ac:spMkLst>
            <pc:docMk/>
            <pc:sldMk cId="3156443512" sldId="262"/>
            <ac:spMk id="106" creationId="{E1D6E07B-5CCC-03B9-A158-A887F1676CB0}"/>
          </ac:spMkLst>
        </pc:spChg>
        <pc:spChg chg="add">
          <ac:chgData name="Chandel, Ishika Singh" userId="S::isc210000@utdallas.edu::9206c39f-d8bb-4cf5-8905-719a8702311f" providerId="AD" clId="Web-{5E7F7E84-1DCF-FF1E-7570-6EA2E0AF4137}" dt="2023-04-02T03:12:53.987" v="1549"/>
          <ac:spMkLst>
            <pc:docMk/>
            <pc:sldMk cId="3156443512" sldId="262"/>
            <ac:spMk id="107" creationId="{A2B084FD-BBA7-E980-0728-3B74DE774932}"/>
          </ac:spMkLst>
        </pc:spChg>
        <pc:spChg chg="add">
          <ac:chgData name="Chandel, Ishika Singh" userId="S::isc210000@utdallas.edu::9206c39f-d8bb-4cf5-8905-719a8702311f" providerId="AD" clId="Web-{5E7F7E84-1DCF-FF1E-7570-6EA2E0AF4137}" dt="2023-04-02T03:12:53.987" v="1549"/>
          <ac:spMkLst>
            <pc:docMk/>
            <pc:sldMk cId="3156443512" sldId="262"/>
            <ac:spMk id="108" creationId="{9941B528-3924-80D1-E614-3AD5A680E714}"/>
          </ac:spMkLst>
        </pc:spChg>
        <pc:spChg chg="add">
          <ac:chgData name="Chandel, Ishika Singh" userId="S::isc210000@utdallas.edu::9206c39f-d8bb-4cf5-8905-719a8702311f" providerId="AD" clId="Web-{5E7F7E84-1DCF-FF1E-7570-6EA2E0AF4137}" dt="2023-04-02T03:12:53.987" v="1549"/>
          <ac:spMkLst>
            <pc:docMk/>
            <pc:sldMk cId="3156443512" sldId="262"/>
            <ac:spMk id="109" creationId="{EB8AA6EF-00DD-7D59-6E6C-151D44676786}"/>
          </ac:spMkLst>
        </pc:spChg>
        <pc:spChg chg="add">
          <ac:chgData name="Chandel, Ishika Singh" userId="S::isc210000@utdallas.edu::9206c39f-d8bb-4cf5-8905-719a8702311f" providerId="AD" clId="Web-{5E7F7E84-1DCF-FF1E-7570-6EA2E0AF4137}" dt="2023-04-02T03:12:53.987" v="1549"/>
          <ac:spMkLst>
            <pc:docMk/>
            <pc:sldMk cId="3156443512" sldId="262"/>
            <ac:spMk id="110" creationId="{E7AA233B-11F4-E1E1-09A9-BA8A6BE37AA2}"/>
          </ac:spMkLst>
        </pc:spChg>
        <pc:spChg chg="add">
          <ac:chgData name="Chandel, Ishika Singh" userId="S::isc210000@utdallas.edu::9206c39f-d8bb-4cf5-8905-719a8702311f" providerId="AD" clId="Web-{5E7F7E84-1DCF-FF1E-7570-6EA2E0AF4137}" dt="2023-04-02T03:12:53.987" v="1549"/>
          <ac:spMkLst>
            <pc:docMk/>
            <pc:sldMk cId="3156443512" sldId="262"/>
            <ac:spMk id="111" creationId="{27BB8DD6-4AFB-0083-C2CE-6710718E1019}"/>
          </ac:spMkLst>
        </pc:spChg>
        <pc:spChg chg="add">
          <ac:chgData name="Chandel, Ishika Singh" userId="S::isc210000@utdallas.edu::9206c39f-d8bb-4cf5-8905-719a8702311f" providerId="AD" clId="Web-{5E7F7E84-1DCF-FF1E-7570-6EA2E0AF4137}" dt="2023-04-02T03:12:53.987" v="1549"/>
          <ac:spMkLst>
            <pc:docMk/>
            <pc:sldMk cId="3156443512" sldId="262"/>
            <ac:spMk id="112" creationId="{DEE63454-8287-8A89-5851-FFADD2675F58}"/>
          </ac:spMkLst>
        </pc:spChg>
        <pc:spChg chg="add">
          <ac:chgData name="Chandel, Ishika Singh" userId="S::isc210000@utdallas.edu::9206c39f-d8bb-4cf5-8905-719a8702311f" providerId="AD" clId="Web-{5E7F7E84-1DCF-FF1E-7570-6EA2E0AF4137}" dt="2023-04-02T03:12:53.987" v="1549"/>
          <ac:spMkLst>
            <pc:docMk/>
            <pc:sldMk cId="3156443512" sldId="262"/>
            <ac:spMk id="113" creationId="{6A81C795-2C3B-B2A5-0386-FC17F7C62B12}"/>
          </ac:spMkLst>
        </pc:spChg>
        <pc:spChg chg="add">
          <ac:chgData name="Chandel, Ishika Singh" userId="S::isc210000@utdallas.edu::9206c39f-d8bb-4cf5-8905-719a8702311f" providerId="AD" clId="Web-{5E7F7E84-1DCF-FF1E-7570-6EA2E0AF4137}" dt="2023-04-02T03:12:53.987" v="1549"/>
          <ac:spMkLst>
            <pc:docMk/>
            <pc:sldMk cId="3156443512" sldId="262"/>
            <ac:spMk id="114" creationId="{A9E77F48-5D05-FEF8-ADEC-A218B51DEB2D}"/>
          </ac:spMkLst>
        </pc:spChg>
        <pc:spChg chg="add">
          <ac:chgData name="Chandel, Ishika Singh" userId="S::isc210000@utdallas.edu::9206c39f-d8bb-4cf5-8905-719a8702311f" providerId="AD" clId="Web-{5E7F7E84-1DCF-FF1E-7570-6EA2E0AF4137}" dt="2023-04-02T03:12:53.987" v="1549"/>
          <ac:spMkLst>
            <pc:docMk/>
            <pc:sldMk cId="3156443512" sldId="262"/>
            <ac:spMk id="115" creationId="{33566243-695E-04E9-0C36-8641E7FA1C81}"/>
          </ac:spMkLst>
        </pc:spChg>
        <pc:spChg chg="add">
          <ac:chgData name="Chandel, Ishika Singh" userId="S::isc210000@utdallas.edu::9206c39f-d8bb-4cf5-8905-719a8702311f" providerId="AD" clId="Web-{5E7F7E84-1DCF-FF1E-7570-6EA2E0AF4137}" dt="2023-04-02T03:12:53.987" v="1549"/>
          <ac:spMkLst>
            <pc:docMk/>
            <pc:sldMk cId="3156443512" sldId="262"/>
            <ac:spMk id="116" creationId="{55E34A9E-3FFC-4230-CE08-97F167B3BCAD}"/>
          </ac:spMkLst>
        </pc:spChg>
        <pc:spChg chg="add">
          <ac:chgData name="Chandel, Ishika Singh" userId="S::isc210000@utdallas.edu::9206c39f-d8bb-4cf5-8905-719a8702311f" providerId="AD" clId="Web-{5E7F7E84-1DCF-FF1E-7570-6EA2E0AF4137}" dt="2023-04-02T03:12:53.987" v="1549"/>
          <ac:spMkLst>
            <pc:docMk/>
            <pc:sldMk cId="3156443512" sldId="262"/>
            <ac:spMk id="117" creationId="{B4274E01-F8CE-2A62-E40F-50DADC03E149}"/>
          </ac:spMkLst>
        </pc:spChg>
        <pc:spChg chg="add">
          <ac:chgData name="Chandel, Ishika Singh" userId="S::isc210000@utdallas.edu::9206c39f-d8bb-4cf5-8905-719a8702311f" providerId="AD" clId="Web-{5E7F7E84-1DCF-FF1E-7570-6EA2E0AF4137}" dt="2023-04-02T03:12:53.987" v="1549"/>
          <ac:spMkLst>
            <pc:docMk/>
            <pc:sldMk cId="3156443512" sldId="262"/>
            <ac:spMk id="118" creationId="{00FECEEC-0154-0947-0F43-4BC83B7F9A59}"/>
          </ac:spMkLst>
        </pc:spChg>
        <pc:spChg chg="add">
          <ac:chgData name="Chandel, Ishika Singh" userId="S::isc210000@utdallas.edu::9206c39f-d8bb-4cf5-8905-719a8702311f" providerId="AD" clId="Web-{5E7F7E84-1DCF-FF1E-7570-6EA2E0AF4137}" dt="2023-04-02T03:12:53.987" v="1549"/>
          <ac:spMkLst>
            <pc:docMk/>
            <pc:sldMk cId="3156443512" sldId="262"/>
            <ac:spMk id="119" creationId="{CB7C6200-1B51-C994-CE51-FA09691866EF}"/>
          </ac:spMkLst>
        </pc:spChg>
        <pc:spChg chg="add">
          <ac:chgData name="Chandel, Ishika Singh" userId="S::isc210000@utdallas.edu::9206c39f-d8bb-4cf5-8905-719a8702311f" providerId="AD" clId="Web-{5E7F7E84-1DCF-FF1E-7570-6EA2E0AF4137}" dt="2023-04-02T03:12:53.987" v="1549"/>
          <ac:spMkLst>
            <pc:docMk/>
            <pc:sldMk cId="3156443512" sldId="262"/>
            <ac:spMk id="120" creationId="{125E3BCA-9D63-550E-A482-F3418A6180C4}"/>
          </ac:spMkLst>
        </pc:spChg>
        <pc:spChg chg="add">
          <ac:chgData name="Chandel, Ishika Singh" userId="S::isc210000@utdallas.edu::9206c39f-d8bb-4cf5-8905-719a8702311f" providerId="AD" clId="Web-{5E7F7E84-1DCF-FF1E-7570-6EA2E0AF4137}" dt="2023-04-02T03:12:53.987" v="1549"/>
          <ac:spMkLst>
            <pc:docMk/>
            <pc:sldMk cId="3156443512" sldId="262"/>
            <ac:spMk id="121" creationId="{D3193BB9-CDC5-43D5-8DDF-6A3466066AF3}"/>
          </ac:spMkLst>
        </pc:spChg>
        <pc:spChg chg="add">
          <ac:chgData name="Chandel, Ishika Singh" userId="S::isc210000@utdallas.edu::9206c39f-d8bb-4cf5-8905-719a8702311f" providerId="AD" clId="Web-{5E7F7E84-1DCF-FF1E-7570-6EA2E0AF4137}" dt="2023-04-02T03:12:53.987" v="1549"/>
          <ac:spMkLst>
            <pc:docMk/>
            <pc:sldMk cId="3156443512" sldId="262"/>
            <ac:spMk id="122" creationId="{DF12BC36-6B3F-F915-2D69-296A954047CD}"/>
          </ac:spMkLst>
        </pc:spChg>
        <pc:grpChg chg="add">
          <ac:chgData name="Chandel, Ishika Singh" userId="S::isc210000@utdallas.edu::9206c39f-d8bb-4cf5-8905-719a8702311f" providerId="AD" clId="Web-{5E7F7E84-1DCF-FF1E-7570-6EA2E0AF4137}" dt="2023-04-02T03:12:53.987" v="1549"/>
          <ac:grpSpMkLst>
            <pc:docMk/>
            <pc:sldMk cId="3156443512" sldId="262"/>
            <ac:grpSpMk id="72" creationId="{F32FA77A-9849-4B18-EC96-4D41E5152C1D}"/>
          </ac:grpSpMkLst>
        </pc:grpChg>
        <pc:grpChg chg="add">
          <ac:chgData name="Chandel, Ishika Singh" userId="S::isc210000@utdallas.edu::9206c39f-d8bb-4cf5-8905-719a8702311f" providerId="AD" clId="Web-{5E7F7E84-1DCF-FF1E-7570-6EA2E0AF4137}" dt="2023-04-02T03:12:53.987" v="1549"/>
          <ac:grpSpMkLst>
            <pc:docMk/>
            <pc:sldMk cId="3156443512" sldId="262"/>
            <ac:grpSpMk id="73" creationId="{3393D194-2E48-F66B-24FB-BC0460569689}"/>
          </ac:grpSpMkLst>
        </pc:grpChg>
        <pc:grpChg chg="add">
          <ac:chgData name="Chandel, Ishika Singh" userId="S::isc210000@utdallas.edu::9206c39f-d8bb-4cf5-8905-719a8702311f" providerId="AD" clId="Web-{5E7F7E84-1DCF-FF1E-7570-6EA2E0AF4137}" dt="2023-04-02T03:12:53.987" v="1549"/>
          <ac:grpSpMkLst>
            <pc:docMk/>
            <pc:sldMk cId="3156443512" sldId="262"/>
            <ac:grpSpMk id="74" creationId="{26BE0A21-1837-9B15-3041-343B999E3D11}"/>
          </ac:grpSpMkLst>
        </pc:grpChg>
        <pc:grpChg chg="add">
          <ac:chgData name="Chandel, Ishika Singh" userId="S::isc210000@utdallas.edu::9206c39f-d8bb-4cf5-8905-719a8702311f" providerId="AD" clId="Web-{5E7F7E84-1DCF-FF1E-7570-6EA2E0AF4137}" dt="2023-04-02T03:12:53.987" v="1549"/>
          <ac:grpSpMkLst>
            <pc:docMk/>
            <pc:sldMk cId="3156443512" sldId="262"/>
            <ac:grpSpMk id="75" creationId="{56FA5655-8187-5198-1901-7787A169F7E6}"/>
          </ac:grpSpMkLst>
        </pc:grpChg>
        <pc:grpChg chg="add">
          <ac:chgData name="Chandel, Ishika Singh" userId="S::isc210000@utdallas.edu::9206c39f-d8bb-4cf5-8905-719a8702311f" providerId="AD" clId="Web-{5E7F7E84-1DCF-FF1E-7570-6EA2E0AF4137}" dt="2023-04-02T03:12:53.987" v="1549"/>
          <ac:grpSpMkLst>
            <pc:docMk/>
            <pc:sldMk cId="3156443512" sldId="262"/>
            <ac:grpSpMk id="76" creationId="{6B7574C7-721B-47F1-525E-2EDB0A4C9A68}"/>
          </ac:grpSpMkLst>
        </pc:grpChg>
        <pc:grpChg chg="add">
          <ac:chgData name="Chandel, Ishika Singh" userId="S::isc210000@utdallas.edu::9206c39f-d8bb-4cf5-8905-719a8702311f" providerId="AD" clId="Web-{5E7F7E84-1DCF-FF1E-7570-6EA2E0AF4137}" dt="2023-04-02T03:12:53.987" v="1549"/>
          <ac:grpSpMkLst>
            <pc:docMk/>
            <pc:sldMk cId="3156443512" sldId="262"/>
            <ac:grpSpMk id="77" creationId="{E77A7A5F-8101-95BC-117B-EA8BE3D2F7D2}"/>
          </ac:grpSpMkLst>
        </pc:grpChg>
        <pc:grpChg chg="add">
          <ac:chgData name="Chandel, Ishika Singh" userId="S::isc210000@utdallas.edu::9206c39f-d8bb-4cf5-8905-719a8702311f" providerId="AD" clId="Web-{5E7F7E84-1DCF-FF1E-7570-6EA2E0AF4137}" dt="2023-04-02T03:12:53.987" v="1549"/>
          <ac:grpSpMkLst>
            <pc:docMk/>
            <pc:sldMk cId="3156443512" sldId="262"/>
            <ac:grpSpMk id="78" creationId="{68BFC612-6B42-3F6E-9696-5204AB8597C9}"/>
          </ac:grpSpMkLst>
        </pc:grpChg>
        <pc:grpChg chg="add">
          <ac:chgData name="Chandel, Ishika Singh" userId="S::isc210000@utdallas.edu::9206c39f-d8bb-4cf5-8905-719a8702311f" providerId="AD" clId="Web-{5E7F7E84-1DCF-FF1E-7570-6EA2E0AF4137}" dt="2023-04-02T03:12:53.987" v="1549"/>
          <ac:grpSpMkLst>
            <pc:docMk/>
            <pc:sldMk cId="3156443512" sldId="262"/>
            <ac:grpSpMk id="79" creationId="{701FA00F-864A-BAAB-7209-7C96FF9767D5}"/>
          </ac:grpSpMkLst>
        </pc:grpChg>
        <pc:grpChg chg="add">
          <ac:chgData name="Chandel, Ishika Singh" userId="S::isc210000@utdallas.edu::9206c39f-d8bb-4cf5-8905-719a8702311f" providerId="AD" clId="Web-{5E7F7E84-1DCF-FF1E-7570-6EA2E0AF4137}" dt="2023-04-02T03:12:53.987" v="1549"/>
          <ac:grpSpMkLst>
            <pc:docMk/>
            <pc:sldMk cId="3156443512" sldId="262"/>
            <ac:grpSpMk id="80" creationId="{86CCF589-A84D-7F87-9D73-D07015403B89}"/>
          </ac:grpSpMkLst>
        </pc:grpChg>
        <pc:grpChg chg="add">
          <ac:chgData name="Chandel, Ishika Singh" userId="S::isc210000@utdallas.edu::9206c39f-d8bb-4cf5-8905-719a8702311f" providerId="AD" clId="Web-{5E7F7E84-1DCF-FF1E-7570-6EA2E0AF4137}" dt="2023-04-02T03:12:53.987" v="1549"/>
          <ac:grpSpMkLst>
            <pc:docMk/>
            <pc:sldMk cId="3156443512" sldId="262"/>
            <ac:grpSpMk id="81" creationId="{653DF0E7-428D-7603-35C3-3EDA7E2EA862}"/>
          </ac:grpSpMkLst>
        </pc:grpChg>
        <pc:grpChg chg="add">
          <ac:chgData name="Chandel, Ishika Singh" userId="S::isc210000@utdallas.edu::9206c39f-d8bb-4cf5-8905-719a8702311f" providerId="AD" clId="Web-{5E7F7E84-1DCF-FF1E-7570-6EA2E0AF4137}" dt="2023-04-02T03:12:53.987" v="1549"/>
          <ac:grpSpMkLst>
            <pc:docMk/>
            <pc:sldMk cId="3156443512" sldId="262"/>
            <ac:grpSpMk id="82" creationId="{E648A419-A2BF-3799-3BA8-D92A9C17FA47}"/>
          </ac:grpSpMkLst>
        </pc:grpChg>
        <pc:grpChg chg="add">
          <ac:chgData name="Chandel, Ishika Singh" userId="S::isc210000@utdallas.edu::9206c39f-d8bb-4cf5-8905-719a8702311f" providerId="AD" clId="Web-{5E7F7E84-1DCF-FF1E-7570-6EA2E0AF4137}" dt="2023-04-02T03:12:53.987" v="1549"/>
          <ac:grpSpMkLst>
            <pc:docMk/>
            <pc:sldMk cId="3156443512" sldId="262"/>
            <ac:grpSpMk id="83" creationId="{190ECF8A-0437-9C36-08E1-172E10292D79}"/>
          </ac:grpSpMkLst>
        </pc:grpChg>
        <pc:grpChg chg="add">
          <ac:chgData name="Chandel, Ishika Singh" userId="S::isc210000@utdallas.edu::9206c39f-d8bb-4cf5-8905-719a8702311f" providerId="AD" clId="Web-{5E7F7E84-1DCF-FF1E-7570-6EA2E0AF4137}" dt="2023-04-02T03:12:53.987" v="1549"/>
          <ac:grpSpMkLst>
            <pc:docMk/>
            <pc:sldMk cId="3156443512" sldId="262"/>
            <ac:grpSpMk id="84" creationId="{CB70303C-1EE6-FB8E-3386-8FE223E1B339}"/>
          </ac:grpSpMkLst>
        </pc:grpChg>
        <pc:grpChg chg="add">
          <ac:chgData name="Chandel, Ishika Singh" userId="S::isc210000@utdallas.edu::9206c39f-d8bb-4cf5-8905-719a8702311f" providerId="AD" clId="Web-{5E7F7E84-1DCF-FF1E-7570-6EA2E0AF4137}" dt="2023-04-02T03:12:53.987" v="1549"/>
          <ac:grpSpMkLst>
            <pc:docMk/>
            <pc:sldMk cId="3156443512" sldId="262"/>
            <ac:grpSpMk id="85" creationId="{498CB8F6-02B9-96F5-E21D-F25526BBA310}"/>
          </ac:grpSpMkLst>
        </pc:grpChg>
        <pc:grpChg chg="add">
          <ac:chgData name="Chandel, Ishika Singh" userId="S::isc210000@utdallas.edu::9206c39f-d8bb-4cf5-8905-719a8702311f" providerId="AD" clId="Web-{5E7F7E84-1DCF-FF1E-7570-6EA2E0AF4137}" dt="2023-04-02T03:12:53.987" v="1549"/>
          <ac:grpSpMkLst>
            <pc:docMk/>
            <pc:sldMk cId="3156443512" sldId="262"/>
            <ac:grpSpMk id="86" creationId="{DC92B1CB-A226-9B60-4795-15865205525E}"/>
          </ac:grpSpMkLst>
        </pc:grpChg>
        <pc:grpChg chg="add">
          <ac:chgData name="Chandel, Ishika Singh" userId="S::isc210000@utdallas.edu::9206c39f-d8bb-4cf5-8905-719a8702311f" providerId="AD" clId="Web-{5E7F7E84-1DCF-FF1E-7570-6EA2E0AF4137}" dt="2023-04-02T03:12:53.987" v="1549"/>
          <ac:grpSpMkLst>
            <pc:docMk/>
            <pc:sldMk cId="3156443512" sldId="262"/>
            <ac:grpSpMk id="87" creationId="{C3359A96-EDDF-E417-FE33-523FF13CE98D}"/>
          </ac:grpSpMkLst>
        </pc:grpChg>
        <pc:grpChg chg="add">
          <ac:chgData name="Chandel, Ishika Singh" userId="S::isc210000@utdallas.edu::9206c39f-d8bb-4cf5-8905-719a8702311f" providerId="AD" clId="Web-{5E7F7E84-1DCF-FF1E-7570-6EA2E0AF4137}" dt="2023-04-02T03:12:53.987" v="1549"/>
          <ac:grpSpMkLst>
            <pc:docMk/>
            <pc:sldMk cId="3156443512" sldId="262"/>
            <ac:grpSpMk id="88" creationId="{4C1CDFBF-3123-AF82-9D69-266FEC229A92}"/>
          </ac:grpSpMkLst>
        </pc:grpChg>
        <pc:cxnChg chg="add">
          <ac:chgData name="Chandel, Ishika Singh" userId="S::isc210000@utdallas.edu::9206c39f-d8bb-4cf5-8905-719a8702311f" providerId="AD" clId="Web-{5E7F7E84-1DCF-FF1E-7570-6EA2E0AF4137}" dt="2023-04-02T03:12:53.987" v="1549"/>
          <ac:cxnSpMkLst>
            <pc:docMk/>
            <pc:sldMk cId="3156443512" sldId="262"/>
            <ac:cxnSpMk id="36" creationId="{7D704BE4-63FD-1BF1-3FEC-64C60FEA3DDC}"/>
          </ac:cxnSpMkLst>
        </pc:cxnChg>
        <pc:cxnChg chg="add">
          <ac:chgData name="Chandel, Ishika Singh" userId="S::isc210000@utdallas.edu::9206c39f-d8bb-4cf5-8905-719a8702311f" providerId="AD" clId="Web-{5E7F7E84-1DCF-FF1E-7570-6EA2E0AF4137}" dt="2023-04-02T03:12:53.987" v="1549"/>
          <ac:cxnSpMkLst>
            <pc:docMk/>
            <pc:sldMk cId="3156443512" sldId="262"/>
            <ac:cxnSpMk id="40" creationId="{A647DF21-3320-7E9D-629C-76652C04159D}"/>
          </ac:cxnSpMkLst>
        </pc:cxnChg>
        <pc:cxnChg chg="add">
          <ac:chgData name="Chandel, Ishika Singh" userId="S::isc210000@utdallas.edu::9206c39f-d8bb-4cf5-8905-719a8702311f" providerId="AD" clId="Web-{5E7F7E84-1DCF-FF1E-7570-6EA2E0AF4137}" dt="2023-04-02T03:12:53.987" v="1549"/>
          <ac:cxnSpMkLst>
            <pc:docMk/>
            <pc:sldMk cId="3156443512" sldId="262"/>
            <ac:cxnSpMk id="43" creationId="{79778D68-663F-F7EE-E357-5627E1DBDAFF}"/>
          </ac:cxnSpMkLst>
        </pc:cxnChg>
      </pc:sldChg>
      <pc:sldChg chg="modSp">
        <pc:chgData name="Chandel, Ishika Singh" userId="S::isc210000@utdallas.edu::9206c39f-d8bb-4cf5-8905-719a8702311f" providerId="AD" clId="Web-{5E7F7E84-1DCF-FF1E-7570-6EA2E0AF4137}" dt="2023-04-02T04:15:11.688" v="1840" actId="20577"/>
        <pc:sldMkLst>
          <pc:docMk/>
          <pc:sldMk cId="3763035337" sldId="263"/>
        </pc:sldMkLst>
        <pc:spChg chg="mod">
          <ac:chgData name="Chandel, Ishika Singh" userId="S::isc210000@utdallas.edu::9206c39f-d8bb-4cf5-8905-719a8702311f" providerId="AD" clId="Web-{5E7F7E84-1DCF-FF1E-7570-6EA2E0AF4137}" dt="2023-04-02T04:15:11.688" v="1840" actId="20577"/>
          <ac:spMkLst>
            <pc:docMk/>
            <pc:sldMk cId="3763035337" sldId="263"/>
            <ac:spMk id="15" creationId="{BE2C0071-330C-B71D-65E4-BFF16E39263F}"/>
          </ac:spMkLst>
        </pc:spChg>
      </pc:sldChg>
      <pc:sldChg chg="modSp">
        <pc:chgData name="Chandel, Ishika Singh" userId="S::isc210000@utdallas.edu::9206c39f-d8bb-4cf5-8905-719a8702311f" providerId="AD" clId="Web-{5E7F7E84-1DCF-FF1E-7570-6EA2E0AF4137}" dt="2023-04-02T04:02:05.581" v="1838" actId="20577"/>
        <pc:sldMkLst>
          <pc:docMk/>
          <pc:sldMk cId="2629997914" sldId="264"/>
        </pc:sldMkLst>
        <pc:spChg chg="mod">
          <ac:chgData name="Chandel, Ishika Singh" userId="S::isc210000@utdallas.edu::9206c39f-d8bb-4cf5-8905-719a8702311f" providerId="AD" clId="Web-{5E7F7E84-1DCF-FF1E-7570-6EA2E0AF4137}" dt="2023-04-02T03:43:16.665" v="1714" actId="14100"/>
          <ac:spMkLst>
            <pc:docMk/>
            <pc:sldMk cId="2629997914" sldId="264"/>
            <ac:spMk id="8" creationId="{E370E8A3-F234-0DDA-5E33-C159068B4600}"/>
          </ac:spMkLst>
        </pc:spChg>
        <pc:spChg chg="mod">
          <ac:chgData name="Chandel, Ishika Singh" userId="S::isc210000@utdallas.edu::9206c39f-d8bb-4cf5-8905-719a8702311f" providerId="AD" clId="Web-{5E7F7E84-1DCF-FF1E-7570-6EA2E0AF4137}" dt="2023-04-02T03:41:15.957" v="1696" actId="20577"/>
          <ac:spMkLst>
            <pc:docMk/>
            <pc:sldMk cId="2629997914" sldId="264"/>
            <ac:spMk id="13" creationId="{6B4D5034-CDE6-183B-73D3-6AFC37A0F750}"/>
          </ac:spMkLst>
        </pc:spChg>
        <pc:spChg chg="mod">
          <ac:chgData name="Chandel, Ishika Singh" userId="S::isc210000@utdallas.edu::9206c39f-d8bb-4cf5-8905-719a8702311f" providerId="AD" clId="Web-{5E7F7E84-1DCF-FF1E-7570-6EA2E0AF4137}" dt="2023-04-02T03:41:53.459" v="1705" actId="20577"/>
          <ac:spMkLst>
            <pc:docMk/>
            <pc:sldMk cId="2629997914" sldId="264"/>
            <ac:spMk id="14" creationId="{EF1F0DA5-FD7B-6B2F-A51E-E00F403E47F0}"/>
          </ac:spMkLst>
        </pc:spChg>
        <pc:spChg chg="mod">
          <ac:chgData name="Chandel, Ishika Singh" userId="S::isc210000@utdallas.edu::9206c39f-d8bb-4cf5-8905-719a8702311f" providerId="AD" clId="Web-{5E7F7E84-1DCF-FF1E-7570-6EA2E0AF4137}" dt="2023-04-02T03:54:47.267" v="1748" actId="20577"/>
          <ac:spMkLst>
            <pc:docMk/>
            <pc:sldMk cId="2629997914" sldId="264"/>
            <ac:spMk id="15" creationId="{ACE5BF38-0780-2863-18F4-64189362FAD7}"/>
          </ac:spMkLst>
        </pc:spChg>
        <pc:spChg chg="mod">
          <ac:chgData name="Chandel, Ishika Singh" userId="S::isc210000@utdallas.edu::9206c39f-d8bb-4cf5-8905-719a8702311f" providerId="AD" clId="Web-{5E7F7E84-1DCF-FF1E-7570-6EA2E0AF4137}" dt="2023-04-02T03:59:12.091" v="1820" actId="20577"/>
          <ac:spMkLst>
            <pc:docMk/>
            <pc:sldMk cId="2629997914" sldId="264"/>
            <ac:spMk id="16" creationId="{2CDC8D72-9F35-B393-891B-A36CC349426B}"/>
          </ac:spMkLst>
        </pc:spChg>
        <pc:spChg chg="mod">
          <ac:chgData name="Chandel, Ishika Singh" userId="S::isc210000@utdallas.edu::9206c39f-d8bb-4cf5-8905-719a8702311f" providerId="AD" clId="Web-{5E7F7E84-1DCF-FF1E-7570-6EA2E0AF4137}" dt="2023-04-02T04:00:50.360" v="1836" actId="20577"/>
          <ac:spMkLst>
            <pc:docMk/>
            <pc:sldMk cId="2629997914" sldId="264"/>
            <ac:spMk id="19" creationId="{95B91E74-53EE-8207-55D1-AE6D6FD3E3E8}"/>
          </ac:spMkLst>
        </pc:spChg>
        <pc:spChg chg="mod">
          <ac:chgData name="Chandel, Ishika Singh" userId="S::isc210000@utdallas.edu::9206c39f-d8bb-4cf5-8905-719a8702311f" providerId="AD" clId="Web-{5E7F7E84-1DCF-FF1E-7570-6EA2E0AF4137}" dt="2023-04-02T03:58:33.386" v="1796" actId="20577"/>
          <ac:spMkLst>
            <pc:docMk/>
            <pc:sldMk cId="2629997914" sldId="264"/>
            <ac:spMk id="20" creationId="{805E9EC2-469D-1AF8-FEC6-D002BA820D0B}"/>
          </ac:spMkLst>
        </pc:spChg>
        <pc:spChg chg="mod">
          <ac:chgData name="Chandel, Ishika Singh" userId="S::isc210000@utdallas.edu::9206c39f-d8bb-4cf5-8905-719a8702311f" providerId="AD" clId="Web-{5E7F7E84-1DCF-FF1E-7570-6EA2E0AF4137}" dt="2023-04-02T03:57:42.056" v="1769" actId="20577"/>
          <ac:spMkLst>
            <pc:docMk/>
            <pc:sldMk cId="2629997914" sldId="264"/>
            <ac:spMk id="21" creationId="{27B0DE6B-B561-FABF-9B37-EAB3175D8FB5}"/>
          </ac:spMkLst>
        </pc:spChg>
        <pc:spChg chg="mod">
          <ac:chgData name="Chandel, Ishika Singh" userId="S::isc210000@utdallas.edu::9206c39f-d8bb-4cf5-8905-719a8702311f" providerId="AD" clId="Web-{5E7F7E84-1DCF-FF1E-7570-6EA2E0AF4137}" dt="2023-04-02T04:02:05.581" v="1838" actId="20577"/>
          <ac:spMkLst>
            <pc:docMk/>
            <pc:sldMk cId="2629997914" sldId="264"/>
            <ac:spMk id="22" creationId="{0EB416EE-70AE-061F-DA28-55A856F7A210}"/>
          </ac:spMkLst>
        </pc:spChg>
      </pc:sldChg>
      <pc:sldChg chg="modSp">
        <pc:chgData name="Chandel, Ishika Singh" userId="S::isc210000@utdallas.edu::9206c39f-d8bb-4cf5-8905-719a8702311f" providerId="AD" clId="Web-{5E7F7E84-1DCF-FF1E-7570-6EA2E0AF4137}" dt="2023-04-02T02:16:54.986" v="1016"/>
        <pc:sldMkLst>
          <pc:docMk/>
          <pc:sldMk cId="269482791" sldId="266"/>
        </pc:sldMkLst>
        <pc:spChg chg="mod">
          <ac:chgData name="Chandel, Ishika Singh" userId="S::isc210000@utdallas.edu::9206c39f-d8bb-4cf5-8905-719a8702311f" providerId="AD" clId="Web-{5E7F7E84-1DCF-FF1E-7570-6EA2E0AF4137}" dt="2023-04-02T02:16:54.986" v="1016"/>
          <ac:spMkLst>
            <pc:docMk/>
            <pc:sldMk cId="269482791" sldId="266"/>
            <ac:spMk id="3" creationId="{5390ED44-1F62-4050-9DE7-D308FE7D6F27}"/>
          </ac:spMkLst>
        </pc:spChg>
        <pc:spChg chg="mod">
          <ac:chgData name="Chandel, Ishika Singh" userId="S::isc210000@utdallas.edu::9206c39f-d8bb-4cf5-8905-719a8702311f" providerId="AD" clId="Web-{5E7F7E84-1DCF-FF1E-7570-6EA2E0AF4137}" dt="2023-04-02T02:14:31.153" v="1011"/>
          <ac:spMkLst>
            <pc:docMk/>
            <pc:sldMk cId="269482791" sldId="266"/>
            <ac:spMk id="6" creationId="{F8DF1894-0CB1-6E56-9027-52BB53AE262C}"/>
          </ac:spMkLst>
        </pc:spChg>
        <pc:spChg chg="mod">
          <ac:chgData name="Chandel, Ishika Singh" userId="S::isc210000@utdallas.edu::9206c39f-d8bb-4cf5-8905-719a8702311f" providerId="AD" clId="Web-{5E7F7E84-1DCF-FF1E-7570-6EA2E0AF4137}" dt="2023-04-02T02:16:21.500" v="1014"/>
          <ac:spMkLst>
            <pc:docMk/>
            <pc:sldMk cId="269482791" sldId="266"/>
            <ac:spMk id="20" creationId="{3283A2CE-ACBC-7E69-37B8-A6E9B0871EBA}"/>
          </ac:spMkLst>
        </pc:spChg>
        <pc:spChg chg="mod">
          <ac:chgData name="Chandel, Ishika Singh" userId="S::isc210000@utdallas.edu::9206c39f-d8bb-4cf5-8905-719a8702311f" providerId="AD" clId="Web-{5E7F7E84-1DCF-FF1E-7570-6EA2E0AF4137}" dt="2023-04-02T02:16:43.001" v="1015"/>
          <ac:spMkLst>
            <pc:docMk/>
            <pc:sldMk cId="269482791" sldId="266"/>
            <ac:spMk id="39" creationId="{471D5890-5C9B-511B-3D84-AF2F52CF7117}"/>
          </ac:spMkLst>
        </pc:spChg>
      </pc:sldChg>
      <pc:sldChg chg="add del replId">
        <pc:chgData name="Chandel, Ishika Singh" userId="S::isc210000@utdallas.edu::9206c39f-d8bb-4cf5-8905-719a8702311f" providerId="AD" clId="Web-{5E7F7E84-1DCF-FF1E-7570-6EA2E0AF4137}" dt="2023-04-02T03:12:19.579" v="1546"/>
        <pc:sldMkLst>
          <pc:docMk/>
          <pc:sldMk cId="1648448128" sldId="268"/>
        </pc:sldMkLst>
      </pc:sldChg>
      <pc:sldChg chg="addSp delSp modSp new">
        <pc:chgData name="Chandel, Ishika Singh" userId="S::isc210000@utdallas.edu::9206c39f-d8bb-4cf5-8905-719a8702311f" providerId="AD" clId="Web-{5E7F7E84-1DCF-FF1E-7570-6EA2E0AF4137}" dt="2023-04-02T03:15:27.508" v="1575" actId="1076"/>
        <pc:sldMkLst>
          <pc:docMk/>
          <pc:sldMk cId="108221790" sldId="269"/>
        </pc:sldMkLst>
        <pc:spChg chg="mod">
          <ac:chgData name="Chandel, Ishika Singh" userId="S::isc210000@utdallas.edu::9206c39f-d8bb-4cf5-8905-719a8702311f" providerId="AD" clId="Web-{5E7F7E84-1DCF-FF1E-7570-6EA2E0AF4137}" dt="2023-04-02T03:13:04.347" v="1550" actId="1076"/>
          <ac:spMkLst>
            <pc:docMk/>
            <pc:sldMk cId="108221790" sldId="269"/>
            <ac:spMk id="2" creationId="{A5E04B21-B6C2-9C6C-DB0D-F734CB88FB1D}"/>
          </ac:spMkLst>
        </pc:spChg>
        <pc:spChg chg="del">
          <ac:chgData name="Chandel, Ishika Singh" userId="S::isc210000@utdallas.edu::9206c39f-d8bb-4cf5-8905-719a8702311f" providerId="AD" clId="Web-{5E7F7E84-1DCF-FF1E-7570-6EA2E0AF4137}" dt="2023-04-02T03:10:29.950" v="1419"/>
          <ac:spMkLst>
            <pc:docMk/>
            <pc:sldMk cId="108221790" sldId="269"/>
            <ac:spMk id="3" creationId="{A5754106-39A6-AA44-3C12-D3A49EEE63B8}"/>
          </ac:spMkLst>
        </pc:spChg>
        <pc:spChg chg="add mod">
          <ac:chgData name="Chandel, Ishika Singh" userId="S::isc210000@utdallas.edu::9206c39f-d8bb-4cf5-8905-719a8702311f" providerId="AD" clId="Web-{5E7F7E84-1DCF-FF1E-7570-6EA2E0AF4137}" dt="2023-04-02T03:13:37.488" v="1551" actId="1076"/>
          <ac:spMkLst>
            <pc:docMk/>
            <pc:sldMk cId="108221790" sldId="269"/>
            <ac:spMk id="5" creationId="{4689CA88-8AE4-F060-C5F6-7B7F0CA8214C}"/>
          </ac:spMkLst>
        </pc:spChg>
        <pc:spChg chg="add mod">
          <ac:chgData name="Chandel, Ishika Singh" userId="S::isc210000@utdallas.edu::9206c39f-d8bb-4cf5-8905-719a8702311f" providerId="AD" clId="Web-{5E7F7E84-1DCF-FF1E-7570-6EA2E0AF4137}" dt="2023-04-02T03:11:52.282" v="1501" actId="1076"/>
          <ac:spMkLst>
            <pc:docMk/>
            <pc:sldMk cId="108221790" sldId="269"/>
            <ac:spMk id="7" creationId="{1F0FB136-ECC2-40E9-D63B-93B2207E02C4}"/>
          </ac:spMkLst>
        </pc:spChg>
        <pc:spChg chg="add mod">
          <ac:chgData name="Chandel, Ishika Singh" userId="S::isc210000@utdallas.edu::9206c39f-d8bb-4cf5-8905-719a8702311f" providerId="AD" clId="Web-{5E7F7E84-1DCF-FF1E-7570-6EA2E0AF4137}" dt="2023-04-02T03:11:52.297" v="1502" actId="1076"/>
          <ac:spMkLst>
            <pc:docMk/>
            <pc:sldMk cId="108221790" sldId="269"/>
            <ac:spMk id="9" creationId="{7F7913C6-C710-22F5-884F-0095690484D2}"/>
          </ac:spMkLst>
        </pc:spChg>
        <pc:spChg chg="add mod">
          <ac:chgData name="Chandel, Ishika Singh" userId="S::isc210000@utdallas.edu::9206c39f-d8bb-4cf5-8905-719a8702311f" providerId="AD" clId="Web-{5E7F7E84-1DCF-FF1E-7570-6EA2E0AF4137}" dt="2023-04-02T03:11:52.313" v="1503" actId="1076"/>
          <ac:spMkLst>
            <pc:docMk/>
            <pc:sldMk cId="108221790" sldId="269"/>
            <ac:spMk id="11" creationId="{67EE5EF7-940A-1DDF-2094-1CF88DDA51A4}"/>
          </ac:spMkLst>
        </pc:spChg>
        <pc:spChg chg="add mod">
          <ac:chgData name="Chandel, Ishika Singh" userId="S::isc210000@utdallas.edu::9206c39f-d8bb-4cf5-8905-719a8702311f" providerId="AD" clId="Web-{5E7F7E84-1DCF-FF1E-7570-6EA2E0AF4137}" dt="2023-04-02T03:13:47.223" v="1552" actId="1076"/>
          <ac:spMkLst>
            <pc:docMk/>
            <pc:sldMk cId="108221790" sldId="269"/>
            <ac:spMk id="19" creationId="{75540EE4-416F-72E6-F9C5-46B842AB6D3A}"/>
          </ac:spMkLst>
        </pc:spChg>
        <pc:spChg chg="add mod">
          <ac:chgData name="Chandel, Ishika Singh" userId="S::isc210000@utdallas.edu::9206c39f-d8bb-4cf5-8905-719a8702311f" providerId="AD" clId="Web-{5E7F7E84-1DCF-FF1E-7570-6EA2E0AF4137}" dt="2023-04-02T03:15:27.508" v="1575" actId="1076"/>
          <ac:spMkLst>
            <pc:docMk/>
            <pc:sldMk cId="108221790" sldId="269"/>
            <ac:spMk id="21" creationId="{CEC8566A-5496-A155-8BC2-465138E00791}"/>
          </ac:spMkLst>
        </pc:spChg>
        <pc:spChg chg="add mod">
          <ac:chgData name="Chandel, Ishika Singh" userId="S::isc210000@utdallas.edu::9206c39f-d8bb-4cf5-8905-719a8702311f" providerId="AD" clId="Web-{5E7F7E84-1DCF-FF1E-7570-6EA2E0AF4137}" dt="2023-04-02T03:11:52.438" v="1509" actId="1076"/>
          <ac:spMkLst>
            <pc:docMk/>
            <pc:sldMk cId="108221790" sldId="269"/>
            <ac:spMk id="23" creationId="{9FFC894D-7F20-B772-2DC2-7065C0740DEA}"/>
          </ac:spMkLst>
        </pc:spChg>
        <pc:spChg chg="add mod">
          <ac:chgData name="Chandel, Ishika Singh" userId="S::isc210000@utdallas.edu::9206c39f-d8bb-4cf5-8905-719a8702311f" providerId="AD" clId="Web-{5E7F7E84-1DCF-FF1E-7570-6EA2E0AF4137}" dt="2023-04-02T03:11:52.469" v="1510" actId="1076"/>
          <ac:spMkLst>
            <pc:docMk/>
            <pc:sldMk cId="108221790" sldId="269"/>
            <ac:spMk id="25" creationId="{75CC4F2D-BE53-E41B-810C-EA958296171A}"/>
          </ac:spMkLst>
        </pc:spChg>
        <pc:spChg chg="add mod">
          <ac:chgData name="Chandel, Ishika Singh" userId="S::isc210000@utdallas.edu::9206c39f-d8bb-4cf5-8905-719a8702311f" providerId="AD" clId="Web-{5E7F7E84-1DCF-FF1E-7570-6EA2E0AF4137}" dt="2023-04-02T03:11:52.485" v="1511" actId="1076"/>
          <ac:spMkLst>
            <pc:docMk/>
            <pc:sldMk cId="108221790" sldId="269"/>
            <ac:spMk id="27" creationId="{70FCFA14-6CC0-628D-49F1-10EAA74DCA9F}"/>
          </ac:spMkLst>
        </pc:spChg>
        <pc:spChg chg="add mod">
          <ac:chgData name="Chandel, Ishika Singh" userId="S::isc210000@utdallas.edu::9206c39f-d8bb-4cf5-8905-719a8702311f" providerId="AD" clId="Web-{5E7F7E84-1DCF-FF1E-7570-6EA2E0AF4137}" dt="2023-04-02T03:11:52.500" v="1512" actId="1076"/>
          <ac:spMkLst>
            <pc:docMk/>
            <pc:sldMk cId="108221790" sldId="269"/>
            <ac:spMk id="29" creationId="{51C11131-00AC-8F4A-7951-6FBBE5F4F940}"/>
          </ac:spMkLst>
        </pc:spChg>
        <pc:spChg chg="add mod">
          <ac:chgData name="Chandel, Ishika Singh" userId="S::isc210000@utdallas.edu::9206c39f-d8bb-4cf5-8905-719a8702311f" providerId="AD" clId="Web-{5E7F7E84-1DCF-FF1E-7570-6EA2E0AF4137}" dt="2023-04-02T03:11:52.532" v="1513" actId="1076"/>
          <ac:spMkLst>
            <pc:docMk/>
            <pc:sldMk cId="108221790" sldId="269"/>
            <ac:spMk id="31" creationId="{96E6212E-EC5C-CA84-5620-12288EBA17C1}"/>
          </ac:spMkLst>
        </pc:spChg>
        <pc:spChg chg="add mod">
          <ac:chgData name="Chandel, Ishika Singh" userId="S::isc210000@utdallas.edu::9206c39f-d8bb-4cf5-8905-719a8702311f" providerId="AD" clId="Web-{5E7F7E84-1DCF-FF1E-7570-6EA2E0AF4137}" dt="2023-04-02T03:11:52.547" v="1514" actId="1076"/>
          <ac:spMkLst>
            <pc:docMk/>
            <pc:sldMk cId="108221790" sldId="269"/>
            <ac:spMk id="33" creationId="{DBB2B6EA-8DD4-679F-8C43-C9F76533B216}"/>
          </ac:spMkLst>
        </pc:spChg>
        <pc:spChg chg="add mod">
          <ac:chgData name="Chandel, Ishika Singh" userId="S::isc210000@utdallas.edu::9206c39f-d8bb-4cf5-8905-719a8702311f" providerId="AD" clId="Web-{5E7F7E84-1DCF-FF1E-7570-6EA2E0AF4137}" dt="2023-04-02T03:11:52.578" v="1515" actId="1076"/>
          <ac:spMkLst>
            <pc:docMk/>
            <pc:sldMk cId="108221790" sldId="269"/>
            <ac:spMk id="35" creationId="{6C1894E3-6C73-7D1A-C470-62F795B34B15}"/>
          </ac:spMkLst>
        </pc:spChg>
        <pc:spChg chg="add mod">
          <ac:chgData name="Chandel, Ishika Singh" userId="S::isc210000@utdallas.edu::9206c39f-d8bb-4cf5-8905-719a8702311f" providerId="AD" clId="Web-{5E7F7E84-1DCF-FF1E-7570-6EA2E0AF4137}" dt="2023-04-02T03:11:52.594" v="1516" actId="1076"/>
          <ac:spMkLst>
            <pc:docMk/>
            <pc:sldMk cId="108221790" sldId="269"/>
            <ac:spMk id="37" creationId="{6F480F20-E9A9-03B8-8DEF-69B068E88562}"/>
          </ac:spMkLst>
        </pc:spChg>
        <pc:spChg chg="add mod">
          <ac:chgData name="Chandel, Ishika Singh" userId="S::isc210000@utdallas.edu::9206c39f-d8bb-4cf5-8905-719a8702311f" providerId="AD" clId="Web-{5E7F7E84-1DCF-FF1E-7570-6EA2E0AF4137}" dt="2023-04-02T03:11:52.625" v="1517" actId="1076"/>
          <ac:spMkLst>
            <pc:docMk/>
            <pc:sldMk cId="108221790" sldId="269"/>
            <ac:spMk id="39" creationId="{C3815F37-CCF5-8F77-A7FD-234A19F6960A}"/>
          </ac:spMkLst>
        </pc:spChg>
        <pc:spChg chg="add mod">
          <ac:chgData name="Chandel, Ishika Singh" userId="S::isc210000@utdallas.edu::9206c39f-d8bb-4cf5-8905-719a8702311f" providerId="AD" clId="Web-{5E7F7E84-1DCF-FF1E-7570-6EA2E0AF4137}" dt="2023-04-02T03:11:52.641" v="1518" actId="1076"/>
          <ac:spMkLst>
            <pc:docMk/>
            <pc:sldMk cId="108221790" sldId="269"/>
            <ac:spMk id="41" creationId="{604DBB32-7A28-E5AA-3D27-1DD44A1A6AF7}"/>
          </ac:spMkLst>
        </pc:spChg>
        <pc:spChg chg="add mod">
          <ac:chgData name="Chandel, Ishika Singh" userId="S::isc210000@utdallas.edu::9206c39f-d8bb-4cf5-8905-719a8702311f" providerId="AD" clId="Web-{5E7F7E84-1DCF-FF1E-7570-6EA2E0AF4137}" dt="2023-04-02T03:11:52.672" v="1519" actId="1076"/>
          <ac:spMkLst>
            <pc:docMk/>
            <pc:sldMk cId="108221790" sldId="269"/>
            <ac:spMk id="43" creationId="{6AFD2EE8-F360-3EAE-71CD-27D8FFFE3FB6}"/>
          </ac:spMkLst>
        </pc:spChg>
        <pc:spChg chg="add mod">
          <ac:chgData name="Chandel, Ishika Singh" userId="S::isc210000@utdallas.edu::9206c39f-d8bb-4cf5-8905-719a8702311f" providerId="AD" clId="Web-{5E7F7E84-1DCF-FF1E-7570-6EA2E0AF4137}" dt="2023-04-02T03:11:52.688" v="1520" actId="1076"/>
          <ac:spMkLst>
            <pc:docMk/>
            <pc:sldMk cId="108221790" sldId="269"/>
            <ac:spMk id="45" creationId="{86BD585E-9F02-AC6F-5224-4AB68B0FE0A6}"/>
          </ac:spMkLst>
        </pc:spChg>
        <pc:spChg chg="add mod">
          <ac:chgData name="Chandel, Ishika Singh" userId="S::isc210000@utdallas.edu::9206c39f-d8bb-4cf5-8905-719a8702311f" providerId="AD" clId="Web-{5E7F7E84-1DCF-FF1E-7570-6EA2E0AF4137}" dt="2023-04-02T03:11:52.719" v="1521" actId="1076"/>
          <ac:spMkLst>
            <pc:docMk/>
            <pc:sldMk cId="108221790" sldId="269"/>
            <ac:spMk id="47" creationId="{30EF3B0D-EE22-8141-AA8E-08F13E7FB7C0}"/>
          </ac:spMkLst>
        </pc:spChg>
        <pc:spChg chg="add mod">
          <ac:chgData name="Chandel, Ishika Singh" userId="S::isc210000@utdallas.edu::9206c39f-d8bb-4cf5-8905-719a8702311f" providerId="AD" clId="Web-{5E7F7E84-1DCF-FF1E-7570-6EA2E0AF4137}" dt="2023-04-02T03:11:52.735" v="1522" actId="1076"/>
          <ac:spMkLst>
            <pc:docMk/>
            <pc:sldMk cId="108221790" sldId="269"/>
            <ac:spMk id="49" creationId="{1A4CCDF5-E74C-AF96-DCD6-24E4DE6A45FF}"/>
          </ac:spMkLst>
        </pc:spChg>
        <pc:spChg chg="add mod">
          <ac:chgData name="Chandel, Ishika Singh" userId="S::isc210000@utdallas.edu::9206c39f-d8bb-4cf5-8905-719a8702311f" providerId="AD" clId="Web-{5E7F7E84-1DCF-FF1E-7570-6EA2E0AF4137}" dt="2023-04-02T03:11:52.766" v="1523" actId="1076"/>
          <ac:spMkLst>
            <pc:docMk/>
            <pc:sldMk cId="108221790" sldId="269"/>
            <ac:spMk id="51" creationId="{715E86B2-E7A2-006E-4E7B-1F343510BFBB}"/>
          </ac:spMkLst>
        </pc:spChg>
        <pc:spChg chg="add mod">
          <ac:chgData name="Chandel, Ishika Singh" userId="S::isc210000@utdallas.edu::9206c39f-d8bb-4cf5-8905-719a8702311f" providerId="AD" clId="Web-{5E7F7E84-1DCF-FF1E-7570-6EA2E0AF4137}" dt="2023-04-02T03:11:52.782" v="1524" actId="1076"/>
          <ac:spMkLst>
            <pc:docMk/>
            <pc:sldMk cId="108221790" sldId="269"/>
            <ac:spMk id="53" creationId="{FC73487F-0000-71CD-84FA-A8819ADFB532}"/>
          </ac:spMkLst>
        </pc:spChg>
        <pc:spChg chg="add mod">
          <ac:chgData name="Chandel, Ishika Singh" userId="S::isc210000@utdallas.edu::9206c39f-d8bb-4cf5-8905-719a8702311f" providerId="AD" clId="Web-{5E7F7E84-1DCF-FF1E-7570-6EA2E0AF4137}" dt="2023-04-02T03:11:52.813" v="1525" actId="1076"/>
          <ac:spMkLst>
            <pc:docMk/>
            <pc:sldMk cId="108221790" sldId="269"/>
            <ac:spMk id="55" creationId="{E2917FB2-7B2A-44BB-87AE-AE0D5C4105F5}"/>
          </ac:spMkLst>
        </pc:spChg>
        <pc:grpChg chg="add mod">
          <ac:chgData name="Chandel, Ishika Singh" userId="S::isc210000@utdallas.edu::9206c39f-d8bb-4cf5-8905-719a8702311f" providerId="AD" clId="Web-{5E7F7E84-1DCF-FF1E-7570-6EA2E0AF4137}" dt="2023-04-02T03:11:52.829" v="1526" actId="1076"/>
          <ac:grpSpMkLst>
            <pc:docMk/>
            <pc:sldMk cId="108221790" sldId="269"/>
            <ac:grpSpMk id="59" creationId="{DED1A7E3-3340-6A48-9C2C-98F186B4D382}"/>
          </ac:grpSpMkLst>
        </pc:grpChg>
        <pc:grpChg chg="add mod">
          <ac:chgData name="Chandel, Ishika Singh" userId="S::isc210000@utdallas.edu::9206c39f-d8bb-4cf5-8905-719a8702311f" providerId="AD" clId="Web-{5E7F7E84-1DCF-FF1E-7570-6EA2E0AF4137}" dt="2023-04-02T03:11:52.860" v="1527" actId="1076"/>
          <ac:grpSpMkLst>
            <pc:docMk/>
            <pc:sldMk cId="108221790" sldId="269"/>
            <ac:grpSpMk id="63" creationId="{A2475076-9EEB-5AF9-F666-087FD4816474}"/>
          </ac:grpSpMkLst>
        </pc:grpChg>
        <pc:grpChg chg="add mod">
          <ac:chgData name="Chandel, Ishika Singh" userId="S::isc210000@utdallas.edu::9206c39f-d8bb-4cf5-8905-719a8702311f" providerId="AD" clId="Web-{5E7F7E84-1DCF-FF1E-7570-6EA2E0AF4137}" dt="2023-04-02T03:11:52.891" v="1528" actId="1076"/>
          <ac:grpSpMkLst>
            <pc:docMk/>
            <pc:sldMk cId="108221790" sldId="269"/>
            <ac:grpSpMk id="67" creationId="{BC7498BF-32D5-D989-2E22-6F1DECF2B5D6}"/>
          </ac:grpSpMkLst>
        </pc:grpChg>
        <pc:grpChg chg="add mod">
          <ac:chgData name="Chandel, Ishika Singh" userId="S::isc210000@utdallas.edu::9206c39f-d8bb-4cf5-8905-719a8702311f" providerId="AD" clId="Web-{5E7F7E84-1DCF-FF1E-7570-6EA2E0AF4137}" dt="2023-04-02T03:11:52.922" v="1529" actId="1076"/>
          <ac:grpSpMkLst>
            <pc:docMk/>
            <pc:sldMk cId="108221790" sldId="269"/>
            <ac:grpSpMk id="71" creationId="{808D9A6A-A48B-448F-FB3D-CF4AA38A6634}"/>
          </ac:grpSpMkLst>
        </pc:grpChg>
        <pc:grpChg chg="add mod">
          <ac:chgData name="Chandel, Ishika Singh" userId="S::isc210000@utdallas.edu::9206c39f-d8bb-4cf5-8905-719a8702311f" providerId="AD" clId="Web-{5E7F7E84-1DCF-FF1E-7570-6EA2E0AF4137}" dt="2023-04-02T03:11:52.938" v="1530" actId="1076"/>
          <ac:grpSpMkLst>
            <pc:docMk/>
            <pc:sldMk cId="108221790" sldId="269"/>
            <ac:grpSpMk id="75" creationId="{61A13C74-93A1-3D53-0875-3606AA221F39}"/>
          </ac:grpSpMkLst>
        </pc:grpChg>
        <pc:grpChg chg="add mod">
          <ac:chgData name="Chandel, Ishika Singh" userId="S::isc210000@utdallas.edu::9206c39f-d8bb-4cf5-8905-719a8702311f" providerId="AD" clId="Web-{5E7F7E84-1DCF-FF1E-7570-6EA2E0AF4137}" dt="2023-04-02T03:11:52.969" v="1531" actId="1076"/>
          <ac:grpSpMkLst>
            <pc:docMk/>
            <pc:sldMk cId="108221790" sldId="269"/>
            <ac:grpSpMk id="79" creationId="{87F89950-7B5C-1A2E-CF21-6530E23FD705}"/>
          </ac:grpSpMkLst>
        </pc:grpChg>
        <pc:grpChg chg="add mod">
          <ac:chgData name="Chandel, Ishika Singh" userId="S::isc210000@utdallas.edu::9206c39f-d8bb-4cf5-8905-719a8702311f" providerId="AD" clId="Web-{5E7F7E84-1DCF-FF1E-7570-6EA2E0AF4137}" dt="2023-04-02T03:11:53" v="1532" actId="1076"/>
          <ac:grpSpMkLst>
            <pc:docMk/>
            <pc:sldMk cId="108221790" sldId="269"/>
            <ac:grpSpMk id="83" creationId="{D028A76D-7759-5829-51C5-9E2D56D2E237}"/>
          </ac:grpSpMkLst>
        </pc:grpChg>
        <pc:grpChg chg="add mod">
          <ac:chgData name="Chandel, Ishika Singh" userId="S::isc210000@utdallas.edu::9206c39f-d8bb-4cf5-8905-719a8702311f" providerId="AD" clId="Web-{5E7F7E84-1DCF-FF1E-7570-6EA2E0AF4137}" dt="2023-04-02T03:11:53.016" v="1533" actId="1076"/>
          <ac:grpSpMkLst>
            <pc:docMk/>
            <pc:sldMk cId="108221790" sldId="269"/>
            <ac:grpSpMk id="87" creationId="{3D6CB99F-CFCA-E167-E388-A47AA2305764}"/>
          </ac:grpSpMkLst>
        </pc:grpChg>
        <pc:grpChg chg="add mod">
          <ac:chgData name="Chandel, Ishika Singh" userId="S::isc210000@utdallas.edu::9206c39f-d8bb-4cf5-8905-719a8702311f" providerId="AD" clId="Web-{5E7F7E84-1DCF-FF1E-7570-6EA2E0AF4137}" dt="2023-04-02T03:11:53.047" v="1534" actId="1076"/>
          <ac:grpSpMkLst>
            <pc:docMk/>
            <pc:sldMk cId="108221790" sldId="269"/>
            <ac:grpSpMk id="91" creationId="{8594CBAF-8A21-BFD8-347E-EE11BDBDD57C}"/>
          </ac:grpSpMkLst>
        </pc:grpChg>
        <pc:grpChg chg="add mod">
          <ac:chgData name="Chandel, Ishika Singh" userId="S::isc210000@utdallas.edu::9206c39f-d8bb-4cf5-8905-719a8702311f" providerId="AD" clId="Web-{5E7F7E84-1DCF-FF1E-7570-6EA2E0AF4137}" dt="2023-04-02T03:11:53.079" v="1535" actId="1076"/>
          <ac:grpSpMkLst>
            <pc:docMk/>
            <pc:sldMk cId="108221790" sldId="269"/>
            <ac:grpSpMk id="95" creationId="{6DD07FBF-CAD7-C289-6832-9BC10BCEFDA4}"/>
          </ac:grpSpMkLst>
        </pc:grpChg>
        <pc:grpChg chg="add mod">
          <ac:chgData name="Chandel, Ishika Singh" userId="S::isc210000@utdallas.edu::9206c39f-d8bb-4cf5-8905-719a8702311f" providerId="AD" clId="Web-{5E7F7E84-1DCF-FF1E-7570-6EA2E0AF4137}" dt="2023-04-02T03:11:53.110" v="1536" actId="1076"/>
          <ac:grpSpMkLst>
            <pc:docMk/>
            <pc:sldMk cId="108221790" sldId="269"/>
            <ac:grpSpMk id="99" creationId="{C9870CAA-DF2B-E65B-B09A-9B58288DB259}"/>
          </ac:grpSpMkLst>
        </pc:grpChg>
        <pc:grpChg chg="add mod">
          <ac:chgData name="Chandel, Ishika Singh" userId="S::isc210000@utdallas.edu::9206c39f-d8bb-4cf5-8905-719a8702311f" providerId="AD" clId="Web-{5E7F7E84-1DCF-FF1E-7570-6EA2E0AF4137}" dt="2023-04-02T03:11:53.141" v="1537" actId="1076"/>
          <ac:grpSpMkLst>
            <pc:docMk/>
            <pc:sldMk cId="108221790" sldId="269"/>
            <ac:grpSpMk id="103" creationId="{1BDA4E9F-BF78-B5F3-D0BC-3891A04F52DB}"/>
          </ac:grpSpMkLst>
        </pc:grpChg>
        <pc:grpChg chg="add mod">
          <ac:chgData name="Chandel, Ishika Singh" userId="S::isc210000@utdallas.edu::9206c39f-d8bb-4cf5-8905-719a8702311f" providerId="AD" clId="Web-{5E7F7E84-1DCF-FF1E-7570-6EA2E0AF4137}" dt="2023-04-02T03:11:53.172" v="1538" actId="1076"/>
          <ac:grpSpMkLst>
            <pc:docMk/>
            <pc:sldMk cId="108221790" sldId="269"/>
            <ac:grpSpMk id="107" creationId="{6FEFA8FD-DADC-900E-30D7-D7A5D8FF892D}"/>
          </ac:grpSpMkLst>
        </pc:grpChg>
        <pc:grpChg chg="add mod">
          <ac:chgData name="Chandel, Ishika Singh" userId="S::isc210000@utdallas.edu::9206c39f-d8bb-4cf5-8905-719a8702311f" providerId="AD" clId="Web-{5E7F7E84-1DCF-FF1E-7570-6EA2E0AF4137}" dt="2023-04-02T03:11:53.204" v="1539" actId="1076"/>
          <ac:grpSpMkLst>
            <pc:docMk/>
            <pc:sldMk cId="108221790" sldId="269"/>
            <ac:grpSpMk id="111" creationId="{DF3C25EA-712C-89FA-16CD-734ED0775D6D}"/>
          </ac:grpSpMkLst>
        </pc:grpChg>
        <pc:grpChg chg="add mod">
          <ac:chgData name="Chandel, Ishika Singh" userId="S::isc210000@utdallas.edu::9206c39f-d8bb-4cf5-8905-719a8702311f" providerId="AD" clId="Web-{5E7F7E84-1DCF-FF1E-7570-6EA2E0AF4137}" dt="2023-04-02T03:11:53.219" v="1540" actId="1076"/>
          <ac:grpSpMkLst>
            <pc:docMk/>
            <pc:sldMk cId="108221790" sldId="269"/>
            <ac:grpSpMk id="115" creationId="{ECF7ECD5-B275-25AE-3842-7584B6C845F0}"/>
          </ac:grpSpMkLst>
        </pc:grpChg>
        <pc:grpChg chg="add mod">
          <ac:chgData name="Chandel, Ishika Singh" userId="S::isc210000@utdallas.edu::9206c39f-d8bb-4cf5-8905-719a8702311f" providerId="AD" clId="Web-{5E7F7E84-1DCF-FF1E-7570-6EA2E0AF4137}" dt="2023-04-02T03:11:53.250" v="1541" actId="1076"/>
          <ac:grpSpMkLst>
            <pc:docMk/>
            <pc:sldMk cId="108221790" sldId="269"/>
            <ac:grpSpMk id="119" creationId="{7B370A5C-2531-5DE1-B65D-849E4A43241E}"/>
          </ac:grpSpMkLst>
        </pc:grpChg>
        <pc:grpChg chg="add mod">
          <ac:chgData name="Chandel, Ishika Singh" userId="S::isc210000@utdallas.edu::9206c39f-d8bb-4cf5-8905-719a8702311f" providerId="AD" clId="Web-{5E7F7E84-1DCF-FF1E-7570-6EA2E0AF4137}" dt="2023-04-02T03:11:53.282" v="1542" actId="1076"/>
          <ac:grpSpMkLst>
            <pc:docMk/>
            <pc:sldMk cId="108221790" sldId="269"/>
            <ac:grpSpMk id="123" creationId="{ABFCE39A-D7AD-2173-A428-7DE623DFE0F1}"/>
          </ac:grpSpMkLst>
        </pc:grpChg>
        <pc:cxnChg chg="add del mod">
          <ac:chgData name="Chandel, Ishika Singh" userId="S::isc210000@utdallas.edu::9206c39f-d8bb-4cf5-8905-719a8702311f" providerId="AD" clId="Web-{5E7F7E84-1DCF-FF1E-7570-6EA2E0AF4137}" dt="2023-04-02T03:12:10.814" v="1545"/>
          <ac:cxnSpMkLst>
            <pc:docMk/>
            <pc:sldMk cId="108221790" sldId="269"/>
            <ac:cxnSpMk id="13" creationId="{4DC63208-516C-3417-1ACA-2BD58C27B489}"/>
          </ac:cxnSpMkLst>
        </pc:cxnChg>
        <pc:cxnChg chg="add del mod">
          <ac:chgData name="Chandel, Ishika Singh" userId="S::isc210000@utdallas.edu::9206c39f-d8bb-4cf5-8905-719a8702311f" providerId="AD" clId="Web-{5E7F7E84-1DCF-FF1E-7570-6EA2E0AF4137}" dt="2023-04-02T03:11:59.172" v="1543"/>
          <ac:cxnSpMkLst>
            <pc:docMk/>
            <pc:sldMk cId="108221790" sldId="269"/>
            <ac:cxnSpMk id="15" creationId="{EFBC28C8-1093-3DB1-BC62-9BE0FA40642B}"/>
          </ac:cxnSpMkLst>
        </pc:cxnChg>
        <pc:cxnChg chg="add del mod">
          <ac:chgData name="Chandel, Ishika Singh" userId="S::isc210000@utdallas.edu::9206c39f-d8bb-4cf5-8905-719a8702311f" providerId="AD" clId="Web-{5E7F7E84-1DCF-FF1E-7570-6EA2E0AF4137}" dt="2023-04-02T03:12:02.126" v="1544"/>
          <ac:cxnSpMkLst>
            <pc:docMk/>
            <pc:sldMk cId="108221790" sldId="269"/>
            <ac:cxnSpMk id="17" creationId="{D67BCDD1-3907-05D0-018D-6054461D9387}"/>
          </ac:cxnSpMkLst>
        </pc:cxnChg>
      </pc:sldChg>
      <pc:sldChg chg="addSp delSp modSp new del">
        <pc:chgData name="Chandel, Ishika Singh" userId="S::isc210000@utdallas.edu::9206c39f-d8bb-4cf5-8905-719a8702311f" providerId="AD" clId="Web-{5E7F7E84-1DCF-FF1E-7570-6EA2E0AF4137}" dt="2023-04-02T03:10:17.497" v="1416"/>
        <pc:sldMkLst>
          <pc:docMk/>
          <pc:sldMk cId="3638283903" sldId="269"/>
        </pc:sldMkLst>
        <pc:spChg chg="del mod">
          <ac:chgData name="Chandel, Ishika Singh" userId="S::isc210000@utdallas.edu::9206c39f-d8bb-4cf5-8905-719a8702311f" providerId="AD" clId="Web-{5E7F7E84-1DCF-FF1E-7570-6EA2E0AF4137}" dt="2023-04-02T03:10:05.793" v="1414"/>
          <ac:spMkLst>
            <pc:docMk/>
            <pc:sldMk cId="3638283903" sldId="269"/>
            <ac:spMk id="2" creationId="{B2DDBCC4-5BBE-4040-B4EE-5F754C83A8CD}"/>
          </ac:spMkLst>
        </pc:spChg>
        <pc:spChg chg="del">
          <ac:chgData name="Chandel, Ishika Singh" userId="S::isc210000@utdallas.edu::9206c39f-d8bb-4cf5-8905-719a8702311f" providerId="AD" clId="Web-{5E7F7E84-1DCF-FF1E-7570-6EA2E0AF4137}" dt="2023-04-02T03:07:41.179" v="1134"/>
          <ac:spMkLst>
            <pc:docMk/>
            <pc:sldMk cId="3638283903" sldId="269"/>
            <ac:spMk id="3" creationId="{F6801E33-9FE3-0CF1-EC6A-ACE80084290A}"/>
          </ac:spMkLst>
        </pc:spChg>
        <pc:spChg chg="add del mod">
          <ac:chgData name="Chandel, Ishika Singh" userId="S::isc210000@utdallas.edu::9206c39f-d8bb-4cf5-8905-719a8702311f" providerId="AD" clId="Web-{5E7F7E84-1DCF-FF1E-7570-6EA2E0AF4137}" dt="2023-04-02T03:10:05.793" v="1413"/>
          <ac:spMkLst>
            <pc:docMk/>
            <pc:sldMk cId="3638283903" sldId="269"/>
            <ac:spMk id="5" creationId="{08514140-2786-6AC5-C9B1-7069E656ECCA}"/>
          </ac:spMkLst>
        </pc:spChg>
        <pc:spChg chg="add del mod">
          <ac:chgData name="Chandel, Ishika Singh" userId="S::isc210000@utdallas.edu::9206c39f-d8bb-4cf5-8905-719a8702311f" providerId="AD" clId="Web-{5E7F7E84-1DCF-FF1E-7570-6EA2E0AF4137}" dt="2023-04-02T03:10:05.793" v="1412"/>
          <ac:spMkLst>
            <pc:docMk/>
            <pc:sldMk cId="3638283903" sldId="269"/>
            <ac:spMk id="7" creationId="{58E6FAA6-864F-50BF-0F71-E606102E0000}"/>
          </ac:spMkLst>
        </pc:spChg>
        <pc:spChg chg="add del mod">
          <ac:chgData name="Chandel, Ishika Singh" userId="S::isc210000@utdallas.edu::9206c39f-d8bb-4cf5-8905-719a8702311f" providerId="AD" clId="Web-{5E7F7E84-1DCF-FF1E-7570-6EA2E0AF4137}" dt="2023-04-02T03:10:05.793" v="1411"/>
          <ac:spMkLst>
            <pc:docMk/>
            <pc:sldMk cId="3638283903" sldId="269"/>
            <ac:spMk id="9" creationId="{8F33E60A-69F4-080B-9D8A-70B0F6B68899}"/>
          </ac:spMkLst>
        </pc:spChg>
        <pc:spChg chg="add del mod">
          <ac:chgData name="Chandel, Ishika Singh" userId="S::isc210000@utdallas.edu::9206c39f-d8bb-4cf5-8905-719a8702311f" providerId="AD" clId="Web-{5E7F7E84-1DCF-FF1E-7570-6EA2E0AF4137}" dt="2023-04-02T03:10:05.793" v="1410"/>
          <ac:spMkLst>
            <pc:docMk/>
            <pc:sldMk cId="3638283903" sldId="269"/>
            <ac:spMk id="11" creationId="{CB0F4717-E084-B9DE-45EC-BE0CA511E1CC}"/>
          </ac:spMkLst>
        </pc:spChg>
        <pc:spChg chg="add del mod">
          <ac:chgData name="Chandel, Ishika Singh" userId="S::isc210000@utdallas.edu::9206c39f-d8bb-4cf5-8905-719a8702311f" providerId="AD" clId="Web-{5E7F7E84-1DCF-FF1E-7570-6EA2E0AF4137}" dt="2023-04-02T03:10:05.793" v="1406"/>
          <ac:spMkLst>
            <pc:docMk/>
            <pc:sldMk cId="3638283903" sldId="269"/>
            <ac:spMk id="19" creationId="{131D8795-170E-AB6D-1D45-E0AF51697F67}"/>
          </ac:spMkLst>
        </pc:spChg>
        <pc:spChg chg="add del mod">
          <ac:chgData name="Chandel, Ishika Singh" userId="S::isc210000@utdallas.edu::9206c39f-d8bb-4cf5-8905-719a8702311f" providerId="AD" clId="Web-{5E7F7E84-1DCF-FF1E-7570-6EA2E0AF4137}" dt="2023-04-02T03:10:05.793" v="1405"/>
          <ac:spMkLst>
            <pc:docMk/>
            <pc:sldMk cId="3638283903" sldId="269"/>
            <ac:spMk id="21" creationId="{D1B1716F-1BFF-5EE0-DF5A-50E3A193D7E9}"/>
          </ac:spMkLst>
        </pc:spChg>
        <pc:spChg chg="add del mod">
          <ac:chgData name="Chandel, Ishika Singh" userId="S::isc210000@utdallas.edu::9206c39f-d8bb-4cf5-8905-719a8702311f" providerId="AD" clId="Web-{5E7F7E84-1DCF-FF1E-7570-6EA2E0AF4137}" dt="2023-04-02T03:10:05.793" v="1404"/>
          <ac:spMkLst>
            <pc:docMk/>
            <pc:sldMk cId="3638283903" sldId="269"/>
            <ac:spMk id="23" creationId="{8E6B59E0-3448-C06B-CB3E-979A072B0775}"/>
          </ac:spMkLst>
        </pc:spChg>
        <pc:spChg chg="add del mod">
          <ac:chgData name="Chandel, Ishika Singh" userId="S::isc210000@utdallas.edu::9206c39f-d8bb-4cf5-8905-719a8702311f" providerId="AD" clId="Web-{5E7F7E84-1DCF-FF1E-7570-6EA2E0AF4137}" dt="2023-04-02T03:10:05.793" v="1403"/>
          <ac:spMkLst>
            <pc:docMk/>
            <pc:sldMk cId="3638283903" sldId="269"/>
            <ac:spMk id="25" creationId="{2A47C69C-5A55-0604-2299-6F48C1FA9E9C}"/>
          </ac:spMkLst>
        </pc:spChg>
        <pc:spChg chg="add del mod">
          <ac:chgData name="Chandel, Ishika Singh" userId="S::isc210000@utdallas.edu::9206c39f-d8bb-4cf5-8905-719a8702311f" providerId="AD" clId="Web-{5E7F7E84-1DCF-FF1E-7570-6EA2E0AF4137}" dt="2023-04-02T03:10:05.793" v="1402"/>
          <ac:spMkLst>
            <pc:docMk/>
            <pc:sldMk cId="3638283903" sldId="269"/>
            <ac:spMk id="27" creationId="{8F09A747-06B2-7625-3A00-BD731F28EE7A}"/>
          </ac:spMkLst>
        </pc:spChg>
        <pc:spChg chg="add del mod">
          <ac:chgData name="Chandel, Ishika Singh" userId="S::isc210000@utdallas.edu::9206c39f-d8bb-4cf5-8905-719a8702311f" providerId="AD" clId="Web-{5E7F7E84-1DCF-FF1E-7570-6EA2E0AF4137}" dt="2023-04-02T03:10:05.793" v="1401"/>
          <ac:spMkLst>
            <pc:docMk/>
            <pc:sldMk cId="3638283903" sldId="269"/>
            <ac:spMk id="29" creationId="{56ABB007-CF42-847A-A88E-7B68EF7E0798}"/>
          </ac:spMkLst>
        </pc:spChg>
        <pc:spChg chg="add del mod">
          <ac:chgData name="Chandel, Ishika Singh" userId="S::isc210000@utdallas.edu::9206c39f-d8bb-4cf5-8905-719a8702311f" providerId="AD" clId="Web-{5E7F7E84-1DCF-FF1E-7570-6EA2E0AF4137}" dt="2023-04-02T03:10:05.793" v="1400"/>
          <ac:spMkLst>
            <pc:docMk/>
            <pc:sldMk cId="3638283903" sldId="269"/>
            <ac:spMk id="31" creationId="{1AF88627-CE5C-A661-D8F2-37782A212E59}"/>
          </ac:spMkLst>
        </pc:spChg>
        <pc:spChg chg="add del mod">
          <ac:chgData name="Chandel, Ishika Singh" userId="S::isc210000@utdallas.edu::9206c39f-d8bb-4cf5-8905-719a8702311f" providerId="AD" clId="Web-{5E7F7E84-1DCF-FF1E-7570-6EA2E0AF4137}" dt="2023-04-02T03:10:05.793" v="1399"/>
          <ac:spMkLst>
            <pc:docMk/>
            <pc:sldMk cId="3638283903" sldId="269"/>
            <ac:spMk id="33" creationId="{C47316B5-0050-D98C-8E3F-822EF8C0F860}"/>
          </ac:spMkLst>
        </pc:spChg>
        <pc:spChg chg="add del mod">
          <ac:chgData name="Chandel, Ishika Singh" userId="S::isc210000@utdallas.edu::9206c39f-d8bb-4cf5-8905-719a8702311f" providerId="AD" clId="Web-{5E7F7E84-1DCF-FF1E-7570-6EA2E0AF4137}" dt="2023-04-02T03:10:05.793" v="1398"/>
          <ac:spMkLst>
            <pc:docMk/>
            <pc:sldMk cId="3638283903" sldId="269"/>
            <ac:spMk id="35" creationId="{5CC653B6-B70E-AB6F-8FA7-DED5521D48A0}"/>
          </ac:spMkLst>
        </pc:spChg>
        <pc:spChg chg="add del mod">
          <ac:chgData name="Chandel, Ishika Singh" userId="S::isc210000@utdallas.edu::9206c39f-d8bb-4cf5-8905-719a8702311f" providerId="AD" clId="Web-{5E7F7E84-1DCF-FF1E-7570-6EA2E0AF4137}" dt="2023-04-02T03:10:05.793" v="1397"/>
          <ac:spMkLst>
            <pc:docMk/>
            <pc:sldMk cId="3638283903" sldId="269"/>
            <ac:spMk id="37" creationId="{E8B9EDCD-489F-131A-CAF1-789B6AA6BC71}"/>
          </ac:spMkLst>
        </pc:spChg>
        <pc:spChg chg="add del mod">
          <ac:chgData name="Chandel, Ishika Singh" userId="S::isc210000@utdallas.edu::9206c39f-d8bb-4cf5-8905-719a8702311f" providerId="AD" clId="Web-{5E7F7E84-1DCF-FF1E-7570-6EA2E0AF4137}" dt="2023-04-02T03:10:05.793" v="1396"/>
          <ac:spMkLst>
            <pc:docMk/>
            <pc:sldMk cId="3638283903" sldId="269"/>
            <ac:spMk id="39" creationId="{A557EEC9-0F9D-7D27-7CDB-601B52C0D880}"/>
          </ac:spMkLst>
        </pc:spChg>
        <pc:spChg chg="add del mod">
          <ac:chgData name="Chandel, Ishika Singh" userId="S::isc210000@utdallas.edu::9206c39f-d8bb-4cf5-8905-719a8702311f" providerId="AD" clId="Web-{5E7F7E84-1DCF-FF1E-7570-6EA2E0AF4137}" dt="2023-04-02T03:10:05.793" v="1395"/>
          <ac:spMkLst>
            <pc:docMk/>
            <pc:sldMk cId="3638283903" sldId="269"/>
            <ac:spMk id="41" creationId="{6918D133-843A-4BE5-67E1-CEAA4F03FA8E}"/>
          </ac:spMkLst>
        </pc:spChg>
        <pc:spChg chg="add del mod">
          <ac:chgData name="Chandel, Ishika Singh" userId="S::isc210000@utdallas.edu::9206c39f-d8bb-4cf5-8905-719a8702311f" providerId="AD" clId="Web-{5E7F7E84-1DCF-FF1E-7570-6EA2E0AF4137}" dt="2023-04-02T03:10:05.793" v="1394"/>
          <ac:spMkLst>
            <pc:docMk/>
            <pc:sldMk cId="3638283903" sldId="269"/>
            <ac:spMk id="43" creationId="{AC6CB82B-479E-1D2D-20F4-E32A5F014002}"/>
          </ac:spMkLst>
        </pc:spChg>
        <pc:spChg chg="add del mod">
          <ac:chgData name="Chandel, Ishika Singh" userId="S::isc210000@utdallas.edu::9206c39f-d8bb-4cf5-8905-719a8702311f" providerId="AD" clId="Web-{5E7F7E84-1DCF-FF1E-7570-6EA2E0AF4137}" dt="2023-04-02T03:10:05.793" v="1393"/>
          <ac:spMkLst>
            <pc:docMk/>
            <pc:sldMk cId="3638283903" sldId="269"/>
            <ac:spMk id="45" creationId="{375D9E64-6C96-80A7-C6EB-8E66683E14A4}"/>
          </ac:spMkLst>
        </pc:spChg>
        <pc:spChg chg="add del mod">
          <ac:chgData name="Chandel, Ishika Singh" userId="S::isc210000@utdallas.edu::9206c39f-d8bb-4cf5-8905-719a8702311f" providerId="AD" clId="Web-{5E7F7E84-1DCF-FF1E-7570-6EA2E0AF4137}" dt="2023-04-02T03:10:05.793" v="1392"/>
          <ac:spMkLst>
            <pc:docMk/>
            <pc:sldMk cId="3638283903" sldId="269"/>
            <ac:spMk id="47" creationId="{025FC671-D80B-F0D3-5549-4B5B2BC0E7E1}"/>
          </ac:spMkLst>
        </pc:spChg>
        <pc:spChg chg="add del mod">
          <ac:chgData name="Chandel, Ishika Singh" userId="S::isc210000@utdallas.edu::9206c39f-d8bb-4cf5-8905-719a8702311f" providerId="AD" clId="Web-{5E7F7E84-1DCF-FF1E-7570-6EA2E0AF4137}" dt="2023-04-02T03:10:05.793" v="1391"/>
          <ac:spMkLst>
            <pc:docMk/>
            <pc:sldMk cId="3638283903" sldId="269"/>
            <ac:spMk id="49" creationId="{9078D812-E069-DAF9-9AA8-49BB505847C4}"/>
          </ac:spMkLst>
        </pc:spChg>
        <pc:spChg chg="add del mod">
          <ac:chgData name="Chandel, Ishika Singh" userId="S::isc210000@utdallas.edu::9206c39f-d8bb-4cf5-8905-719a8702311f" providerId="AD" clId="Web-{5E7F7E84-1DCF-FF1E-7570-6EA2E0AF4137}" dt="2023-04-02T03:10:05.793" v="1390"/>
          <ac:spMkLst>
            <pc:docMk/>
            <pc:sldMk cId="3638283903" sldId="269"/>
            <ac:spMk id="51" creationId="{0D74E23E-0E5C-8B5E-2999-ADE3CE27739A}"/>
          </ac:spMkLst>
        </pc:spChg>
        <pc:spChg chg="add del mod">
          <ac:chgData name="Chandel, Ishika Singh" userId="S::isc210000@utdallas.edu::9206c39f-d8bb-4cf5-8905-719a8702311f" providerId="AD" clId="Web-{5E7F7E84-1DCF-FF1E-7570-6EA2E0AF4137}" dt="2023-04-02T03:10:05.793" v="1389"/>
          <ac:spMkLst>
            <pc:docMk/>
            <pc:sldMk cId="3638283903" sldId="269"/>
            <ac:spMk id="53" creationId="{0F814D78-E56A-975C-928D-B908FBA30E88}"/>
          </ac:spMkLst>
        </pc:spChg>
        <pc:spChg chg="add del mod">
          <ac:chgData name="Chandel, Ishika Singh" userId="S::isc210000@utdallas.edu::9206c39f-d8bb-4cf5-8905-719a8702311f" providerId="AD" clId="Web-{5E7F7E84-1DCF-FF1E-7570-6EA2E0AF4137}" dt="2023-04-02T03:10:05.778" v="1388"/>
          <ac:spMkLst>
            <pc:docMk/>
            <pc:sldMk cId="3638283903" sldId="269"/>
            <ac:spMk id="55" creationId="{641C4F61-EE7B-D503-4E85-01DB4B07CA03}"/>
          </ac:spMkLst>
        </pc:spChg>
        <pc:grpChg chg="add del mod">
          <ac:chgData name="Chandel, Ishika Singh" userId="S::isc210000@utdallas.edu::9206c39f-d8bb-4cf5-8905-719a8702311f" providerId="AD" clId="Web-{5E7F7E84-1DCF-FF1E-7570-6EA2E0AF4137}" dt="2023-04-02T03:10:05.778" v="1387"/>
          <ac:grpSpMkLst>
            <pc:docMk/>
            <pc:sldMk cId="3638283903" sldId="269"/>
            <ac:grpSpMk id="59" creationId="{0EF58D3B-95CE-D3B8-B574-0864948DB98B}"/>
          </ac:grpSpMkLst>
        </pc:grpChg>
        <pc:grpChg chg="add del mod">
          <ac:chgData name="Chandel, Ishika Singh" userId="S::isc210000@utdallas.edu::9206c39f-d8bb-4cf5-8905-719a8702311f" providerId="AD" clId="Web-{5E7F7E84-1DCF-FF1E-7570-6EA2E0AF4137}" dt="2023-04-02T03:10:05.778" v="1386"/>
          <ac:grpSpMkLst>
            <pc:docMk/>
            <pc:sldMk cId="3638283903" sldId="269"/>
            <ac:grpSpMk id="63" creationId="{4495CB84-51F1-E54E-98FF-CB1925A2F596}"/>
          </ac:grpSpMkLst>
        </pc:grpChg>
        <pc:grpChg chg="add del mod">
          <ac:chgData name="Chandel, Ishika Singh" userId="S::isc210000@utdallas.edu::9206c39f-d8bb-4cf5-8905-719a8702311f" providerId="AD" clId="Web-{5E7F7E84-1DCF-FF1E-7570-6EA2E0AF4137}" dt="2023-04-02T03:10:05.778" v="1385"/>
          <ac:grpSpMkLst>
            <pc:docMk/>
            <pc:sldMk cId="3638283903" sldId="269"/>
            <ac:grpSpMk id="67" creationId="{D3BF9F55-3C85-4A79-A96E-C77684FEC2D2}"/>
          </ac:grpSpMkLst>
        </pc:grpChg>
        <pc:grpChg chg="add del mod">
          <ac:chgData name="Chandel, Ishika Singh" userId="S::isc210000@utdallas.edu::9206c39f-d8bb-4cf5-8905-719a8702311f" providerId="AD" clId="Web-{5E7F7E84-1DCF-FF1E-7570-6EA2E0AF4137}" dt="2023-04-02T03:10:05.778" v="1384"/>
          <ac:grpSpMkLst>
            <pc:docMk/>
            <pc:sldMk cId="3638283903" sldId="269"/>
            <ac:grpSpMk id="71" creationId="{33FB26A2-0D0E-2DB1-A0C8-490BBF85D522}"/>
          </ac:grpSpMkLst>
        </pc:grpChg>
        <pc:grpChg chg="add del mod">
          <ac:chgData name="Chandel, Ishika Singh" userId="S::isc210000@utdallas.edu::9206c39f-d8bb-4cf5-8905-719a8702311f" providerId="AD" clId="Web-{5E7F7E84-1DCF-FF1E-7570-6EA2E0AF4137}" dt="2023-04-02T03:10:05.778" v="1383"/>
          <ac:grpSpMkLst>
            <pc:docMk/>
            <pc:sldMk cId="3638283903" sldId="269"/>
            <ac:grpSpMk id="75" creationId="{1F6E96FD-FB58-571A-5219-84AE1D43F1E2}"/>
          </ac:grpSpMkLst>
        </pc:grpChg>
        <pc:grpChg chg="add del mod">
          <ac:chgData name="Chandel, Ishika Singh" userId="S::isc210000@utdallas.edu::9206c39f-d8bb-4cf5-8905-719a8702311f" providerId="AD" clId="Web-{5E7F7E84-1DCF-FF1E-7570-6EA2E0AF4137}" dt="2023-04-02T03:10:05.778" v="1382"/>
          <ac:grpSpMkLst>
            <pc:docMk/>
            <pc:sldMk cId="3638283903" sldId="269"/>
            <ac:grpSpMk id="79" creationId="{35AAF84E-76B3-425D-8DB1-C37A1029857C}"/>
          </ac:grpSpMkLst>
        </pc:grpChg>
        <pc:grpChg chg="add del mod">
          <ac:chgData name="Chandel, Ishika Singh" userId="S::isc210000@utdallas.edu::9206c39f-d8bb-4cf5-8905-719a8702311f" providerId="AD" clId="Web-{5E7F7E84-1DCF-FF1E-7570-6EA2E0AF4137}" dt="2023-04-02T03:10:05.778" v="1381"/>
          <ac:grpSpMkLst>
            <pc:docMk/>
            <pc:sldMk cId="3638283903" sldId="269"/>
            <ac:grpSpMk id="83" creationId="{84FE1397-7AF8-7CBF-0C93-404D25F3EA48}"/>
          </ac:grpSpMkLst>
        </pc:grpChg>
        <pc:grpChg chg="add del mod">
          <ac:chgData name="Chandel, Ishika Singh" userId="S::isc210000@utdallas.edu::9206c39f-d8bb-4cf5-8905-719a8702311f" providerId="AD" clId="Web-{5E7F7E84-1DCF-FF1E-7570-6EA2E0AF4137}" dt="2023-04-02T03:10:05.778" v="1380"/>
          <ac:grpSpMkLst>
            <pc:docMk/>
            <pc:sldMk cId="3638283903" sldId="269"/>
            <ac:grpSpMk id="87" creationId="{2167A7A0-8791-8CBA-54DB-BA990C884163}"/>
          </ac:grpSpMkLst>
        </pc:grpChg>
        <pc:grpChg chg="add del mod">
          <ac:chgData name="Chandel, Ishika Singh" userId="S::isc210000@utdallas.edu::9206c39f-d8bb-4cf5-8905-719a8702311f" providerId="AD" clId="Web-{5E7F7E84-1DCF-FF1E-7570-6EA2E0AF4137}" dt="2023-04-02T03:10:05.778" v="1379"/>
          <ac:grpSpMkLst>
            <pc:docMk/>
            <pc:sldMk cId="3638283903" sldId="269"/>
            <ac:grpSpMk id="91" creationId="{54703D2C-C1F1-0ABD-A1F1-5243187DAE52}"/>
          </ac:grpSpMkLst>
        </pc:grpChg>
        <pc:cxnChg chg="add del mod">
          <ac:chgData name="Chandel, Ishika Singh" userId="S::isc210000@utdallas.edu::9206c39f-d8bb-4cf5-8905-719a8702311f" providerId="AD" clId="Web-{5E7F7E84-1DCF-FF1E-7570-6EA2E0AF4137}" dt="2023-04-02T03:10:05.793" v="1409"/>
          <ac:cxnSpMkLst>
            <pc:docMk/>
            <pc:sldMk cId="3638283903" sldId="269"/>
            <ac:cxnSpMk id="13" creationId="{215CD2EA-6008-27BC-BE1D-1437035040D3}"/>
          </ac:cxnSpMkLst>
        </pc:cxnChg>
        <pc:cxnChg chg="add del mod">
          <ac:chgData name="Chandel, Ishika Singh" userId="S::isc210000@utdallas.edu::9206c39f-d8bb-4cf5-8905-719a8702311f" providerId="AD" clId="Web-{5E7F7E84-1DCF-FF1E-7570-6EA2E0AF4137}" dt="2023-04-02T03:10:05.793" v="1408"/>
          <ac:cxnSpMkLst>
            <pc:docMk/>
            <pc:sldMk cId="3638283903" sldId="269"/>
            <ac:cxnSpMk id="15" creationId="{ACC7A375-2C18-399D-681C-C8C4D991B1B9}"/>
          </ac:cxnSpMkLst>
        </pc:cxnChg>
        <pc:cxnChg chg="add del mod">
          <ac:chgData name="Chandel, Ishika Singh" userId="S::isc210000@utdallas.edu::9206c39f-d8bb-4cf5-8905-719a8702311f" providerId="AD" clId="Web-{5E7F7E84-1DCF-FF1E-7570-6EA2E0AF4137}" dt="2023-04-02T03:10:05.793" v="1407"/>
          <ac:cxnSpMkLst>
            <pc:docMk/>
            <pc:sldMk cId="3638283903" sldId="269"/>
            <ac:cxnSpMk id="17" creationId="{740B9C10-02AB-54D8-6B82-C4331EB2A6DC}"/>
          </ac:cxnSpMkLst>
        </pc:cxnChg>
      </pc:sldChg>
      <pc:sldChg chg="add del replId">
        <pc:chgData name="Chandel, Ishika Singh" userId="S::isc210000@utdallas.edu::9206c39f-d8bb-4cf5-8905-719a8702311f" providerId="AD" clId="Web-{5E7F7E84-1DCF-FF1E-7570-6EA2E0AF4137}" dt="2023-04-02T03:10:19.715" v="1417"/>
        <pc:sldMkLst>
          <pc:docMk/>
          <pc:sldMk cId="1145945948" sldId="270"/>
        </pc:sldMkLst>
      </pc:sldChg>
      <pc:sldChg chg="addSp delSp modSp add del ord replId">
        <pc:chgData name="Chandel, Ishika Singh" userId="S::isc210000@utdallas.edu::9206c39f-d8bb-4cf5-8905-719a8702311f" providerId="AD" clId="Web-{5E7F7E84-1DCF-FF1E-7570-6EA2E0AF4137}" dt="2023-04-02T03:37:09.074" v="1649"/>
        <pc:sldMkLst>
          <pc:docMk/>
          <pc:sldMk cId="3924034912" sldId="270"/>
        </pc:sldMkLst>
        <pc:spChg chg="del">
          <ac:chgData name="Chandel, Ishika Singh" userId="S::isc210000@utdallas.edu::9206c39f-d8bb-4cf5-8905-719a8702311f" providerId="AD" clId="Web-{5E7F7E84-1DCF-FF1E-7570-6EA2E0AF4137}" dt="2023-04-02T03:25:51.890" v="1618"/>
          <ac:spMkLst>
            <pc:docMk/>
            <pc:sldMk cId="3924034912" sldId="270"/>
            <ac:spMk id="2" creationId="{A5E04B21-B6C2-9C6C-DB0D-F734CB88FB1D}"/>
          </ac:spMkLst>
        </pc:spChg>
        <pc:spChg chg="add mod">
          <ac:chgData name="Chandel, Ishika Singh" userId="S::isc210000@utdallas.edu::9206c39f-d8bb-4cf5-8905-719a8702311f" providerId="AD" clId="Web-{5E7F7E84-1DCF-FF1E-7570-6EA2E0AF4137}" dt="2023-04-02T03:26:37.064" v="1644" actId="20577"/>
          <ac:spMkLst>
            <pc:docMk/>
            <pc:sldMk cId="3924034912" sldId="270"/>
            <ac:spMk id="4" creationId="{0D0E5F79-FB6D-76B9-BBB5-12B6B9F3B992}"/>
          </ac:spMkLst>
        </pc:spChg>
        <pc:spChg chg="del">
          <ac:chgData name="Chandel, Ishika Singh" userId="S::isc210000@utdallas.edu::9206c39f-d8bb-4cf5-8905-719a8702311f" providerId="AD" clId="Web-{5E7F7E84-1DCF-FF1E-7570-6EA2E0AF4137}" dt="2023-04-02T03:25:51.875" v="1617"/>
          <ac:spMkLst>
            <pc:docMk/>
            <pc:sldMk cId="3924034912" sldId="270"/>
            <ac:spMk id="5" creationId="{4689CA88-8AE4-F060-C5F6-7B7F0CA8214C}"/>
          </ac:spMkLst>
        </pc:spChg>
        <pc:spChg chg="add del mod">
          <ac:chgData name="Chandel, Ishika Singh" userId="S::isc210000@utdallas.edu::9206c39f-d8bb-4cf5-8905-719a8702311f" providerId="AD" clId="Web-{5E7F7E84-1DCF-FF1E-7570-6EA2E0AF4137}" dt="2023-04-02T03:27:00.549" v="1648"/>
          <ac:spMkLst>
            <pc:docMk/>
            <pc:sldMk cId="3924034912" sldId="270"/>
            <ac:spMk id="6" creationId="{10FB46CF-DEEE-4E46-604B-23CCD63AF544}"/>
          </ac:spMkLst>
        </pc:spChg>
        <pc:spChg chg="del">
          <ac:chgData name="Chandel, Ishika Singh" userId="S::isc210000@utdallas.edu::9206c39f-d8bb-4cf5-8905-719a8702311f" providerId="AD" clId="Web-{5E7F7E84-1DCF-FF1E-7570-6EA2E0AF4137}" dt="2023-04-02T03:25:51.875" v="1616"/>
          <ac:spMkLst>
            <pc:docMk/>
            <pc:sldMk cId="3924034912" sldId="270"/>
            <ac:spMk id="7" creationId="{1F0FB136-ECC2-40E9-D63B-93B2207E02C4}"/>
          </ac:spMkLst>
        </pc:spChg>
        <pc:spChg chg="del">
          <ac:chgData name="Chandel, Ishika Singh" userId="S::isc210000@utdallas.edu::9206c39f-d8bb-4cf5-8905-719a8702311f" providerId="AD" clId="Web-{5E7F7E84-1DCF-FF1E-7570-6EA2E0AF4137}" dt="2023-04-02T03:25:51.875" v="1615"/>
          <ac:spMkLst>
            <pc:docMk/>
            <pc:sldMk cId="3924034912" sldId="270"/>
            <ac:spMk id="9" creationId="{7F7913C6-C710-22F5-884F-0095690484D2}"/>
          </ac:spMkLst>
        </pc:spChg>
        <pc:spChg chg="del">
          <ac:chgData name="Chandel, Ishika Singh" userId="S::isc210000@utdallas.edu::9206c39f-d8bb-4cf5-8905-719a8702311f" providerId="AD" clId="Web-{5E7F7E84-1DCF-FF1E-7570-6EA2E0AF4137}" dt="2023-04-02T03:25:51.875" v="1614"/>
          <ac:spMkLst>
            <pc:docMk/>
            <pc:sldMk cId="3924034912" sldId="270"/>
            <ac:spMk id="11" creationId="{67EE5EF7-940A-1DDF-2094-1CF88DDA51A4}"/>
          </ac:spMkLst>
        </pc:spChg>
        <pc:spChg chg="del">
          <ac:chgData name="Chandel, Ishika Singh" userId="S::isc210000@utdallas.edu::9206c39f-d8bb-4cf5-8905-719a8702311f" providerId="AD" clId="Web-{5E7F7E84-1DCF-FF1E-7570-6EA2E0AF4137}" dt="2023-04-02T03:25:51.875" v="1613"/>
          <ac:spMkLst>
            <pc:docMk/>
            <pc:sldMk cId="3924034912" sldId="270"/>
            <ac:spMk id="19" creationId="{75540EE4-416F-72E6-F9C5-46B842AB6D3A}"/>
          </ac:spMkLst>
        </pc:spChg>
        <pc:spChg chg="del">
          <ac:chgData name="Chandel, Ishika Singh" userId="S::isc210000@utdallas.edu::9206c39f-d8bb-4cf5-8905-719a8702311f" providerId="AD" clId="Web-{5E7F7E84-1DCF-FF1E-7570-6EA2E0AF4137}" dt="2023-04-02T03:25:51.875" v="1612"/>
          <ac:spMkLst>
            <pc:docMk/>
            <pc:sldMk cId="3924034912" sldId="270"/>
            <ac:spMk id="21" creationId="{CEC8566A-5496-A155-8BC2-465138E00791}"/>
          </ac:spMkLst>
        </pc:spChg>
        <pc:spChg chg="del">
          <ac:chgData name="Chandel, Ishika Singh" userId="S::isc210000@utdallas.edu::9206c39f-d8bb-4cf5-8905-719a8702311f" providerId="AD" clId="Web-{5E7F7E84-1DCF-FF1E-7570-6EA2E0AF4137}" dt="2023-04-02T03:25:51.875" v="1611"/>
          <ac:spMkLst>
            <pc:docMk/>
            <pc:sldMk cId="3924034912" sldId="270"/>
            <ac:spMk id="23" creationId="{9FFC894D-7F20-B772-2DC2-7065C0740DEA}"/>
          </ac:spMkLst>
        </pc:spChg>
        <pc:spChg chg="del">
          <ac:chgData name="Chandel, Ishika Singh" userId="S::isc210000@utdallas.edu::9206c39f-d8bb-4cf5-8905-719a8702311f" providerId="AD" clId="Web-{5E7F7E84-1DCF-FF1E-7570-6EA2E0AF4137}" dt="2023-04-02T03:25:51.875" v="1610"/>
          <ac:spMkLst>
            <pc:docMk/>
            <pc:sldMk cId="3924034912" sldId="270"/>
            <ac:spMk id="25" creationId="{75CC4F2D-BE53-E41B-810C-EA958296171A}"/>
          </ac:spMkLst>
        </pc:spChg>
        <pc:spChg chg="del">
          <ac:chgData name="Chandel, Ishika Singh" userId="S::isc210000@utdallas.edu::9206c39f-d8bb-4cf5-8905-719a8702311f" providerId="AD" clId="Web-{5E7F7E84-1DCF-FF1E-7570-6EA2E0AF4137}" dt="2023-04-02T03:25:51.875" v="1609"/>
          <ac:spMkLst>
            <pc:docMk/>
            <pc:sldMk cId="3924034912" sldId="270"/>
            <ac:spMk id="27" creationId="{70FCFA14-6CC0-628D-49F1-10EAA74DCA9F}"/>
          </ac:spMkLst>
        </pc:spChg>
        <pc:spChg chg="del">
          <ac:chgData name="Chandel, Ishika Singh" userId="S::isc210000@utdallas.edu::9206c39f-d8bb-4cf5-8905-719a8702311f" providerId="AD" clId="Web-{5E7F7E84-1DCF-FF1E-7570-6EA2E0AF4137}" dt="2023-04-02T03:25:51.875" v="1608"/>
          <ac:spMkLst>
            <pc:docMk/>
            <pc:sldMk cId="3924034912" sldId="270"/>
            <ac:spMk id="29" creationId="{51C11131-00AC-8F4A-7951-6FBBE5F4F940}"/>
          </ac:spMkLst>
        </pc:spChg>
        <pc:spChg chg="del">
          <ac:chgData name="Chandel, Ishika Singh" userId="S::isc210000@utdallas.edu::9206c39f-d8bb-4cf5-8905-719a8702311f" providerId="AD" clId="Web-{5E7F7E84-1DCF-FF1E-7570-6EA2E0AF4137}" dt="2023-04-02T03:25:51.875" v="1607"/>
          <ac:spMkLst>
            <pc:docMk/>
            <pc:sldMk cId="3924034912" sldId="270"/>
            <ac:spMk id="31" creationId="{96E6212E-EC5C-CA84-5620-12288EBA17C1}"/>
          </ac:spMkLst>
        </pc:spChg>
        <pc:spChg chg="del">
          <ac:chgData name="Chandel, Ishika Singh" userId="S::isc210000@utdallas.edu::9206c39f-d8bb-4cf5-8905-719a8702311f" providerId="AD" clId="Web-{5E7F7E84-1DCF-FF1E-7570-6EA2E0AF4137}" dt="2023-04-02T03:25:51.875" v="1606"/>
          <ac:spMkLst>
            <pc:docMk/>
            <pc:sldMk cId="3924034912" sldId="270"/>
            <ac:spMk id="33" creationId="{DBB2B6EA-8DD4-679F-8C43-C9F76533B216}"/>
          </ac:spMkLst>
        </pc:spChg>
        <pc:spChg chg="del">
          <ac:chgData name="Chandel, Ishika Singh" userId="S::isc210000@utdallas.edu::9206c39f-d8bb-4cf5-8905-719a8702311f" providerId="AD" clId="Web-{5E7F7E84-1DCF-FF1E-7570-6EA2E0AF4137}" dt="2023-04-02T03:25:51.875" v="1605"/>
          <ac:spMkLst>
            <pc:docMk/>
            <pc:sldMk cId="3924034912" sldId="270"/>
            <ac:spMk id="35" creationId="{6C1894E3-6C73-7D1A-C470-62F795B34B15}"/>
          </ac:spMkLst>
        </pc:spChg>
        <pc:spChg chg="del">
          <ac:chgData name="Chandel, Ishika Singh" userId="S::isc210000@utdallas.edu::9206c39f-d8bb-4cf5-8905-719a8702311f" providerId="AD" clId="Web-{5E7F7E84-1DCF-FF1E-7570-6EA2E0AF4137}" dt="2023-04-02T03:25:51.875" v="1604"/>
          <ac:spMkLst>
            <pc:docMk/>
            <pc:sldMk cId="3924034912" sldId="270"/>
            <ac:spMk id="37" creationId="{6F480F20-E9A9-03B8-8DEF-69B068E88562}"/>
          </ac:spMkLst>
        </pc:spChg>
        <pc:spChg chg="del">
          <ac:chgData name="Chandel, Ishika Singh" userId="S::isc210000@utdallas.edu::9206c39f-d8bb-4cf5-8905-719a8702311f" providerId="AD" clId="Web-{5E7F7E84-1DCF-FF1E-7570-6EA2E0AF4137}" dt="2023-04-02T03:25:51.875" v="1603"/>
          <ac:spMkLst>
            <pc:docMk/>
            <pc:sldMk cId="3924034912" sldId="270"/>
            <ac:spMk id="39" creationId="{C3815F37-CCF5-8F77-A7FD-234A19F6960A}"/>
          </ac:spMkLst>
        </pc:spChg>
        <pc:spChg chg="del">
          <ac:chgData name="Chandel, Ishika Singh" userId="S::isc210000@utdallas.edu::9206c39f-d8bb-4cf5-8905-719a8702311f" providerId="AD" clId="Web-{5E7F7E84-1DCF-FF1E-7570-6EA2E0AF4137}" dt="2023-04-02T03:25:51.875" v="1602"/>
          <ac:spMkLst>
            <pc:docMk/>
            <pc:sldMk cId="3924034912" sldId="270"/>
            <ac:spMk id="41" creationId="{604DBB32-7A28-E5AA-3D27-1DD44A1A6AF7}"/>
          </ac:spMkLst>
        </pc:spChg>
        <pc:spChg chg="del">
          <ac:chgData name="Chandel, Ishika Singh" userId="S::isc210000@utdallas.edu::9206c39f-d8bb-4cf5-8905-719a8702311f" providerId="AD" clId="Web-{5E7F7E84-1DCF-FF1E-7570-6EA2E0AF4137}" dt="2023-04-02T03:25:51.875" v="1601"/>
          <ac:spMkLst>
            <pc:docMk/>
            <pc:sldMk cId="3924034912" sldId="270"/>
            <ac:spMk id="43" creationId="{6AFD2EE8-F360-3EAE-71CD-27D8FFFE3FB6}"/>
          </ac:spMkLst>
        </pc:spChg>
        <pc:spChg chg="del">
          <ac:chgData name="Chandel, Ishika Singh" userId="S::isc210000@utdallas.edu::9206c39f-d8bb-4cf5-8905-719a8702311f" providerId="AD" clId="Web-{5E7F7E84-1DCF-FF1E-7570-6EA2E0AF4137}" dt="2023-04-02T03:25:51.875" v="1600"/>
          <ac:spMkLst>
            <pc:docMk/>
            <pc:sldMk cId="3924034912" sldId="270"/>
            <ac:spMk id="45" creationId="{86BD585E-9F02-AC6F-5224-4AB68B0FE0A6}"/>
          </ac:spMkLst>
        </pc:spChg>
        <pc:spChg chg="del">
          <ac:chgData name="Chandel, Ishika Singh" userId="S::isc210000@utdallas.edu::9206c39f-d8bb-4cf5-8905-719a8702311f" providerId="AD" clId="Web-{5E7F7E84-1DCF-FF1E-7570-6EA2E0AF4137}" dt="2023-04-02T03:25:51.875" v="1599"/>
          <ac:spMkLst>
            <pc:docMk/>
            <pc:sldMk cId="3924034912" sldId="270"/>
            <ac:spMk id="47" creationId="{30EF3B0D-EE22-8141-AA8E-08F13E7FB7C0}"/>
          </ac:spMkLst>
        </pc:spChg>
        <pc:spChg chg="del">
          <ac:chgData name="Chandel, Ishika Singh" userId="S::isc210000@utdallas.edu::9206c39f-d8bb-4cf5-8905-719a8702311f" providerId="AD" clId="Web-{5E7F7E84-1DCF-FF1E-7570-6EA2E0AF4137}" dt="2023-04-02T03:25:51.875" v="1598"/>
          <ac:spMkLst>
            <pc:docMk/>
            <pc:sldMk cId="3924034912" sldId="270"/>
            <ac:spMk id="49" creationId="{1A4CCDF5-E74C-AF96-DCD6-24E4DE6A45FF}"/>
          </ac:spMkLst>
        </pc:spChg>
        <pc:spChg chg="del">
          <ac:chgData name="Chandel, Ishika Singh" userId="S::isc210000@utdallas.edu::9206c39f-d8bb-4cf5-8905-719a8702311f" providerId="AD" clId="Web-{5E7F7E84-1DCF-FF1E-7570-6EA2E0AF4137}" dt="2023-04-02T03:25:51.875" v="1597"/>
          <ac:spMkLst>
            <pc:docMk/>
            <pc:sldMk cId="3924034912" sldId="270"/>
            <ac:spMk id="51" creationId="{715E86B2-E7A2-006E-4E7B-1F343510BFBB}"/>
          </ac:spMkLst>
        </pc:spChg>
        <pc:spChg chg="del">
          <ac:chgData name="Chandel, Ishika Singh" userId="S::isc210000@utdallas.edu::9206c39f-d8bb-4cf5-8905-719a8702311f" providerId="AD" clId="Web-{5E7F7E84-1DCF-FF1E-7570-6EA2E0AF4137}" dt="2023-04-02T03:25:51.875" v="1596"/>
          <ac:spMkLst>
            <pc:docMk/>
            <pc:sldMk cId="3924034912" sldId="270"/>
            <ac:spMk id="53" creationId="{FC73487F-0000-71CD-84FA-A8819ADFB532}"/>
          </ac:spMkLst>
        </pc:spChg>
        <pc:spChg chg="del">
          <ac:chgData name="Chandel, Ishika Singh" userId="S::isc210000@utdallas.edu::9206c39f-d8bb-4cf5-8905-719a8702311f" providerId="AD" clId="Web-{5E7F7E84-1DCF-FF1E-7570-6EA2E0AF4137}" dt="2023-04-02T03:25:51.875" v="1595"/>
          <ac:spMkLst>
            <pc:docMk/>
            <pc:sldMk cId="3924034912" sldId="270"/>
            <ac:spMk id="55" creationId="{E2917FB2-7B2A-44BB-87AE-AE0D5C4105F5}"/>
          </ac:spMkLst>
        </pc:spChg>
        <pc:grpChg chg="del">
          <ac:chgData name="Chandel, Ishika Singh" userId="S::isc210000@utdallas.edu::9206c39f-d8bb-4cf5-8905-719a8702311f" providerId="AD" clId="Web-{5E7F7E84-1DCF-FF1E-7570-6EA2E0AF4137}" dt="2023-04-02T03:25:51.875" v="1594"/>
          <ac:grpSpMkLst>
            <pc:docMk/>
            <pc:sldMk cId="3924034912" sldId="270"/>
            <ac:grpSpMk id="59" creationId="{DED1A7E3-3340-6A48-9C2C-98F186B4D382}"/>
          </ac:grpSpMkLst>
        </pc:grpChg>
        <pc:grpChg chg="del">
          <ac:chgData name="Chandel, Ishika Singh" userId="S::isc210000@utdallas.edu::9206c39f-d8bb-4cf5-8905-719a8702311f" providerId="AD" clId="Web-{5E7F7E84-1DCF-FF1E-7570-6EA2E0AF4137}" dt="2023-04-02T03:25:51.875" v="1593"/>
          <ac:grpSpMkLst>
            <pc:docMk/>
            <pc:sldMk cId="3924034912" sldId="270"/>
            <ac:grpSpMk id="63" creationId="{A2475076-9EEB-5AF9-F666-087FD4816474}"/>
          </ac:grpSpMkLst>
        </pc:grpChg>
        <pc:grpChg chg="del">
          <ac:chgData name="Chandel, Ishika Singh" userId="S::isc210000@utdallas.edu::9206c39f-d8bb-4cf5-8905-719a8702311f" providerId="AD" clId="Web-{5E7F7E84-1DCF-FF1E-7570-6EA2E0AF4137}" dt="2023-04-02T03:25:51.875" v="1592"/>
          <ac:grpSpMkLst>
            <pc:docMk/>
            <pc:sldMk cId="3924034912" sldId="270"/>
            <ac:grpSpMk id="67" creationId="{BC7498BF-32D5-D989-2E22-6F1DECF2B5D6}"/>
          </ac:grpSpMkLst>
        </pc:grpChg>
        <pc:grpChg chg="del">
          <ac:chgData name="Chandel, Ishika Singh" userId="S::isc210000@utdallas.edu::9206c39f-d8bb-4cf5-8905-719a8702311f" providerId="AD" clId="Web-{5E7F7E84-1DCF-FF1E-7570-6EA2E0AF4137}" dt="2023-04-02T03:25:51.875" v="1591"/>
          <ac:grpSpMkLst>
            <pc:docMk/>
            <pc:sldMk cId="3924034912" sldId="270"/>
            <ac:grpSpMk id="71" creationId="{808D9A6A-A48B-448F-FB3D-CF4AA38A6634}"/>
          </ac:grpSpMkLst>
        </pc:grpChg>
        <pc:grpChg chg="del">
          <ac:chgData name="Chandel, Ishika Singh" userId="S::isc210000@utdallas.edu::9206c39f-d8bb-4cf5-8905-719a8702311f" providerId="AD" clId="Web-{5E7F7E84-1DCF-FF1E-7570-6EA2E0AF4137}" dt="2023-04-02T03:25:51.875" v="1590"/>
          <ac:grpSpMkLst>
            <pc:docMk/>
            <pc:sldMk cId="3924034912" sldId="270"/>
            <ac:grpSpMk id="75" creationId="{61A13C74-93A1-3D53-0875-3606AA221F39}"/>
          </ac:grpSpMkLst>
        </pc:grpChg>
        <pc:grpChg chg="del">
          <ac:chgData name="Chandel, Ishika Singh" userId="S::isc210000@utdallas.edu::9206c39f-d8bb-4cf5-8905-719a8702311f" providerId="AD" clId="Web-{5E7F7E84-1DCF-FF1E-7570-6EA2E0AF4137}" dt="2023-04-02T03:25:51.875" v="1589"/>
          <ac:grpSpMkLst>
            <pc:docMk/>
            <pc:sldMk cId="3924034912" sldId="270"/>
            <ac:grpSpMk id="79" creationId="{87F89950-7B5C-1A2E-CF21-6530E23FD705}"/>
          </ac:grpSpMkLst>
        </pc:grpChg>
        <pc:grpChg chg="del">
          <ac:chgData name="Chandel, Ishika Singh" userId="S::isc210000@utdallas.edu::9206c39f-d8bb-4cf5-8905-719a8702311f" providerId="AD" clId="Web-{5E7F7E84-1DCF-FF1E-7570-6EA2E0AF4137}" dt="2023-04-02T03:25:51.859" v="1588"/>
          <ac:grpSpMkLst>
            <pc:docMk/>
            <pc:sldMk cId="3924034912" sldId="270"/>
            <ac:grpSpMk id="83" creationId="{D028A76D-7759-5829-51C5-9E2D56D2E237}"/>
          </ac:grpSpMkLst>
        </pc:grpChg>
        <pc:grpChg chg="del">
          <ac:chgData name="Chandel, Ishika Singh" userId="S::isc210000@utdallas.edu::9206c39f-d8bb-4cf5-8905-719a8702311f" providerId="AD" clId="Web-{5E7F7E84-1DCF-FF1E-7570-6EA2E0AF4137}" dt="2023-04-02T03:25:51.859" v="1587"/>
          <ac:grpSpMkLst>
            <pc:docMk/>
            <pc:sldMk cId="3924034912" sldId="270"/>
            <ac:grpSpMk id="87" creationId="{3D6CB99F-CFCA-E167-E388-A47AA2305764}"/>
          </ac:grpSpMkLst>
        </pc:grpChg>
        <pc:grpChg chg="del">
          <ac:chgData name="Chandel, Ishika Singh" userId="S::isc210000@utdallas.edu::9206c39f-d8bb-4cf5-8905-719a8702311f" providerId="AD" clId="Web-{5E7F7E84-1DCF-FF1E-7570-6EA2E0AF4137}" dt="2023-04-02T03:25:51.859" v="1586"/>
          <ac:grpSpMkLst>
            <pc:docMk/>
            <pc:sldMk cId="3924034912" sldId="270"/>
            <ac:grpSpMk id="91" creationId="{8594CBAF-8A21-BFD8-347E-EE11BDBDD57C}"/>
          </ac:grpSpMkLst>
        </pc:grpChg>
        <pc:grpChg chg="del">
          <ac:chgData name="Chandel, Ishika Singh" userId="S::isc210000@utdallas.edu::9206c39f-d8bb-4cf5-8905-719a8702311f" providerId="AD" clId="Web-{5E7F7E84-1DCF-FF1E-7570-6EA2E0AF4137}" dt="2023-04-02T03:25:51.859" v="1585"/>
          <ac:grpSpMkLst>
            <pc:docMk/>
            <pc:sldMk cId="3924034912" sldId="270"/>
            <ac:grpSpMk id="95" creationId="{6DD07FBF-CAD7-C289-6832-9BC10BCEFDA4}"/>
          </ac:grpSpMkLst>
        </pc:grpChg>
        <pc:grpChg chg="del">
          <ac:chgData name="Chandel, Ishika Singh" userId="S::isc210000@utdallas.edu::9206c39f-d8bb-4cf5-8905-719a8702311f" providerId="AD" clId="Web-{5E7F7E84-1DCF-FF1E-7570-6EA2E0AF4137}" dt="2023-04-02T03:25:51.859" v="1584"/>
          <ac:grpSpMkLst>
            <pc:docMk/>
            <pc:sldMk cId="3924034912" sldId="270"/>
            <ac:grpSpMk id="99" creationId="{C9870CAA-DF2B-E65B-B09A-9B58288DB259}"/>
          </ac:grpSpMkLst>
        </pc:grpChg>
        <pc:grpChg chg="del">
          <ac:chgData name="Chandel, Ishika Singh" userId="S::isc210000@utdallas.edu::9206c39f-d8bb-4cf5-8905-719a8702311f" providerId="AD" clId="Web-{5E7F7E84-1DCF-FF1E-7570-6EA2E0AF4137}" dt="2023-04-02T03:25:51.859" v="1583"/>
          <ac:grpSpMkLst>
            <pc:docMk/>
            <pc:sldMk cId="3924034912" sldId="270"/>
            <ac:grpSpMk id="103" creationId="{1BDA4E9F-BF78-B5F3-D0BC-3891A04F52DB}"/>
          </ac:grpSpMkLst>
        </pc:grpChg>
        <pc:grpChg chg="del">
          <ac:chgData name="Chandel, Ishika Singh" userId="S::isc210000@utdallas.edu::9206c39f-d8bb-4cf5-8905-719a8702311f" providerId="AD" clId="Web-{5E7F7E84-1DCF-FF1E-7570-6EA2E0AF4137}" dt="2023-04-02T03:25:51.859" v="1582"/>
          <ac:grpSpMkLst>
            <pc:docMk/>
            <pc:sldMk cId="3924034912" sldId="270"/>
            <ac:grpSpMk id="107" creationId="{6FEFA8FD-DADC-900E-30D7-D7A5D8FF892D}"/>
          </ac:grpSpMkLst>
        </pc:grpChg>
        <pc:grpChg chg="del">
          <ac:chgData name="Chandel, Ishika Singh" userId="S::isc210000@utdallas.edu::9206c39f-d8bb-4cf5-8905-719a8702311f" providerId="AD" clId="Web-{5E7F7E84-1DCF-FF1E-7570-6EA2E0AF4137}" dt="2023-04-02T03:25:51.859" v="1581"/>
          <ac:grpSpMkLst>
            <pc:docMk/>
            <pc:sldMk cId="3924034912" sldId="270"/>
            <ac:grpSpMk id="111" creationId="{DF3C25EA-712C-89FA-16CD-734ED0775D6D}"/>
          </ac:grpSpMkLst>
        </pc:grpChg>
        <pc:grpChg chg="del">
          <ac:chgData name="Chandel, Ishika Singh" userId="S::isc210000@utdallas.edu::9206c39f-d8bb-4cf5-8905-719a8702311f" providerId="AD" clId="Web-{5E7F7E84-1DCF-FF1E-7570-6EA2E0AF4137}" dt="2023-04-02T03:25:51.859" v="1580"/>
          <ac:grpSpMkLst>
            <pc:docMk/>
            <pc:sldMk cId="3924034912" sldId="270"/>
            <ac:grpSpMk id="115" creationId="{ECF7ECD5-B275-25AE-3842-7584B6C845F0}"/>
          </ac:grpSpMkLst>
        </pc:grpChg>
        <pc:grpChg chg="del">
          <ac:chgData name="Chandel, Ishika Singh" userId="S::isc210000@utdallas.edu::9206c39f-d8bb-4cf5-8905-719a8702311f" providerId="AD" clId="Web-{5E7F7E84-1DCF-FF1E-7570-6EA2E0AF4137}" dt="2023-04-02T03:25:51.859" v="1579"/>
          <ac:grpSpMkLst>
            <pc:docMk/>
            <pc:sldMk cId="3924034912" sldId="270"/>
            <ac:grpSpMk id="119" creationId="{7B370A5C-2531-5DE1-B65D-849E4A43241E}"/>
          </ac:grpSpMkLst>
        </pc:grpChg>
        <pc:grpChg chg="del">
          <ac:chgData name="Chandel, Ishika Singh" userId="S::isc210000@utdallas.edu::9206c39f-d8bb-4cf5-8905-719a8702311f" providerId="AD" clId="Web-{5E7F7E84-1DCF-FF1E-7570-6EA2E0AF4137}" dt="2023-04-02T03:25:51.859" v="1578"/>
          <ac:grpSpMkLst>
            <pc:docMk/>
            <pc:sldMk cId="3924034912" sldId="270"/>
            <ac:grpSpMk id="123" creationId="{ABFCE39A-D7AD-2173-A428-7DE623DFE0F1}"/>
          </ac:grpSpMkLst>
        </pc:grpChg>
      </pc:sldChg>
    </pc:docChg>
  </pc:docChgLst>
  <pc:docChgLst>
    <pc:chgData name="Sheik, Zohaib" userId="e57c78d6-284f-4802-8246-2903403870ee" providerId="ADAL" clId="{26DBC4E7-344A-4B89-B023-29222722730A}"/>
    <pc:docChg chg="undo custSel modSld">
      <pc:chgData name="Sheik, Zohaib" userId="e57c78d6-284f-4802-8246-2903403870ee" providerId="ADAL" clId="{26DBC4E7-344A-4B89-B023-29222722730A}" dt="2023-04-02T04:49:34.209" v="199" actId="20577"/>
      <pc:docMkLst>
        <pc:docMk/>
      </pc:docMkLst>
      <pc:sldChg chg="delSp modAnim">
        <pc:chgData name="Sheik, Zohaib" userId="e57c78d6-284f-4802-8246-2903403870ee" providerId="ADAL" clId="{26DBC4E7-344A-4B89-B023-29222722730A}" dt="2023-04-02T03:53:58.836" v="0" actId="478"/>
        <pc:sldMkLst>
          <pc:docMk/>
          <pc:sldMk cId="3417157940" sldId="256"/>
        </pc:sldMkLst>
        <pc:picChg chg="del">
          <ac:chgData name="Sheik, Zohaib" userId="e57c78d6-284f-4802-8246-2903403870ee" providerId="ADAL" clId="{26DBC4E7-344A-4B89-B023-29222722730A}" dt="2023-04-02T03:53:58.836" v="0" actId="478"/>
          <ac:picMkLst>
            <pc:docMk/>
            <pc:sldMk cId="3417157940" sldId="256"/>
            <ac:picMk id="1034" creationId="{129333D3-DFC2-992A-E625-B8BF61A31EFF}"/>
          </ac:picMkLst>
        </pc:picChg>
      </pc:sldChg>
      <pc:sldChg chg="modSp mod">
        <pc:chgData name="Sheik, Zohaib" userId="e57c78d6-284f-4802-8246-2903403870ee" providerId="ADAL" clId="{26DBC4E7-344A-4B89-B023-29222722730A}" dt="2023-04-02T04:40:41.272" v="155" actId="20577"/>
        <pc:sldMkLst>
          <pc:docMk/>
          <pc:sldMk cId="690836999" sldId="258"/>
        </pc:sldMkLst>
        <pc:spChg chg="mod">
          <ac:chgData name="Sheik, Zohaib" userId="e57c78d6-284f-4802-8246-2903403870ee" providerId="ADAL" clId="{26DBC4E7-344A-4B89-B023-29222722730A}" dt="2023-04-02T03:54:39.781" v="6" actId="14100"/>
          <ac:spMkLst>
            <pc:docMk/>
            <pc:sldMk cId="690836999" sldId="258"/>
            <ac:spMk id="31" creationId="{5179D443-B61C-9291-A07E-244EA75B00C5}"/>
          </ac:spMkLst>
        </pc:spChg>
        <pc:spChg chg="mod">
          <ac:chgData name="Sheik, Zohaib" userId="e57c78d6-284f-4802-8246-2903403870ee" providerId="ADAL" clId="{26DBC4E7-344A-4B89-B023-29222722730A}" dt="2023-04-02T03:54:47.155" v="7" actId="1076"/>
          <ac:spMkLst>
            <pc:docMk/>
            <pc:sldMk cId="690836999" sldId="258"/>
            <ac:spMk id="32" creationId="{CFEDD6A6-1DCE-925F-6EBB-62DCDB7BE995}"/>
          </ac:spMkLst>
        </pc:spChg>
        <pc:spChg chg="mod">
          <ac:chgData name="Sheik, Zohaib" userId="e57c78d6-284f-4802-8246-2903403870ee" providerId="ADAL" clId="{26DBC4E7-344A-4B89-B023-29222722730A}" dt="2023-04-02T03:55:11.922" v="25" actId="20577"/>
          <ac:spMkLst>
            <pc:docMk/>
            <pc:sldMk cId="690836999" sldId="258"/>
            <ac:spMk id="46" creationId="{DB0DDAED-D813-C811-E6CB-F4483573BFE2}"/>
          </ac:spMkLst>
        </pc:spChg>
        <pc:spChg chg="mod">
          <ac:chgData name="Sheik, Zohaib" userId="e57c78d6-284f-4802-8246-2903403870ee" providerId="ADAL" clId="{26DBC4E7-344A-4B89-B023-29222722730A}" dt="2023-04-02T04:40:41.272" v="155" actId="20577"/>
          <ac:spMkLst>
            <pc:docMk/>
            <pc:sldMk cId="690836999" sldId="258"/>
            <ac:spMk id="47" creationId="{B33F163B-EC6A-388F-655B-4453EE53F08E}"/>
          </ac:spMkLst>
        </pc:spChg>
        <pc:grpChg chg="mod">
          <ac:chgData name="Sheik, Zohaib" userId="e57c78d6-284f-4802-8246-2903403870ee" providerId="ADAL" clId="{26DBC4E7-344A-4B89-B023-29222722730A}" dt="2023-04-02T04:40:04.499" v="121" actId="1076"/>
          <ac:grpSpMkLst>
            <pc:docMk/>
            <pc:sldMk cId="690836999" sldId="258"/>
            <ac:grpSpMk id="5" creationId="{DE1ADCE6-0B72-7433-5235-A8C3392401D9}"/>
          </ac:grpSpMkLst>
        </pc:grpChg>
      </pc:sldChg>
      <pc:sldChg chg="modSp mod">
        <pc:chgData name="Sheik, Zohaib" userId="e57c78d6-284f-4802-8246-2903403870ee" providerId="ADAL" clId="{26DBC4E7-344A-4B89-B023-29222722730A}" dt="2023-04-02T04:49:34.209" v="199" actId="20577"/>
        <pc:sldMkLst>
          <pc:docMk/>
          <pc:sldMk cId="3156443512" sldId="262"/>
        </pc:sldMkLst>
        <pc:spChg chg="mod">
          <ac:chgData name="Sheik, Zohaib" userId="e57c78d6-284f-4802-8246-2903403870ee" providerId="ADAL" clId="{26DBC4E7-344A-4B89-B023-29222722730A}" dt="2023-04-02T04:49:34.209" v="199" actId="20577"/>
          <ac:spMkLst>
            <pc:docMk/>
            <pc:sldMk cId="3156443512" sldId="262"/>
            <ac:spMk id="11" creationId="{135E0EDE-9D6C-E894-997C-E677073CF677}"/>
          </ac:spMkLst>
        </pc:spChg>
      </pc:sldChg>
      <pc:sldChg chg="delSp modSp mod">
        <pc:chgData name="Sheik, Zohaib" userId="e57c78d6-284f-4802-8246-2903403870ee" providerId="ADAL" clId="{26DBC4E7-344A-4B89-B023-29222722730A}" dt="2023-04-02T04:04:51.391" v="35" actId="1076"/>
        <pc:sldMkLst>
          <pc:docMk/>
          <pc:sldMk cId="2629997914" sldId="264"/>
        </pc:sldMkLst>
        <pc:spChg chg="del">
          <ac:chgData name="Sheik, Zohaib" userId="e57c78d6-284f-4802-8246-2903403870ee" providerId="ADAL" clId="{26DBC4E7-344A-4B89-B023-29222722730A}" dt="2023-04-02T04:04:29.186" v="31" actId="478"/>
          <ac:spMkLst>
            <pc:docMk/>
            <pc:sldMk cId="2629997914" sldId="264"/>
            <ac:spMk id="17" creationId="{71B0628B-F127-9351-9D7F-3F7AC7AFF324}"/>
          </ac:spMkLst>
        </pc:spChg>
        <pc:spChg chg="mod">
          <ac:chgData name="Sheik, Zohaib" userId="e57c78d6-284f-4802-8246-2903403870ee" providerId="ADAL" clId="{26DBC4E7-344A-4B89-B023-29222722730A}" dt="2023-04-02T04:04:32.461" v="32" actId="1076"/>
          <ac:spMkLst>
            <pc:docMk/>
            <pc:sldMk cId="2629997914" sldId="264"/>
            <ac:spMk id="19" creationId="{95B91E74-53EE-8207-55D1-AE6D6FD3E3E8}"/>
          </ac:spMkLst>
        </pc:spChg>
        <pc:spChg chg="mod">
          <ac:chgData name="Sheik, Zohaib" userId="e57c78d6-284f-4802-8246-2903403870ee" providerId="ADAL" clId="{26DBC4E7-344A-4B89-B023-29222722730A}" dt="2023-04-02T04:04:42.539" v="33" actId="1076"/>
          <ac:spMkLst>
            <pc:docMk/>
            <pc:sldMk cId="2629997914" sldId="264"/>
            <ac:spMk id="20" creationId="{805E9EC2-469D-1AF8-FEC6-D002BA820D0B}"/>
          </ac:spMkLst>
        </pc:spChg>
        <pc:spChg chg="mod">
          <ac:chgData name="Sheik, Zohaib" userId="e57c78d6-284f-4802-8246-2903403870ee" providerId="ADAL" clId="{26DBC4E7-344A-4B89-B023-29222722730A}" dt="2023-04-02T04:04:47.622" v="34" actId="1076"/>
          <ac:spMkLst>
            <pc:docMk/>
            <pc:sldMk cId="2629997914" sldId="264"/>
            <ac:spMk id="21" creationId="{27B0DE6B-B561-FABF-9B37-EAB3175D8FB5}"/>
          </ac:spMkLst>
        </pc:spChg>
        <pc:spChg chg="mod">
          <ac:chgData name="Sheik, Zohaib" userId="e57c78d6-284f-4802-8246-2903403870ee" providerId="ADAL" clId="{26DBC4E7-344A-4B89-B023-29222722730A}" dt="2023-04-02T04:04:51.391" v="35" actId="1076"/>
          <ac:spMkLst>
            <pc:docMk/>
            <pc:sldMk cId="2629997914" sldId="264"/>
            <ac:spMk id="22" creationId="{0EB416EE-70AE-061F-DA28-55A856F7A210}"/>
          </ac:spMkLst>
        </pc:spChg>
      </pc:sldChg>
      <pc:sldChg chg="addSp delSp modSp mod">
        <pc:chgData name="Sheik, Zohaib" userId="e57c78d6-284f-4802-8246-2903403870ee" providerId="ADAL" clId="{26DBC4E7-344A-4B89-B023-29222722730A}" dt="2023-04-02T04:20:23.254" v="62" actId="478"/>
        <pc:sldMkLst>
          <pc:docMk/>
          <pc:sldMk cId="606000377" sldId="267"/>
        </pc:sldMkLst>
        <pc:picChg chg="add del mod">
          <ac:chgData name="Sheik, Zohaib" userId="e57c78d6-284f-4802-8246-2903403870ee" providerId="ADAL" clId="{26DBC4E7-344A-4B89-B023-29222722730A}" dt="2023-04-02T04:20:23.254" v="62" actId="478"/>
          <ac:picMkLst>
            <pc:docMk/>
            <pc:sldMk cId="606000377" sldId="267"/>
            <ac:picMk id="4" creationId="{94BFAF0B-4971-FD6A-BDA5-6E2DC5D6BB1E}"/>
          </ac:picMkLst>
        </pc:picChg>
        <pc:picChg chg="mod">
          <ac:chgData name="Sheik, Zohaib" userId="e57c78d6-284f-4802-8246-2903403870ee" providerId="ADAL" clId="{26DBC4E7-344A-4B89-B023-29222722730A}" dt="2023-04-02T04:05:18.847" v="37" actId="1076"/>
          <ac:picMkLst>
            <pc:docMk/>
            <pc:sldMk cId="606000377" sldId="267"/>
            <ac:picMk id="17" creationId="{8ED077CA-D32D-8C6A-2089-60440DAE7AA1}"/>
          </ac:picMkLst>
        </pc:picChg>
        <pc:picChg chg="mod">
          <ac:chgData name="Sheik, Zohaib" userId="e57c78d6-284f-4802-8246-2903403870ee" providerId="ADAL" clId="{26DBC4E7-344A-4B89-B023-29222722730A}" dt="2023-04-02T04:05:12.736" v="36" actId="1076"/>
          <ac:picMkLst>
            <pc:docMk/>
            <pc:sldMk cId="606000377" sldId="267"/>
            <ac:picMk id="23" creationId="{3BFFCB8A-311A-D7B2-0610-4715EE901FA6}"/>
          </ac:picMkLst>
        </pc:picChg>
      </pc:sldChg>
      <pc:sldChg chg="modSp mod">
        <pc:chgData name="Sheik, Zohaib" userId="e57c78d6-284f-4802-8246-2903403870ee" providerId="ADAL" clId="{26DBC4E7-344A-4B89-B023-29222722730A}" dt="2023-04-02T04:17:41" v="56" actId="14100"/>
        <pc:sldMkLst>
          <pc:docMk/>
          <pc:sldMk cId="3795880657" sldId="270"/>
        </pc:sldMkLst>
        <pc:picChg chg="mod">
          <ac:chgData name="Sheik, Zohaib" userId="e57c78d6-284f-4802-8246-2903403870ee" providerId="ADAL" clId="{26DBC4E7-344A-4B89-B023-29222722730A}" dt="2023-04-02T04:17:25.370" v="50" actId="14100"/>
          <ac:picMkLst>
            <pc:docMk/>
            <pc:sldMk cId="3795880657" sldId="270"/>
            <ac:picMk id="5" creationId="{39EEF4E8-FA79-C5CD-EEDB-6DB0F42C5370}"/>
          </ac:picMkLst>
        </pc:picChg>
        <pc:picChg chg="mod">
          <ac:chgData name="Sheik, Zohaib" userId="e57c78d6-284f-4802-8246-2903403870ee" providerId="ADAL" clId="{26DBC4E7-344A-4B89-B023-29222722730A}" dt="2023-04-02T04:05:47.689" v="40" actId="1076"/>
          <ac:picMkLst>
            <pc:docMk/>
            <pc:sldMk cId="3795880657" sldId="270"/>
            <ac:picMk id="17" creationId="{4ACA558D-BCFC-3586-DBCF-A25E680060B5}"/>
          </ac:picMkLst>
        </pc:picChg>
        <pc:picChg chg="mod">
          <ac:chgData name="Sheik, Zohaib" userId="e57c78d6-284f-4802-8246-2903403870ee" providerId="ADAL" clId="{26DBC4E7-344A-4B89-B023-29222722730A}" dt="2023-04-02T04:17:41" v="56" actId="14100"/>
          <ac:picMkLst>
            <pc:docMk/>
            <pc:sldMk cId="3795880657" sldId="270"/>
            <ac:picMk id="26" creationId="{F5F5D1C2-15D1-DE00-228F-E1E64EA64D58}"/>
          </ac:picMkLst>
        </pc:picChg>
      </pc:sldChg>
      <pc:sldChg chg="addSp modSp mod">
        <pc:chgData name="Sheik, Zohaib" userId="e57c78d6-284f-4802-8246-2903403870ee" providerId="ADAL" clId="{26DBC4E7-344A-4B89-B023-29222722730A}" dt="2023-04-02T04:43:40.624" v="170" actId="1076"/>
        <pc:sldMkLst>
          <pc:docMk/>
          <pc:sldMk cId="1958308513" sldId="271"/>
        </pc:sldMkLst>
        <pc:spChg chg="mod">
          <ac:chgData name="Sheik, Zohaib" userId="e57c78d6-284f-4802-8246-2903403870ee" providerId="ADAL" clId="{26DBC4E7-344A-4B89-B023-29222722730A}" dt="2023-04-02T04:24:17.131" v="67" actId="1076"/>
          <ac:spMkLst>
            <pc:docMk/>
            <pc:sldMk cId="1958308513" sldId="271"/>
            <ac:spMk id="2" creationId="{366F63B8-2F99-F64D-DEBA-A993DED5CD2A}"/>
          </ac:spMkLst>
        </pc:spChg>
        <pc:grpChg chg="mod">
          <ac:chgData name="Sheik, Zohaib" userId="e57c78d6-284f-4802-8246-2903403870ee" providerId="ADAL" clId="{26DBC4E7-344A-4B89-B023-29222722730A}" dt="2023-04-02T04:37:04.160" v="105" actId="1076"/>
          <ac:grpSpMkLst>
            <pc:docMk/>
            <pc:sldMk cId="1958308513" sldId="271"/>
            <ac:grpSpMk id="21" creationId="{ABE18E5A-9749-4AD7-EC59-9CE07853C591}"/>
          </ac:grpSpMkLst>
        </pc:grpChg>
        <pc:graphicFrameChg chg="mod">
          <ac:chgData name="Sheik, Zohaib" userId="e57c78d6-284f-4802-8246-2903403870ee" providerId="ADAL" clId="{26DBC4E7-344A-4B89-B023-29222722730A}" dt="2023-04-02T04:42:18.506" v="156"/>
          <ac:graphicFrameMkLst>
            <pc:docMk/>
            <pc:sldMk cId="1958308513" sldId="271"/>
            <ac:graphicFrameMk id="11" creationId="{39199C35-E9DC-63BF-10A9-9CAD74146706}"/>
          </ac:graphicFrameMkLst>
        </pc:graphicFrameChg>
        <pc:picChg chg="add mod">
          <ac:chgData name="Sheik, Zohaib" userId="e57c78d6-284f-4802-8246-2903403870ee" providerId="ADAL" clId="{26DBC4E7-344A-4B89-B023-29222722730A}" dt="2023-04-02T04:27:57.919" v="78" actId="1076"/>
          <ac:picMkLst>
            <pc:docMk/>
            <pc:sldMk cId="1958308513" sldId="271"/>
            <ac:picMk id="12" creationId="{633642E0-D2E4-A503-1707-9BB398ADBDD0}"/>
          </ac:picMkLst>
        </pc:picChg>
        <pc:picChg chg="add mod">
          <ac:chgData name="Sheik, Zohaib" userId="e57c78d6-284f-4802-8246-2903403870ee" providerId="ADAL" clId="{26DBC4E7-344A-4B89-B023-29222722730A}" dt="2023-04-02T04:35:29.029" v="88" actId="1076"/>
          <ac:picMkLst>
            <pc:docMk/>
            <pc:sldMk cId="1958308513" sldId="271"/>
            <ac:picMk id="14" creationId="{9A80F9B1-406F-8752-62B2-4FCE58FC0D17}"/>
          </ac:picMkLst>
        </pc:picChg>
        <pc:picChg chg="add mod">
          <ac:chgData name="Sheik, Zohaib" userId="e57c78d6-284f-4802-8246-2903403870ee" providerId="ADAL" clId="{26DBC4E7-344A-4B89-B023-29222722730A}" dt="2023-04-02T04:36:50.913" v="103" actId="1037"/>
          <ac:picMkLst>
            <pc:docMk/>
            <pc:sldMk cId="1958308513" sldId="271"/>
            <ac:picMk id="17" creationId="{843454BF-EB6B-2BBD-9AF8-F7CD7130891B}"/>
          </ac:picMkLst>
        </pc:picChg>
        <pc:picChg chg="add mod">
          <ac:chgData name="Sheik, Zohaib" userId="e57c78d6-284f-4802-8246-2903403870ee" providerId="ADAL" clId="{26DBC4E7-344A-4B89-B023-29222722730A}" dt="2023-04-02T04:42:29.026" v="163" actId="1076"/>
          <ac:picMkLst>
            <pc:docMk/>
            <pc:sldMk cId="1958308513" sldId="271"/>
            <ac:picMk id="22" creationId="{530A08B4-EF53-85FE-AB1C-01FCB4F9E232}"/>
          </ac:picMkLst>
        </pc:picChg>
        <pc:picChg chg="add mod">
          <ac:chgData name="Sheik, Zohaib" userId="e57c78d6-284f-4802-8246-2903403870ee" providerId="ADAL" clId="{26DBC4E7-344A-4B89-B023-29222722730A}" dt="2023-04-02T04:43:40.624" v="170" actId="1076"/>
          <ac:picMkLst>
            <pc:docMk/>
            <pc:sldMk cId="1958308513" sldId="271"/>
            <ac:picMk id="28" creationId="{7AA15490-8214-8E33-4692-CC086EEF87C8}"/>
          </ac:picMkLst>
        </pc:picChg>
        <pc:picChg chg="mod">
          <ac:chgData name="Sheik, Zohaib" userId="e57c78d6-284f-4802-8246-2903403870ee" providerId="ADAL" clId="{26DBC4E7-344A-4B89-B023-29222722730A}" dt="2023-04-02T04:34:02.080" v="80" actId="1076"/>
          <ac:picMkLst>
            <pc:docMk/>
            <pc:sldMk cId="1958308513" sldId="271"/>
            <ac:picMk id="31" creationId="{CA9469A7-CE26-763D-BF62-8948E191494D}"/>
          </ac:picMkLst>
        </pc:picChg>
        <pc:picChg chg="mod">
          <ac:chgData name="Sheik, Zohaib" userId="e57c78d6-284f-4802-8246-2903403870ee" providerId="ADAL" clId="{26DBC4E7-344A-4B89-B023-29222722730A}" dt="2023-04-02T04:24:25.972" v="68" actId="1076"/>
          <ac:picMkLst>
            <pc:docMk/>
            <pc:sldMk cId="1958308513" sldId="271"/>
            <ac:picMk id="1026" creationId="{1EC9AA76-89D9-F65F-CD13-93E8CA63DF59}"/>
          </ac:picMkLst>
        </pc:picChg>
        <pc:picChg chg="mod">
          <ac:chgData name="Sheik, Zohaib" userId="e57c78d6-284f-4802-8246-2903403870ee" providerId="ADAL" clId="{26DBC4E7-344A-4B89-B023-29222722730A}" dt="2023-04-02T04:33:53.508" v="79" actId="1076"/>
          <ac:picMkLst>
            <pc:docMk/>
            <pc:sldMk cId="1958308513" sldId="271"/>
            <ac:picMk id="1028" creationId="{05EE3D3F-8B80-F7F2-B6C8-33F80B13224F}"/>
          </ac:picMkLst>
        </pc:picChg>
      </pc:sldChg>
      <pc:sldChg chg="modSp mod">
        <pc:chgData name="Sheik, Zohaib" userId="e57c78d6-284f-4802-8246-2903403870ee" providerId="ADAL" clId="{26DBC4E7-344A-4B89-B023-29222722730A}" dt="2023-04-02T04:47:03.183" v="189" actId="14100"/>
        <pc:sldMkLst>
          <pc:docMk/>
          <pc:sldMk cId="808168616" sldId="272"/>
        </pc:sldMkLst>
        <pc:picChg chg="mod">
          <ac:chgData name="Sheik, Zohaib" userId="e57c78d6-284f-4802-8246-2903403870ee" providerId="ADAL" clId="{26DBC4E7-344A-4B89-B023-29222722730A}" dt="2023-04-02T04:46:57.550" v="188" actId="1076"/>
          <ac:picMkLst>
            <pc:docMk/>
            <pc:sldMk cId="808168616" sldId="272"/>
            <ac:picMk id="9" creationId="{7104FB4D-CFC8-3853-2ACA-20BC594EACC2}"/>
          </ac:picMkLst>
        </pc:picChg>
        <pc:picChg chg="mod">
          <ac:chgData name="Sheik, Zohaib" userId="e57c78d6-284f-4802-8246-2903403870ee" providerId="ADAL" clId="{26DBC4E7-344A-4B89-B023-29222722730A}" dt="2023-04-02T04:47:03.183" v="189" actId="14100"/>
          <ac:picMkLst>
            <pc:docMk/>
            <pc:sldMk cId="808168616" sldId="272"/>
            <ac:picMk id="25" creationId="{93298AFF-7C63-9631-1D7C-7CC21BA0A424}"/>
          </ac:picMkLst>
        </pc:picChg>
        <pc:cxnChg chg="mod">
          <ac:chgData name="Sheik, Zohaib" userId="e57c78d6-284f-4802-8246-2903403870ee" providerId="ADAL" clId="{26DBC4E7-344A-4B89-B023-29222722730A}" dt="2023-04-02T04:46:57.550" v="188" actId="1076"/>
          <ac:cxnSpMkLst>
            <pc:docMk/>
            <pc:sldMk cId="808168616" sldId="272"/>
            <ac:cxnSpMk id="17" creationId="{6F0040D3-FE3E-0415-C921-EB118F5C4246}"/>
          </ac:cxnSpMkLst>
        </pc:cxnChg>
      </pc:sldChg>
    </pc:docChg>
  </pc:docChgLst>
  <pc:docChgLst>
    <pc:chgData name="Wu, Fan" userId="4b10d03c-3d92-48e8-a0d5-6115b10b80cb" providerId="ADAL" clId="{D416C91B-BE20-0F49-964F-6BB02B2B27ED}"/>
    <pc:docChg chg="undo redo custSel addSld delSld modSld sldOrd">
      <pc:chgData name="Wu, Fan" userId="4b10d03c-3d92-48e8-a0d5-6115b10b80cb" providerId="ADAL" clId="{D416C91B-BE20-0F49-964F-6BB02B2B27ED}" dt="2023-05-07T03:47:44.125" v="27896" actId="20577"/>
      <pc:docMkLst>
        <pc:docMk/>
      </pc:docMkLst>
      <pc:sldChg chg="addSp delSp modSp mod modAnim modNotesTx">
        <pc:chgData name="Wu, Fan" userId="4b10d03c-3d92-48e8-a0d5-6115b10b80cb" providerId="ADAL" clId="{D416C91B-BE20-0F49-964F-6BB02B2B27ED}" dt="2023-04-02T04:26:31.556" v="5463" actId="1076"/>
        <pc:sldMkLst>
          <pc:docMk/>
          <pc:sldMk cId="3417157940" sldId="256"/>
        </pc:sldMkLst>
        <pc:spChg chg="del mod">
          <ac:chgData name="Wu, Fan" userId="4b10d03c-3d92-48e8-a0d5-6115b10b80cb" providerId="ADAL" clId="{D416C91B-BE20-0F49-964F-6BB02B2B27ED}" dt="2023-04-01T05:56:50.378" v="1928" actId="478"/>
          <ac:spMkLst>
            <pc:docMk/>
            <pc:sldMk cId="3417157940" sldId="256"/>
            <ac:spMk id="2" creationId="{0E600FF7-A91B-FA3F-1A0A-674F83AB95E0}"/>
          </ac:spMkLst>
        </pc:spChg>
        <pc:spChg chg="del">
          <ac:chgData name="Wu, Fan" userId="4b10d03c-3d92-48e8-a0d5-6115b10b80cb" providerId="ADAL" clId="{D416C91B-BE20-0F49-964F-6BB02B2B27ED}" dt="2023-04-01T05:57:15.415" v="1938" actId="478"/>
          <ac:spMkLst>
            <pc:docMk/>
            <pc:sldMk cId="3417157940" sldId="256"/>
            <ac:spMk id="3" creationId="{9478ED30-0086-9831-1AEF-0FC8D99ADDA6}"/>
          </ac:spMkLst>
        </pc:spChg>
        <pc:spChg chg="add del mod">
          <ac:chgData name="Wu, Fan" userId="4b10d03c-3d92-48e8-a0d5-6115b10b80cb" providerId="ADAL" clId="{D416C91B-BE20-0F49-964F-6BB02B2B27ED}" dt="2023-04-01T04:45:46.834" v="835"/>
          <ac:spMkLst>
            <pc:docMk/>
            <pc:sldMk cId="3417157940" sldId="256"/>
            <ac:spMk id="5" creationId="{F58BFCE8-D9A6-AD61-0793-C7E26E7E5BA3}"/>
          </ac:spMkLst>
        </pc:spChg>
        <pc:spChg chg="add del">
          <ac:chgData name="Wu, Fan" userId="4b10d03c-3d92-48e8-a0d5-6115b10b80cb" providerId="ADAL" clId="{D416C91B-BE20-0F49-964F-6BB02B2B27ED}" dt="2023-04-01T04:52:47.999" v="863" actId="22"/>
          <ac:spMkLst>
            <pc:docMk/>
            <pc:sldMk cId="3417157940" sldId="256"/>
            <ac:spMk id="7" creationId="{291F8324-B2B7-D439-D00A-3C9065F10E12}"/>
          </ac:spMkLst>
        </pc:spChg>
        <pc:spChg chg="add del mod">
          <ac:chgData name="Wu, Fan" userId="4b10d03c-3d92-48e8-a0d5-6115b10b80cb" providerId="ADAL" clId="{D416C91B-BE20-0F49-964F-6BB02B2B27ED}" dt="2023-04-01T05:07:00.613" v="880"/>
          <ac:spMkLst>
            <pc:docMk/>
            <pc:sldMk cId="3417157940" sldId="256"/>
            <ac:spMk id="10" creationId="{8746D34D-F998-A5F4-E674-347B33A7DF22}"/>
          </ac:spMkLst>
        </pc:spChg>
        <pc:spChg chg="add del mod">
          <ac:chgData name="Wu, Fan" userId="4b10d03c-3d92-48e8-a0d5-6115b10b80cb" providerId="ADAL" clId="{D416C91B-BE20-0F49-964F-6BB02B2B27ED}" dt="2023-04-02T00:37:45.582" v="2249" actId="478"/>
          <ac:spMkLst>
            <pc:docMk/>
            <pc:sldMk cId="3417157940" sldId="256"/>
            <ac:spMk id="11" creationId="{11BB87FC-C5BC-84D8-8C02-F873CA5B776D}"/>
          </ac:spMkLst>
        </pc:spChg>
        <pc:spChg chg="add del">
          <ac:chgData name="Wu, Fan" userId="4b10d03c-3d92-48e8-a0d5-6115b10b80cb" providerId="ADAL" clId="{D416C91B-BE20-0F49-964F-6BB02B2B27ED}" dt="2023-04-01T05:06:49.554" v="879"/>
          <ac:spMkLst>
            <pc:docMk/>
            <pc:sldMk cId="3417157940" sldId="256"/>
            <ac:spMk id="11" creationId="{20A64D7D-B83F-AF48-9196-0001E34EC2BE}"/>
          </ac:spMkLst>
        </pc:spChg>
        <pc:spChg chg="add del mod">
          <ac:chgData name="Wu, Fan" userId="4b10d03c-3d92-48e8-a0d5-6115b10b80cb" providerId="ADAL" clId="{D416C91B-BE20-0F49-964F-6BB02B2B27ED}" dt="2023-04-01T05:14:01.833" v="949"/>
          <ac:spMkLst>
            <pc:docMk/>
            <pc:sldMk cId="3417157940" sldId="256"/>
            <ac:spMk id="13" creationId="{A3563A28-6B52-0B71-FE8D-825FC067AEF1}"/>
          </ac:spMkLst>
        </pc:spChg>
        <pc:spChg chg="add mod">
          <ac:chgData name="Wu, Fan" userId="4b10d03c-3d92-48e8-a0d5-6115b10b80cb" providerId="ADAL" clId="{D416C91B-BE20-0F49-964F-6BB02B2B27ED}" dt="2023-04-01T05:29:15.012" v="1024" actId="1038"/>
          <ac:spMkLst>
            <pc:docMk/>
            <pc:sldMk cId="3417157940" sldId="256"/>
            <ac:spMk id="17" creationId="{E1EAE3C2-F430-09A8-D6B6-F6A5940FAA97}"/>
          </ac:spMkLst>
        </pc:spChg>
        <pc:spChg chg="add del mod">
          <ac:chgData name="Wu, Fan" userId="4b10d03c-3d92-48e8-a0d5-6115b10b80cb" providerId="ADAL" clId="{D416C91B-BE20-0F49-964F-6BB02B2B27ED}" dt="2023-04-01T05:56:57.028" v="1930" actId="478"/>
          <ac:spMkLst>
            <pc:docMk/>
            <pc:sldMk cId="3417157940" sldId="256"/>
            <ac:spMk id="26" creationId="{2D1A4E9C-0B11-6F43-473F-AD9321D1A531}"/>
          </ac:spMkLst>
        </pc:spChg>
        <pc:spChg chg="add del mod">
          <ac:chgData name="Wu, Fan" userId="4b10d03c-3d92-48e8-a0d5-6115b10b80cb" providerId="ADAL" clId="{D416C91B-BE20-0F49-964F-6BB02B2B27ED}" dt="2023-04-01T05:57:01.109" v="1932" actId="478"/>
          <ac:spMkLst>
            <pc:docMk/>
            <pc:sldMk cId="3417157940" sldId="256"/>
            <ac:spMk id="28" creationId="{9D87E701-2C2B-2BE4-8763-5C7DD31C3CD2}"/>
          </ac:spMkLst>
        </pc:spChg>
        <pc:spChg chg="add mod">
          <ac:chgData name="Wu, Fan" userId="4b10d03c-3d92-48e8-a0d5-6115b10b80cb" providerId="ADAL" clId="{D416C91B-BE20-0F49-964F-6BB02B2B27ED}" dt="2023-04-01T06:15:37.223" v="2070" actId="1076"/>
          <ac:spMkLst>
            <pc:docMk/>
            <pc:sldMk cId="3417157940" sldId="256"/>
            <ac:spMk id="29" creationId="{FC8B2BDF-3E43-4532-C098-19E327E989F7}"/>
          </ac:spMkLst>
        </pc:spChg>
        <pc:spChg chg="add del mod">
          <ac:chgData name="Wu, Fan" userId="4b10d03c-3d92-48e8-a0d5-6115b10b80cb" providerId="ADAL" clId="{D416C91B-BE20-0F49-964F-6BB02B2B27ED}" dt="2023-04-01T06:14:18.437" v="2063"/>
          <ac:spMkLst>
            <pc:docMk/>
            <pc:sldMk cId="3417157940" sldId="256"/>
            <ac:spMk id="30" creationId="{496F97E1-2B64-D9AD-C8D5-A68523C3D86E}"/>
          </ac:spMkLst>
        </pc:spChg>
        <pc:grpChg chg="add del mod">
          <ac:chgData name="Wu, Fan" userId="4b10d03c-3d92-48e8-a0d5-6115b10b80cb" providerId="ADAL" clId="{D416C91B-BE20-0F49-964F-6BB02B2B27ED}" dt="2023-04-02T00:37:41.804" v="2248" actId="478"/>
          <ac:grpSpMkLst>
            <pc:docMk/>
            <pc:sldMk cId="3417157940" sldId="256"/>
            <ac:grpSpMk id="10" creationId="{DA5A4281-3C71-BEF6-D0CA-736AB7D63B02}"/>
          </ac:grpSpMkLst>
        </pc:grpChg>
        <pc:grpChg chg="add del mod">
          <ac:chgData name="Wu, Fan" userId="4b10d03c-3d92-48e8-a0d5-6115b10b80cb" providerId="ADAL" clId="{D416C91B-BE20-0F49-964F-6BB02B2B27ED}" dt="2023-04-01T23:08:08.433" v="2152" actId="478"/>
          <ac:grpSpMkLst>
            <pc:docMk/>
            <pc:sldMk cId="3417157940" sldId="256"/>
            <ac:grpSpMk id="18" creationId="{E27EE53F-6C42-8DF3-AF8F-0AFFF606CC43}"/>
          </ac:grpSpMkLst>
        </pc:grpChg>
        <pc:picChg chg="add del mod">
          <ac:chgData name="Wu, Fan" userId="4b10d03c-3d92-48e8-a0d5-6115b10b80cb" providerId="ADAL" clId="{D416C91B-BE20-0F49-964F-6BB02B2B27ED}" dt="2023-04-01T23:32:44.989" v="2199" actId="478"/>
          <ac:picMkLst>
            <pc:docMk/>
            <pc:sldMk cId="3417157940" sldId="256"/>
            <ac:picMk id="3" creationId="{58B8D7F3-E0F8-34B0-3C4D-12F832586481}"/>
          </ac:picMkLst>
        </pc:picChg>
        <pc:picChg chg="add del mod">
          <ac:chgData name="Wu, Fan" userId="4b10d03c-3d92-48e8-a0d5-6115b10b80cb" providerId="ADAL" clId="{D416C91B-BE20-0F49-964F-6BB02B2B27ED}" dt="2023-04-01T23:32:44.358" v="2198" actId="478"/>
          <ac:picMkLst>
            <pc:docMk/>
            <pc:sldMk cId="3417157940" sldId="256"/>
            <ac:picMk id="5" creationId="{20D6B61D-A2FA-AA02-E7DE-C80EB6730BA1}"/>
          </ac:picMkLst>
        </pc:picChg>
        <pc:picChg chg="add mod">
          <ac:chgData name="Wu, Fan" userId="4b10d03c-3d92-48e8-a0d5-6115b10b80cb" providerId="ADAL" clId="{D416C91B-BE20-0F49-964F-6BB02B2B27ED}" dt="2023-04-02T00:31:04.311" v="2235" actId="164"/>
          <ac:picMkLst>
            <pc:docMk/>
            <pc:sldMk cId="3417157940" sldId="256"/>
            <ac:picMk id="7" creationId="{19987670-3F45-9DEB-C8BA-C8ED0FA4B05B}"/>
          </ac:picMkLst>
        </pc:picChg>
        <pc:picChg chg="add del mod">
          <ac:chgData name="Wu, Fan" userId="4b10d03c-3d92-48e8-a0d5-6115b10b80cb" providerId="ADAL" clId="{D416C91B-BE20-0F49-964F-6BB02B2B27ED}" dt="2023-04-01T05:07:00.613" v="880"/>
          <ac:picMkLst>
            <pc:docMk/>
            <pc:sldMk cId="3417157940" sldId="256"/>
            <ac:picMk id="9" creationId="{9B99EBFD-155E-171F-D071-D41171179282}"/>
          </ac:picMkLst>
        </pc:picChg>
        <pc:picChg chg="add mod">
          <ac:chgData name="Wu, Fan" userId="4b10d03c-3d92-48e8-a0d5-6115b10b80cb" providerId="ADAL" clId="{D416C91B-BE20-0F49-964F-6BB02B2B27ED}" dt="2023-04-02T00:31:04.311" v="2235" actId="164"/>
          <ac:picMkLst>
            <pc:docMk/>
            <pc:sldMk cId="3417157940" sldId="256"/>
            <ac:picMk id="9" creationId="{B44EBFA9-31D9-D345-C49E-312BA3B64E29}"/>
          </ac:picMkLst>
        </pc:picChg>
        <pc:picChg chg="del mod">
          <ac:chgData name="Wu, Fan" userId="4b10d03c-3d92-48e8-a0d5-6115b10b80cb" providerId="ADAL" clId="{D416C91B-BE20-0F49-964F-6BB02B2B27ED}" dt="2023-04-01T05:14:40.366" v="965" actId="478"/>
          <ac:picMkLst>
            <pc:docMk/>
            <pc:sldMk cId="3417157940" sldId="256"/>
            <ac:picMk id="12" creationId="{188E7CE0-6089-BA18-B29B-4835520E858F}"/>
          </ac:picMkLst>
        </pc:picChg>
        <pc:picChg chg="add mod">
          <ac:chgData name="Wu, Fan" userId="4b10d03c-3d92-48e8-a0d5-6115b10b80cb" providerId="ADAL" clId="{D416C91B-BE20-0F49-964F-6BB02B2B27ED}" dt="2023-04-02T04:26:31.556" v="5463" actId="1076"/>
          <ac:picMkLst>
            <pc:docMk/>
            <pc:sldMk cId="3417157940" sldId="256"/>
            <ac:picMk id="13" creationId="{78DDA1AC-1536-D369-079B-F5F823AE1EFD}"/>
          </ac:picMkLst>
        </pc:picChg>
        <pc:picChg chg="add del mod">
          <ac:chgData name="Wu, Fan" userId="4b10d03c-3d92-48e8-a0d5-6115b10b80cb" providerId="ADAL" clId="{D416C91B-BE20-0F49-964F-6BB02B2B27ED}" dt="2023-04-01T05:14:01.833" v="949"/>
          <ac:picMkLst>
            <pc:docMk/>
            <pc:sldMk cId="3417157940" sldId="256"/>
            <ac:picMk id="15" creationId="{8C49C6A6-DC13-0BB2-B6B5-A55F74BFB306}"/>
          </ac:picMkLst>
        </pc:picChg>
        <pc:picChg chg="mod">
          <ac:chgData name="Wu, Fan" userId="4b10d03c-3d92-48e8-a0d5-6115b10b80cb" providerId="ADAL" clId="{D416C91B-BE20-0F49-964F-6BB02B2B27ED}" dt="2023-04-01T05:15:28.860" v="966" actId="207"/>
          <ac:picMkLst>
            <pc:docMk/>
            <pc:sldMk cId="3417157940" sldId="256"/>
            <ac:picMk id="16" creationId="{9EF05748-6EAA-DE39-8FA0-B3BDD480B13E}"/>
          </ac:picMkLst>
        </pc:picChg>
        <pc:picChg chg="add del mod">
          <ac:chgData name="Wu, Fan" userId="4b10d03c-3d92-48e8-a0d5-6115b10b80cb" providerId="ADAL" clId="{D416C91B-BE20-0F49-964F-6BB02B2B27ED}" dt="2023-04-01T05:25:11.302" v="984" actId="478"/>
          <ac:picMkLst>
            <pc:docMk/>
            <pc:sldMk cId="3417157940" sldId="256"/>
            <ac:picMk id="20" creationId="{C2EDBB69-B7D9-1A29-EEB3-71B16AE7090C}"/>
          </ac:picMkLst>
        </pc:picChg>
        <pc:picChg chg="add del mod modCrop">
          <ac:chgData name="Wu, Fan" userId="4b10d03c-3d92-48e8-a0d5-6115b10b80cb" providerId="ADAL" clId="{D416C91B-BE20-0F49-964F-6BB02B2B27ED}" dt="2023-04-01T05:26:46.365" v="996" actId="21"/>
          <ac:picMkLst>
            <pc:docMk/>
            <pc:sldMk cId="3417157940" sldId="256"/>
            <ac:picMk id="22" creationId="{B2AE5BD7-AA88-B89B-C78C-E05954AF0D01}"/>
          </ac:picMkLst>
        </pc:picChg>
        <pc:picChg chg="add del mod">
          <ac:chgData name="Wu, Fan" userId="4b10d03c-3d92-48e8-a0d5-6115b10b80cb" providerId="ADAL" clId="{D416C91B-BE20-0F49-964F-6BB02B2B27ED}" dt="2023-04-01T23:08:07.568" v="2151" actId="478"/>
          <ac:picMkLst>
            <pc:docMk/>
            <pc:sldMk cId="3417157940" sldId="256"/>
            <ac:picMk id="24" creationId="{57C211C9-A8FA-EED6-4132-8B6B4BD7307C}"/>
          </ac:picMkLst>
        </pc:picChg>
        <pc:picChg chg="add del mod">
          <ac:chgData name="Wu, Fan" userId="4b10d03c-3d92-48e8-a0d5-6115b10b80cb" providerId="ADAL" clId="{D416C91B-BE20-0F49-964F-6BB02B2B27ED}" dt="2023-04-02T00:30:59.832" v="2234" actId="478"/>
          <ac:picMkLst>
            <pc:docMk/>
            <pc:sldMk cId="3417157940" sldId="256"/>
            <ac:picMk id="1026" creationId="{AE1AA767-9628-DF94-2AE1-73A140F3F658}"/>
          </ac:picMkLst>
        </pc:picChg>
        <pc:picChg chg="add del">
          <ac:chgData name="Wu, Fan" userId="4b10d03c-3d92-48e8-a0d5-6115b10b80cb" providerId="ADAL" clId="{D416C91B-BE20-0F49-964F-6BB02B2B27ED}" dt="2023-04-01T23:19:51.235" v="2177" actId="478"/>
          <ac:picMkLst>
            <pc:docMk/>
            <pc:sldMk cId="3417157940" sldId="256"/>
            <ac:picMk id="1028" creationId="{F8376E16-693C-E234-CBFC-52CCEEFB9619}"/>
          </ac:picMkLst>
        </pc:picChg>
        <pc:picChg chg="add del">
          <ac:chgData name="Wu, Fan" userId="4b10d03c-3d92-48e8-a0d5-6115b10b80cb" providerId="ADAL" clId="{D416C91B-BE20-0F49-964F-6BB02B2B27ED}" dt="2023-04-01T23:20:18.048" v="2181" actId="478"/>
          <ac:picMkLst>
            <pc:docMk/>
            <pc:sldMk cId="3417157940" sldId="256"/>
            <ac:picMk id="1030" creationId="{18CA9341-C352-04B2-D44E-12A932103947}"/>
          </ac:picMkLst>
        </pc:picChg>
        <pc:picChg chg="add del mod">
          <ac:chgData name="Wu, Fan" userId="4b10d03c-3d92-48e8-a0d5-6115b10b80cb" providerId="ADAL" clId="{D416C91B-BE20-0F49-964F-6BB02B2B27ED}" dt="2023-04-01T23:21:00.051" v="2190" actId="478"/>
          <ac:picMkLst>
            <pc:docMk/>
            <pc:sldMk cId="3417157940" sldId="256"/>
            <ac:picMk id="1032" creationId="{3879DE42-5362-6AB2-AC7F-578E2818FA02}"/>
          </ac:picMkLst>
        </pc:picChg>
        <pc:picChg chg="add mod">
          <ac:chgData name="Wu, Fan" userId="4b10d03c-3d92-48e8-a0d5-6115b10b80cb" providerId="ADAL" clId="{D416C91B-BE20-0F49-964F-6BB02B2B27ED}" dt="2023-04-02T00:44:48.133" v="2798" actId="1076"/>
          <ac:picMkLst>
            <pc:docMk/>
            <pc:sldMk cId="3417157940" sldId="256"/>
            <ac:picMk id="1034" creationId="{129333D3-DFC2-992A-E625-B8BF61A31EFF}"/>
          </ac:picMkLst>
        </pc:picChg>
      </pc:sldChg>
      <pc:sldChg chg="modSp mod ord">
        <pc:chgData name="Wu, Fan" userId="4b10d03c-3d92-48e8-a0d5-6115b10b80cb" providerId="ADAL" clId="{D416C91B-BE20-0F49-964F-6BB02B2B27ED}" dt="2023-05-07T00:27:28.965" v="27864" actId="20578"/>
        <pc:sldMkLst>
          <pc:docMk/>
          <pc:sldMk cId="89058158" sldId="257"/>
        </pc:sldMkLst>
        <pc:spChg chg="mod">
          <ac:chgData name="Wu, Fan" userId="4b10d03c-3d92-48e8-a0d5-6115b10b80cb" providerId="ADAL" clId="{D416C91B-BE20-0F49-964F-6BB02B2B27ED}" dt="2023-04-01T06:06:13.479" v="1954" actId="2711"/>
          <ac:spMkLst>
            <pc:docMk/>
            <pc:sldMk cId="89058158" sldId="257"/>
            <ac:spMk id="2" creationId="{003940B3-9C15-BDA7-9738-F5A8869117A0}"/>
          </ac:spMkLst>
        </pc:spChg>
        <pc:spChg chg="mod">
          <ac:chgData name="Wu, Fan" userId="4b10d03c-3d92-48e8-a0d5-6115b10b80cb" providerId="ADAL" clId="{D416C91B-BE20-0F49-964F-6BB02B2B27ED}" dt="2023-05-06T23:26:24.291" v="27175"/>
          <ac:spMkLst>
            <pc:docMk/>
            <pc:sldMk cId="89058158" sldId="257"/>
            <ac:spMk id="3" creationId="{EEC53A31-B8CE-6CD0-0A4B-DA285BD1F497}"/>
          </ac:spMkLst>
        </pc:spChg>
      </pc:sldChg>
      <pc:sldChg chg="addSp delSp modSp mod modAnim modShow">
        <pc:chgData name="Wu, Fan" userId="4b10d03c-3d92-48e8-a0d5-6115b10b80cb" providerId="ADAL" clId="{D416C91B-BE20-0F49-964F-6BB02B2B27ED}" dt="2023-04-15T19:41:19.603" v="13462" actId="729"/>
        <pc:sldMkLst>
          <pc:docMk/>
          <pc:sldMk cId="690836999" sldId="258"/>
        </pc:sldMkLst>
        <pc:spChg chg="mod">
          <ac:chgData name="Wu, Fan" userId="4b10d03c-3d92-48e8-a0d5-6115b10b80cb" providerId="ADAL" clId="{D416C91B-BE20-0F49-964F-6BB02B2B27ED}" dt="2023-04-01T06:14:59.969" v="2065" actId="2711"/>
          <ac:spMkLst>
            <pc:docMk/>
            <pc:sldMk cId="690836999" sldId="258"/>
            <ac:spMk id="3" creationId="{EF945134-9CED-5852-0799-5BC5F8D49F35}"/>
          </ac:spMkLst>
        </pc:spChg>
        <pc:spChg chg="del mod">
          <ac:chgData name="Wu, Fan" userId="4b10d03c-3d92-48e8-a0d5-6115b10b80cb" providerId="ADAL" clId="{D416C91B-BE20-0F49-964F-6BB02B2B27ED}" dt="2023-04-01T04:27:51.147" v="674"/>
          <ac:spMkLst>
            <pc:docMk/>
            <pc:sldMk cId="690836999" sldId="258"/>
            <ac:spMk id="29" creationId="{A99309D8-E7F5-6A01-E8AA-B8548644586E}"/>
          </ac:spMkLst>
        </pc:spChg>
        <pc:spChg chg="mod">
          <ac:chgData name="Wu, Fan" userId="4b10d03c-3d92-48e8-a0d5-6115b10b80cb" providerId="ADAL" clId="{D416C91B-BE20-0F49-964F-6BB02B2B27ED}" dt="2023-04-02T04:32:12.955" v="5465" actId="1076"/>
          <ac:spMkLst>
            <pc:docMk/>
            <pc:sldMk cId="690836999" sldId="258"/>
            <ac:spMk id="31" creationId="{5179D443-B61C-9291-A07E-244EA75B00C5}"/>
          </ac:spMkLst>
        </pc:spChg>
        <pc:spChg chg="del">
          <ac:chgData name="Wu, Fan" userId="4b10d03c-3d92-48e8-a0d5-6115b10b80cb" providerId="ADAL" clId="{D416C91B-BE20-0F49-964F-6BB02B2B27ED}" dt="2023-04-02T04:34:53.580" v="5486"/>
          <ac:spMkLst>
            <pc:docMk/>
            <pc:sldMk cId="690836999" sldId="258"/>
            <ac:spMk id="32" creationId="{CFEDD6A6-1DCE-925F-6EBB-62DCDB7BE995}"/>
          </ac:spMkLst>
        </pc:spChg>
        <pc:spChg chg="del">
          <ac:chgData name="Wu, Fan" userId="4b10d03c-3d92-48e8-a0d5-6115b10b80cb" providerId="ADAL" clId="{D416C91B-BE20-0F49-964F-6BB02B2B27ED}" dt="2023-04-01T04:59:38.465" v="869"/>
          <ac:spMkLst>
            <pc:docMk/>
            <pc:sldMk cId="690836999" sldId="258"/>
            <ac:spMk id="33" creationId="{0FFFA9DD-44E9-B978-9671-4B47DCD97597}"/>
          </ac:spMkLst>
        </pc:spChg>
        <pc:spChg chg="mod">
          <ac:chgData name="Wu, Fan" userId="4b10d03c-3d92-48e8-a0d5-6115b10b80cb" providerId="ADAL" clId="{D416C91B-BE20-0F49-964F-6BB02B2B27ED}" dt="2023-04-01T06:05:08.289" v="1946" actId="947"/>
          <ac:spMkLst>
            <pc:docMk/>
            <pc:sldMk cId="690836999" sldId="258"/>
            <ac:spMk id="35" creationId="{589E81C0-8032-06D3-0752-566820AA68B4}"/>
          </ac:spMkLst>
        </pc:spChg>
        <pc:spChg chg="mod topLvl">
          <ac:chgData name="Wu, Fan" userId="4b10d03c-3d92-48e8-a0d5-6115b10b80cb" providerId="ADAL" clId="{D416C91B-BE20-0F49-964F-6BB02B2B27ED}" dt="2023-04-01T06:15:16.166" v="2068" actId="14100"/>
          <ac:spMkLst>
            <pc:docMk/>
            <pc:sldMk cId="690836999" sldId="258"/>
            <ac:spMk id="43" creationId="{68C1598F-2304-CBD5-16DF-5767CBE5A525}"/>
          </ac:spMkLst>
        </pc:spChg>
        <pc:spChg chg="mod topLvl">
          <ac:chgData name="Wu, Fan" userId="4b10d03c-3d92-48e8-a0d5-6115b10b80cb" providerId="ADAL" clId="{D416C91B-BE20-0F49-964F-6BB02B2B27ED}" dt="2023-04-01T06:15:08.491" v="2067" actId="14100"/>
          <ac:spMkLst>
            <pc:docMk/>
            <pc:sldMk cId="690836999" sldId="258"/>
            <ac:spMk id="45" creationId="{896BD89A-B279-6ECE-72DD-12FB2E31BD71}"/>
          </ac:spMkLst>
        </pc:spChg>
        <pc:spChg chg="mod topLvl">
          <ac:chgData name="Wu, Fan" userId="4b10d03c-3d92-48e8-a0d5-6115b10b80cb" providerId="ADAL" clId="{D416C91B-BE20-0F49-964F-6BB02B2B27ED}" dt="2023-04-01T05:30:16.591" v="1028" actId="3064"/>
          <ac:spMkLst>
            <pc:docMk/>
            <pc:sldMk cId="690836999" sldId="258"/>
            <ac:spMk id="46" creationId="{DB0DDAED-D813-C811-E6CB-F4483573BFE2}"/>
          </ac:spMkLst>
        </pc:spChg>
        <pc:spChg chg="mod topLvl">
          <ac:chgData name="Wu, Fan" userId="4b10d03c-3d92-48e8-a0d5-6115b10b80cb" providerId="ADAL" clId="{D416C91B-BE20-0F49-964F-6BB02B2B27ED}" dt="2023-04-01T05:30:16.591" v="1028" actId="3064"/>
          <ac:spMkLst>
            <pc:docMk/>
            <pc:sldMk cId="690836999" sldId="258"/>
            <ac:spMk id="47" creationId="{B33F163B-EC6A-388F-655B-4453EE53F08E}"/>
          </ac:spMkLst>
        </pc:spChg>
        <pc:spChg chg="add mod topLvl">
          <ac:chgData name="Wu, Fan" userId="4b10d03c-3d92-48e8-a0d5-6115b10b80cb" providerId="ADAL" clId="{D416C91B-BE20-0F49-964F-6BB02B2B27ED}" dt="2023-04-01T04:28:40.215" v="676" actId="165"/>
          <ac:spMkLst>
            <pc:docMk/>
            <pc:sldMk cId="690836999" sldId="258"/>
            <ac:spMk id="48" creationId="{21AE5F6D-68EC-D222-1775-DB6B03A5EBEA}"/>
          </ac:spMkLst>
        </pc:spChg>
        <pc:grpChg chg="add mod">
          <ac:chgData name="Wu, Fan" userId="4b10d03c-3d92-48e8-a0d5-6115b10b80cb" providerId="ADAL" clId="{D416C91B-BE20-0F49-964F-6BB02B2B27ED}" dt="2023-04-01T04:29:27.777" v="699" actId="164"/>
          <ac:grpSpMkLst>
            <pc:docMk/>
            <pc:sldMk cId="690836999" sldId="258"/>
            <ac:grpSpMk id="5" creationId="{DE1ADCE6-0B72-7433-5235-A8C3392401D9}"/>
          </ac:grpSpMkLst>
        </pc:grpChg>
        <pc:grpChg chg="add del mod">
          <ac:chgData name="Wu, Fan" userId="4b10d03c-3d92-48e8-a0d5-6115b10b80cb" providerId="ADAL" clId="{D416C91B-BE20-0F49-964F-6BB02B2B27ED}" dt="2023-04-01T04:28:40.215" v="676" actId="165"/>
          <ac:grpSpMkLst>
            <pc:docMk/>
            <pc:sldMk cId="690836999" sldId="258"/>
            <ac:grpSpMk id="49" creationId="{8BA981DA-D09C-11F3-5C3C-AEF4898841B5}"/>
          </ac:grpSpMkLst>
        </pc:grpChg>
        <pc:picChg chg="mod">
          <ac:chgData name="Wu, Fan" userId="4b10d03c-3d92-48e8-a0d5-6115b10b80cb" providerId="ADAL" clId="{D416C91B-BE20-0F49-964F-6BB02B2B27ED}" dt="2023-04-01T07:52:47.544" v="2150" actId="1076"/>
          <ac:picMkLst>
            <pc:docMk/>
            <pc:sldMk cId="690836999" sldId="258"/>
            <ac:picMk id="2" creationId="{6F0ADD83-421D-C112-2BA3-743486F11F99}"/>
          </ac:picMkLst>
        </pc:picChg>
        <pc:picChg chg="add del mod">
          <ac:chgData name="Wu, Fan" userId="4b10d03c-3d92-48e8-a0d5-6115b10b80cb" providerId="ADAL" clId="{D416C91B-BE20-0F49-964F-6BB02B2B27ED}" dt="2023-04-02T04:34:53.580" v="5486"/>
          <ac:picMkLst>
            <pc:docMk/>
            <pc:sldMk cId="690836999" sldId="258"/>
            <ac:picMk id="4" creationId="{5310168C-C408-9B38-CB9F-421F7B31E638}"/>
          </ac:picMkLst>
        </pc:picChg>
        <pc:picChg chg="del mod">
          <ac:chgData name="Wu, Fan" userId="4b10d03c-3d92-48e8-a0d5-6115b10b80cb" providerId="ADAL" clId="{D416C91B-BE20-0F49-964F-6BB02B2B27ED}" dt="2023-04-01T04:27:51.147" v="674"/>
          <ac:picMkLst>
            <pc:docMk/>
            <pc:sldMk cId="690836999" sldId="258"/>
            <ac:picMk id="4" creationId="{5AA75358-5CE9-2809-6343-531BCE95A0F7}"/>
          </ac:picMkLst>
        </pc:picChg>
        <pc:picChg chg="del mod">
          <ac:chgData name="Wu, Fan" userId="4b10d03c-3d92-48e8-a0d5-6115b10b80cb" providerId="ADAL" clId="{D416C91B-BE20-0F49-964F-6BB02B2B27ED}" dt="2023-04-01T04:59:38.465" v="869"/>
          <ac:picMkLst>
            <pc:docMk/>
            <pc:sldMk cId="690836999" sldId="258"/>
            <ac:picMk id="6" creationId="{6E5E5D4B-5F78-D401-2EED-354D49437F09}"/>
          </ac:picMkLst>
        </pc:picChg>
        <pc:picChg chg="mod">
          <ac:chgData name="Wu, Fan" userId="4b10d03c-3d92-48e8-a0d5-6115b10b80cb" providerId="ADAL" clId="{D416C91B-BE20-0F49-964F-6BB02B2B27ED}" dt="2023-04-02T04:34:53.580" v="5486"/>
          <ac:picMkLst>
            <pc:docMk/>
            <pc:sldMk cId="690836999" sldId="258"/>
            <ac:picMk id="6" creationId="{7851A443-ACC4-6ACC-67AF-6B97EDCF917D}"/>
          </ac:picMkLst>
        </pc:picChg>
        <pc:picChg chg="mod">
          <ac:chgData name="Wu, Fan" userId="4b10d03c-3d92-48e8-a0d5-6115b10b80cb" providerId="ADAL" clId="{D416C91B-BE20-0F49-964F-6BB02B2B27ED}" dt="2023-04-01T04:59:38.465" v="869"/>
          <ac:picMkLst>
            <pc:docMk/>
            <pc:sldMk cId="690836999" sldId="258"/>
            <ac:picMk id="7" creationId="{C7A98C8E-46A1-A4B1-DF7D-80BFF82A3161}"/>
          </ac:picMkLst>
        </pc:picChg>
      </pc:sldChg>
      <pc:sldChg chg="addSp delSp modSp new mod modShow">
        <pc:chgData name="Wu, Fan" userId="4b10d03c-3d92-48e8-a0d5-6115b10b80cb" providerId="ADAL" clId="{D416C91B-BE20-0F49-964F-6BB02B2B27ED}" dt="2023-04-02T01:39:42.565" v="3527" actId="729"/>
        <pc:sldMkLst>
          <pc:docMk/>
          <pc:sldMk cId="746964100" sldId="259"/>
        </pc:sldMkLst>
        <pc:spChg chg="mod">
          <ac:chgData name="Wu, Fan" userId="4b10d03c-3d92-48e8-a0d5-6115b10b80cb" providerId="ADAL" clId="{D416C91B-BE20-0F49-964F-6BB02B2B27ED}" dt="2023-04-01T06:05:18.422" v="1947" actId="2711"/>
          <ac:spMkLst>
            <pc:docMk/>
            <pc:sldMk cId="746964100" sldId="259"/>
            <ac:spMk id="2" creationId="{6F3AB98C-726A-6AD3-1B85-45C1DCA000D9}"/>
          </ac:spMkLst>
        </pc:spChg>
        <pc:spChg chg="del mod">
          <ac:chgData name="Wu, Fan" userId="4b10d03c-3d92-48e8-a0d5-6115b10b80cb" providerId="ADAL" clId="{D416C91B-BE20-0F49-964F-6BB02B2B27ED}" dt="2023-04-01T03:20:08.150" v="87" actId="931"/>
          <ac:spMkLst>
            <pc:docMk/>
            <pc:sldMk cId="746964100" sldId="259"/>
            <ac:spMk id="3" creationId="{8C2BA56C-310C-2E15-264F-F1CD5FED631C}"/>
          </ac:spMkLst>
        </pc:spChg>
        <pc:spChg chg="add del mod">
          <ac:chgData name="Wu, Fan" userId="4b10d03c-3d92-48e8-a0d5-6115b10b80cb" providerId="ADAL" clId="{D416C91B-BE20-0F49-964F-6BB02B2B27ED}" dt="2023-04-01T03:17:34.438" v="9" actId="478"/>
          <ac:spMkLst>
            <pc:docMk/>
            <pc:sldMk cId="746964100" sldId="259"/>
            <ac:spMk id="6" creationId="{42D3FA02-E65E-557D-C61B-ED5B3F9BF667}"/>
          </ac:spMkLst>
        </pc:spChg>
        <pc:spChg chg="mod">
          <ac:chgData name="Wu, Fan" userId="4b10d03c-3d92-48e8-a0d5-6115b10b80cb" providerId="ADAL" clId="{D416C91B-BE20-0F49-964F-6BB02B2B27ED}" dt="2023-04-01T05:22:54.417" v="967"/>
          <ac:spMkLst>
            <pc:docMk/>
            <pc:sldMk cId="746964100" sldId="259"/>
            <ac:spMk id="6" creationId="{682BC3EB-0C73-C7D4-C10D-D8559514D60B}"/>
          </ac:spMkLst>
        </pc:spChg>
        <pc:spChg chg="add del mod">
          <ac:chgData name="Wu, Fan" userId="4b10d03c-3d92-48e8-a0d5-6115b10b80cb" providerId="ADAL" clId="{D416C91B-BE20-0F49-964F-6BB02B2B27ED}" dt="2023-04-02T01:12:59.303" v="2935" actId="478"/>
          <ac:spMkLst>
            <pc:docMk/>
            <pc:sldMk cId="746964100" sldId="259"/>
            <ac:spMk id="8" creationId="{BA7A4AE2-58E7-B10F-56CE-45C7744719E7}"/>
          </ac:spMkLst>
        </pc:spChg>
        <pc:spChg chg="add del mod">
          <ac:chgData name="Wu, Fan" userId="4b10d03c-3d92-48e8-a0d5-6115b10b80cb" providerId="ADAL" clId="{D416C91B-BE20-0F49-964F-6BB02B2B27ED}" dt="2023-04-02T00:48:09.138" v="2812" actId="478"/>
          <ac:spMkLst>
            <pc:docMk/>
            <pc:sldMk cId="746964100" sldId="259"/>
            <ac:spMk id="9" creationId="{85764718-D412-93C2-5B8F-CAFA26621B4A}"/>
          </ac:spMkLst>
        </pc:spChg>
        <pc:spChg chg="add del mod">
          <ac:chgData name="Wu, Fan" userId="4b10d03c-3d92-48e8-a0d5-6115b10b80cb" providerId="ADAL" clId="{D416C91B-BE20-0F49-964F-6BB02B2B27ED}" dt="2023-04-01T03:20:11.749" v="89" actId="931"/>
          <ac:spMkLst>
            <pc:docMk/>
            <pc:sldMk cId="746964100" sldId="259"/>
            <ac:spMk id="15" creationId="{FD4D028B-B16F-7FBB-6945-27D4BC7188CA}"/>
          </ac:spMkLst>
        </pc:spChg>
        <pc:spChg chg="add mod">
          <ac:chgData name="Wu, Fan" userId="4b10d03c-3d92-48e8-a0d5-6115b10b80cb" providerId="ADAL" clId="{D416C91B-BE20-0F49-964F-6BB02B2B27ED}" dt="2023-04-02T00:49:04.348" v="2830" actId="552"/>
          <ac:spMkLst>
            <pc:docMk/>
            <pc:sldMk cId="746964100" sldId="259"/>
            <ac:spMk id="24" creationId="{CCC232EC-E93A-DF7E-AAE1-278412DF8E0C}"/>
          </ac:spMkLst>
        </pc:spChg>
        <pc:spChg chg="add mod">
          <ac:chgData name="Wu, Fan" userId="4b10d03c-3d92-48e8-a0d5-6115b10b80cb" providerId="ADAL" clId="{D416C91B-BE20-0F49-964F-6BB02B2B27ED}" dt="2023-04-02T00:49:04.348" v="2830" actId="552"/>
          <ac:spMkLst>
            <pc:docMk/>
            <pc:sldMk cId="746964100" sldId="259"/>
            <ac:spMk id="25" creationId="{AC707464-CB07-1258-C5C7-E621A192A6B4}"/>
          </ac:spMkLst>
        </pc:spChg>
        <pc:spChg chg="add mod">
          <ac:chgData name="Wu, Fan" userId="4b10d03c-3d92-48e8-a0d5-6115b10b80cb" providerId="ADAL" clId="{D416C91B-BE20-0F49-964F-6BB02B2B27ED}" dt="2023-04-02T00:49:04.348" v="2830" actId="552"/>
          <ac:spMkLst>
            <pc:docMk/>
            <pc:sldMk cId="746964100" sldId="259"/>
            <ac:spMk id="26" creationId="{101D443D-5EE9-BF18-DAF1-911440AFED4F}"/>
          </ac:spMkLst>
        </pc:spChg>
        <pc:spChg chg="add mod">
          <ac:chgData name="Wu, Fan" userId="4b10d03c-3d92-48e8-a0d5-6115b10b80cb" providerId="ADAL" clId="{D416C91B-BE20-0F49-964F-6BB02B2B27ED}" dt="2023-04-02T00:52:14.897" v="2832"/>
          <ac:spMkLst>
            <pc:docMk/>
            <pc:sldMk cId="746964100" sldId="259"/>
            <ac:spMk id="27" creationId="{CCF0B4A1-646B-2F3C-44A8-1F3EFB7A5993}"/>
          </ac:spMkLst>
        </pc:spChg>
        <pc:spChg chg="add mod">
          <ac:chgData name="Wu, Fan" userId="4b10d03c-3d92-48e8-a0d5-6115b10b80cb" providerId="ADAL" clId="{D416C91B-BE20-0F49-964F-6BB02B2B27ED}" dt="2023-04-02T00:52:24.694" v="2899" actId="20577"/>
          <ac:spMkLst>
            <pc:docMk/>
            <pc:sldMk cId="746964100" sldId="259"/>
            <ac:spMk id="28" creationId="{388D2A8B-3E26-FD06-7D60-135B8479A496}"/>
          </ac:spMkLst>
        </pc:spChg>
        <pc:spChg chg="add mod">
          <ac:chgData name="Wu, Fan" userId="4b10d03c-3d92-48e8-a0d5-6115b10b80cb" providerId="ADAL" clId="{D416C91B-BE20-0F49-964F-6BB02B2B27ED}" dt="2023-04-02T00:49:04.348" v="2830" actId="552"/>
          <ac:spMkLst>
            <pc:docMk/>
            <pc:sldMk cId="746964100" sldId="259"/>
            <ac:spMk id="29" creationId="{E4CD5189-8AE9-C970-01DB-94204748CC3C}"/>
          </ac:spMkLst>
        </pc:spChg>
        <pc:spChg chg="add mod">
          <ac:chgData name="Wu, Fan" userId="4b10d03c-3d92-48e8-a0d5-6115b10b80cb" providerId="ADAL" clId="{D416C91B-BE20-0F49-964F-6BB02B2B27ED}" dt="2023-04-02T00:49:04.348" v="2830" actId="552"/>
          <ac:spMkLst>
            <pc:docMk/>
            <pc:sldMk cId="746964100" sldId="259"/>
            <ac:spMk id="30" creationId="{F0026743-7091-A9E0-96FD-80D30CA535F5}"/>
          </ac:spMkLst>
        </pc:spChg>
        <pc:grpChg chg="add del mod">
          <ac:chgData name="Wu, Fan" userId="4b10d03c-3d92-48e8-a0d5-6115b10b80cb" providerId="ADAL" clId="{D416C91B-BE20-0F49-964F-6BB02B2B27ED}" dt="2023-04-01T23:09:24.369" v="2173" actId="478"/>
          <ac:grpSpMkLst>
            <pc:docMk/>
            <pc:sldMk cId="746964100" sldId="259"/>
            <ac:grpSpMk id="3" creationId="{AF0DE17C-F1D9-FE3C-006D-E6D2A998C89D}"/>
          </ac:grpSpMkLst>
        </pc:grpChg>
        <pc:grpChg chg="add mod">
          <ac:chgData name="Wu, Fan" userId="4b10d03c-3d92-48e8-a0d5-6115b10b80cb" providerId="ADAL" clId="{D416C91B-BE20-0F49-964F-6BB02B2B27ED}" dt="2023-04-01T04:30:18.016" v="731" actId="1038"/>
          <ac:grpSpMkLst>
            <pc:docMk/>
            <pc:sldMk cId="746964100" sldId="259"/>
            <ac:grpSpMk id="31" creationId="{BABE525E-41A4-91D1-C28B-136E8962C5FC}"/>
          </ac:grpSpMkLst>
        </pc:grpChg>
        <pc:picChg chg="add mod">
          <ac:chgData name="Wu, Fan" userId="4b10d03c-3d92-48e8-a0d5-6115b10b80cb" providerId="ADAL" clId="{D416C91B-BE20-0F49-964F-6BB02B2B27ED}" dt="2023-04-02T00:48:45.315" v="2828" actId="465"/>
          <ac:picMkLst>
            <pc:docMk/>
            <pc:sldMk cId="746964100" sldId="259"/>
            <ac:picMk id="4" creationId="{30A90204-B4F8-FCF4-0DBF-775AEF7E676D}"/>
          </ac:picMkLst>
        </pc:picChg>
        <pc:picChg chg="mod">
          <ac:chgData name="Wu, Fan" userId="4b10d03c-3d92-48e8-a0d5-6115b10b80cb" providerId="ADAL" clId="{D416C91B-BE20-0F49-964F-6BB02B2B27ED}" dt="2023-04-01T05:22:54.417" v="967"/>
          <ac:picMkLst>
            <pc:docMk/>
            <pc:sldMk cId="746964100" sldId="259"/>
            <ac:picMk id="4" creationId="{897255A9-8CF9-E1F0-F3DE-059F6C2E32E3}"/>
          </ac:picMkLst>
        </pc:picChg>
        <pc:picChg chg="add mod">
          <ac:chgData name="Wu, Fan" userId="4b10d03c-3d92-48e8-a0d5-6115b10b80cb" providerId="ADAL" clId="{D416C91B-BE20-0F49-964F-6BB02B2B27ED}" dt="2023-04-02T00:48:45.315" v="2828" actId="465"/>
          <ac:picMkLst>
            <pc:docMk/>
            <pc:sldMk cId="746964100" sldId="259"/>
            <ac:picMk id="11" creationId="{68C6760B-7580-CEE5-99B7-4CB8F826829D}"/>
          </ac:picMkLst>
        </pc:picChg>
        <pc:picChg chg="add mod">
          <ac:chgData name="Wu, Fan" userId="4b10d03c-3d92-48e8-a0d5-6115b10b80cb" providerId="ADAL" clId="{D416C91B-BE20-0F49-964F-6BB02B2B27ED}" dt="2023-04-02T00:48:45.315" v="2828" actId="465"/>
          <ac:picMkLst>
            <pc:docMk/>
            <pc:sldMk cId="746964100" sldId="259"/>
            <ac:picMk id="12" creationId="{68A3A061-EC7D-5627-7614-5BE4FD28438B}"/>
          </ac:picMkLst>
        </pc:picChg>
        <pc:picChg chg="add del mod">
          <ac:chgData name="Wu, Fan" userId="4b10d03c-3d92-48e8-a0d5-6115b10b80cb" providerId="ADAL" clId="{D416C91B-BE20-0F49-964F-6BB02B2B27ED}" dt="2023-04-01T03:20:10.029" v="88" actId="478"/>
          <ac:picMkLst>
            <pc:docMk/>
            <pc:sldMk cId="746964100" sldId="259"/>
            <ac:picMk id="13" creationId="{06D599DA-283E-2FC6-0977-2EBC709D229B}"/>
          </ac:picMkLst>
        </pc:picChg>
        <pc:picChg chg="add mod">
          <ac:chgData name="Wu, Fan" userId="4b10d03c-3d92-48e8-a0d5-6115b10b80cb" providerId="ADAL" clId="{D416C91B-BE20-0F49-964F-6BB02B2B27ED}" dt="2023-04-02T00:48:45.315" v="2828" actId="465"/>
          <ac:picMkLst>
            <pc:docMk/>
            <pc:sldMk cId="746964100" sldId="259"/>
            <ac:picMk id="15" creationId="{3949E14C-FBC6-9CB9-50FD-735CAAE359F9}"/>
          </ac:picMkLst>
        </pc:picChg>
        <pc:picChg chg="add del mod">
          <ac:chgData name="Wu, Fan" userId="4b10d03c-3d92-48e8-a0d5-6115b10b80cb" providerId="ADAL" clId="{D416C91B-BE20-0F49-964F-6BB02B2B27ED}" dt="2023-04-02T00:47:54.869" v="2810" actId="478"/>
          <ac:picMkLst>
            <pc:docMk/>
            <pc:sldMk cId="746964100" sldId="259"/>
            <ac:picMk id="17" creationId="{DF555FF0-B720-FE17-34D0-87A425669206}"/>
          </ac:picMkLst>
        </pc:picChg>
        <pc:picChg chg="add del mod">
          <ac:chgData name="Wu, Fan" userId="4b10d03c-3d92-48e8-a0d5-6115b10b80cb" providerId="ADAL" clId="{D416C91B-BE20-0F49-964F-6BB02B2B27ED}" dt="2023-04-02T00:48:15.743" v="2814" actId="478"/>
          <ac:picMkLst>
            <pc:docMk/>
            <pc:sldMk cId="746964100" sldId="259"/>
            <ac:picMk id="18" creationId="{AA7FF1CD-CA36-220E-4F85-B41DED0F82BF}"/>
          </ac:picMkLst>
        </pc:picChg>
        <pc:picChg chg="add del mod">
          <ac:chgData name="Wu, Fan" userId="4b10d03c-3d92-48e8-a0d5-6115b10b80cb" providerId="ADAL" clId="{D416C91B-BE20-0F49-964F-6BB02B2B27ED}" dt="2023-04-02T00:48:16.259" v="2815" actId="478"/>
          <ac:picMkLst>
            <pc:docMk/>
            <pc:sldMk cId="746964100" sldId="259"/>
            <ac:picMk id="19" creationId="{9C31EC40-BC0C-75A9-0A31-792328C0B2CE}"/>
          </ac:picMkLst>
        </pc:picChg>
        <pc:picChg chg="add del mod">
          <ac:chgData name="Wu, Fan" userId="4b10d03c-3d92-48e8-a0d5-6115b10b80cb" providerId="ADAL" clId="{D416C91B-BE20-0F49-964F-6BB02B2B27ED}" dt="2023-04-02T00:48:16.756" v="2816" actId="478"/>
          <ac:picMkLst>
            <pc:docMk/>
            <pc:sldMk cId="746964100" sldId="259"/>
            <ac:picMk id="20" creationId="{4946743E-CEE3-38B9-0A05-37195B0C4CB8}"/>
          </ac:picMkLst>
        </pc:picChg>
        <pc:picChg chg="add del mod">
          <ac:chgData name="Wu, Fan" userId="4b10d03c-3d92-48e8-a0d5-6115b10b80cb" providerId="ADAL" clId="{D416C91B-BE20-0F49-964F-6BB02B2B27ED}" dt="2023-04-02T00:48:17.364" v="2817" actId="478"/>
          <ac:picMkLst>
            <pc:docMk/>
            <pc:sldMk cId="746964100" sldId="259"/>
            <ac:picMk id="21" creationId="{C7B36CEE-75F4-F7B0-4764-DB964E140637}"/>
          </ac:picMkLst>
        </pc:picChg>
        <pc:picChg chg="add del mod">
          <ac:chgData name="Wu, Fan" userId="4b10d03c-3d92-48e8-a0d5-6115b10b80cb" providerId="ADAL" clId="{D416C91B-BE20-0F49-964F-6BB02B2B27ED}" dt="2023-04-02T00:48:18.017" v="2818" actId="478"/>
          <ac:picMkLst>
            <pc:docMk/>
            <pc:sldMk cId="746964100" sldId="259"/>
            <ac:picMk id="22" creationId="{275BD06D-F934-A462-D7B4-AE26C965E89F}"/>
          </ac:picMkLst>
        </pc:picChg>
        <pc:picChg chg="add del mod">
          <ac:chgData name="Wu, Fan" userId="4b10d03c-3d92-48e8-a0d5-6115b10b80cb" providerId="ADAL" clId="{D416C91B-BE20-0F49-964F-6BB02B2B27ED}" dt="2023-04-02T00:48:19.031" v="2819" actId="478"/>
          <ac:picMkLst>
            <pc:docMk/>
            <pc:sldMk cId="746964100" sldId="259"/>
            <ac:picMk id="23" creationId="{04A161C1-859B-B7A4-DBE1-16616E58F3F0}"/>
          </ac:picMkLst>
        </pc:picChg>
        <pc:picChg chg="add mod">
          <ac:chgData name="Wu, Fan" userId="4b10d03c-3d92-48e8-a0d5-6115b10b80cb" providerId="ADAL" clId="{D416C91B-BE20-0F49-964F-6BB02B2B27ED}" dt="2023-04-02T00:48:45.315" v="2828" actId="465"/>
          <ac:picMkLst>
            <pc:docMk/>
            <pc:sldMk cId="746964100" sldId="259"/>
            <ac:picMk id="32" creationId="{32FB2A5A-73CD-880F-B905-B7CD80E92D01}"/>
          </ac:picMkLst>
        </pc:picChg>
        <pc:picChg chg="add mod">
          <ac:chgData name="Wu, Fan" userId="4b10d03c-3d92-48e8-a0d5-6115b10b80cb" providerId="ADAL" clId="{D416C91B-BE20-0F49-964F-6BB02B2B27ED}" dt="2023-04-02T00:48:45.315" v="2828" actId="465"/>
          <ac:picMkLst>
            <pc:docMk/>
            <pc:sldMk cId="746964100" sldId="259"/>
            <ac:picMk id="33" creationId="{D1C46B4A-A9E0-5DA4-8205-4C8E1D8BFAE9}"/>
          </ac:picMkLst>
        </pc:picChg>
        <pc:picChg chg="add mod">
          <ac:chgData name="Wu, Fan" userId="4b10d03c-3d92-48e8-a0d5-6115b10b80cb" providerId="ADAL" clId="{D416C91B-BE20-0F49-964F-6BB02B2B27ED}" dt="2023-04-02T00:48:45.315" v="2828" actId="465"/>
          <ac:picMkLst>
            <pc:docMk/>
            <pc:sldMk cId="746964100" sldId="259"/>
            <ac:picMk id="34" creationId="{75CD58DA-F4D3-195D-37C8-9E3BB7D1D608}"/>
          </ac:picMkLst>
        </pc:picChg>
        <pc:cxnChg chg="add mod">
          <ac:chgData name="Wu, Fan" userId="4b10d03c-3d92-48e8-a0d5-6115b10b80cb" providerId="ADAL" clId="{D416C91B-BE20-0F49-964F-6BB02B2B27ED}" dt="2023-04-01T03:31:15.141" v="339" actId="14100"/>
          <ac:cxnSpMkLst>
            <pc:docMk/>
            <pc:sldMk cId="746964100" sldId="259"/>
            <ac:cxnSpMk id="5" creationId="{1416B9A3-7C31-9945-2BE0-848D1E3CF776}"/>
          </ac:cxnSpMkLst>
        </pc:cxnChg>
        <pc:cxnChg chg="add mod">
          <ac:chgData name="Wu, Fan" userId="4b10d03c-3d92-48e8-a0d5-6115b10b80cb" providerId="ADAL" clId="{D416C91B-BE20-0F49-964F-6BB02B2B27ED}" dt="2023-04-01T03:31:09.504" v="338" actId="14100"/>
          <ac:cxnSpMkLst>
            <pc:docMk/>
            <pc:sldMk cId="746964100" sldId="259"/>
            <ac:cxnSpMk id="7" creationId="{F04D96D6-AAE1-99DA-9EAA-C59CC6665AEB}"/>
          </ac:cxnSpMkLst>
        </pc:cxnChg>
        <pc:cxnChg chg="add mod">
          <ac:chgData name="Wu, Fan" userId="4b10d03c-3d92-48e8-a0d5-6115b10b80cb" providerId="ADAL" clId="{D416C91B-BE20-0F49-964F-6BB02B2B27ED}" dt="2023-04-01T03:18:41.712" v="44" actId="1076"/>
          <ac:cxnSpMkLst>
            <pc:docMk/>
            <pc:sldMk cId="746964100" sldId="259"/>
            <ac:cxnSpMk id="10" creationId="{F76F4007-B7E0-DE81-43A3-37B7847426DB}"/>
          </ac:cxnSpMkLst>
        </pc:cxnChg>
      </pc:sldChg>
      <pc:sldChg chg="addSp delSp modSp new mod modAnim">
        <pc:chgData name="Wu, Fan" userId="4b10d03c-3d92-48e8-a0d5-6115b10b80cb" providerId="ADAL" clId="{D416C91B-BE20-0F49-964F-6BB02B2B27ED}" dt="2023-04-02T03:05:06.294" v="3978" actId="1076"/>
        <pc:sldMkLst>
          <pc:docMk/>
          <pc:sldMk cId="3208663221" sldId="260"/>
        </pc:sldMkLst>
        <pc:spChg chg="mod">
          <ac:chgData name="Wu, Fan" userId="4b10d03c-3d92-48e8-a0d5-6115b10b80cb" providerId="ADAL" clId="{D416C91B-BE20-0F49-964F-6BB02B2B27ED}" dt="2023-04-02T01:06:54.003" v="2922" actId="1038"/>
          <ac:spMkLst>
            <pc:docMk/>
            <pc:sldMk cId="3208663221" sldId="260"/>
            <ac:spMk id="2" creationId="{714675B1-A7EA-0487-0344-BD1946B52532}"/>
          </ac:spMkLst>
        </pc:spChg>
        <pc:spChg chg="del mod">
          <ac:chgData name="Wu, Fan" userId="4b10d03c-3d92-48e8-a0d5-6115b10b80cb" providerId="ADAL" clId="{D416C91B-BE20-0F49-964F-6BB02B2B27ED}" dt="2023-04-01T04:20:56.717" v="631" actId="478"/>
          <ac:spMkLst>
            <pc:docMk/>
            <pc:sldMk cId="3208663221" sldId="260"/>
            <ac:spMk id="3" creationId="{B631DCBD-B493-B519-875B-BB5D3EDD82F0}"/>
          </ac:spMkLst>
        </pc:spChg>
        <pc:spChg chg="add mod">
          <ac:chgData name="Wu, Fan" userId="4b10d03c-3d92-48e8-a0d5-6115b10b80cb" providerId="ADAL" clId="{D416C91B-BE20-0F49-964F-6BB02B2B27ED}" dt="2023-04-02T03:04:15.127" v="3974" actId="1076"/>
          <ac:spMkLst>
            <pc:docMk/>
            <pc:sldMk cId="3208663221" sldId="260"/>
            <ac:spMk id="4" creationId="{B7BE0F83-9FE7-B284-7620-6D8960ADFD10}"/>
          </ac:spMkLst>
        </pc:spChg>
        <pc:spChg chg="add mod">
          <ac:chgData name="Wu, Fan" userId="4b10d03c-3d92-48e8-a0d5-6115b10b80cb" providerId="ADAL" clId="{D416C91B-BE20-0F49-964F-6BB02B2B27ED}" dt="2023-04-02T03:03:57.593" v="3971" actId="1076"/>
          <ac:spMkLst>
            <pc:docMk/>
            <pc:sldMk cId="3208663221" sldId="260"/>
            <ac:spMk id="5" creationId="{7F7C19EB-AC5A-A606-E146-3518DA3F3B92}"/>
          </ac:spMkLst>
        </pc:spChg>
        <pc:spChg chg="add mod">
          <ac:chgData name="Wu, Fan" userId="4b10d03c-3d92-48e8-a0d5-6115b10b80cb" providerId="ADAL" clId="{D416C91B-BE20-0F49-964F-6BB02B2B27ED}" dt="2023-04-02T03:04:07.112" v="3973" actId="1076"/>
          <ac:spMkLst>
            <pc:docMk/>
            <pc:sldMk cId="3208663221" sldId="260"/>
            <ac:spMk id="6" creationId="{C83A44B8-B1DD-9478-3E17-60F93792F072}"/>
          </ac:spMkLst>
        </pc:spChg>
        <pc:spChg chg="mod">
          <ac:chgData name="Wu, Fan" userId="4b10d03c-3d92-48e8-a0d5-6115b10b80cb" providerId="ADAL" clId="{D416C91B-BE20-0F49-964F-6BB02B2B27ED}" dt="2023-04-02T03:04:42.295" v="3977" actId="14100"/>
          <ac:spMkLst>
            <pc:docMk/>
            <pc:sldMk cId="3208663221" sldId="260"/>
            <ac:spMk id="7" creationId="{0AE39929-6236-9378-C8BC-04E79F0B143C}"/>
          </ac:spMkLst>
        </pc:spChg>
        <pc:spChg chg="mod">
          <ac:chgData name="Wu, Fan" userId="4b10d03c-3d92-48e8-a0d5-6115b10b80cb" providerId="ADAL" clId="{D416C91B-BE20-0F49-964F-6BB02B2B27ED}" dt="2023-04-02T01:08:01.826" v="2933" actId="404"/>
          <ac:spMkLst>
            <pc:docMk/>
            <pc:sldMk cId="3208663221" sldId="260"/>
            <ac:spMk id="13" creationId="{83A0DD39-2C69-6487-8AC1-9B51A4063A40}"/>
          </ac:spMkLst>
        </pc:spChg>
        <pc:spChg chg="mod">
          <ac:chgData name="Wu, Fan" userId="4b10d03c-3d92-48e8-a0d5-6115b10b80cb" providerId="ADAL" clId="{D416C91B-BE20-0F49-964F-6BB02B2B27ED}" dt="2023-04-02T03:04:35.946" v="3976" actId="14100"/>
          <ac:spMkLst>
            <pc:docMk/>
            <pc:sldMk cId="3208663221" sldId="260"/>
            <ac:spMk id="14" creationId="{8CF52614-EDA3-C4DB-8503-B5B009E2B87C}"/>
          </ac:spMkLst>
        </pc:spChg>
        <pc:spChg chg="mod">
          <ac:chgData name="Wu, Fan" userId="4b10d03c-3d92-48e8-a0d5-6115b10b80cb" providerId="ADAL" clId="{D416C91B-BE20-0F49-964F-6BB02B2B27ED}" dt="2023-04-02T03:04:35.946" v="3976" actId="14100"/>
          <ac:spMkLst>
            <pc:docMk/>
            <pc:sldMk cId="3208663221" sldId="260"/>
            <ac:spMk id="16" creationId="{A911C7DF-4B74-37ED-AD13-DB7AEA731DB4}"/>
          </ac:spMkLst>
        </pc:spChg>
        <pc:spChg chg="mod">
          <ac:chgData name="Wu, Fan" userId="4b10d03c-3d92-48e8-a0d5-6115b10b80cb" providerId="ADAL" clId="{D416C91B-BE20-0F49-964F-6BB02B2B27ED}" dt="2023-04-02T03:04:21.455" v="3975" actId="1076"/>
          <ac:spMkLst>
            <pc:docMk/>
            <pc:sldMk cId="3208663221" sldId="260"/>
            <ac:spMk id="19" creationId="{70D87217-45DD-BE33-D839-774F991BD8AC}"/>
          </ac:spMkLst>
        </pc:spChg>
        <pc:spChg chg="mod">
          <ac:chgData name="Wu, Fan" userId="4b10d03c-3d92-48e8-a0d5-6115b10b80cb" providerId="ADAL" clId="{D416C91B-BE20-0F49-964F-6BB02B2B27ED}" dt="2023-04-02T03:04:21.455" v="3975" actId="1076"/>
          <ac:spMkLst>
            <pc:docMk/>
            <pc:sldMk cId="3208663221" sldId="260"/>
            <ac:spMk id="20" creationId="{6CBB7608-96C8-0F58-7220-8C6DF1053BE6}"/>
          </ac:spMkLst>
        </pc:spChg>
        <pc:spChg chg="add mod">
          <ac:chgData name="Wu, Fan" userId="4b10d03c-3d92-48e8-a0d5-6115b10b80cb" providerId="ADAL" clId="{D416C91B-BE20-0F49-964F-6BB02B2B27ED}" dt="2023-04-02T01:06:54.003" v="2922" actId="1038"/>
          <ac:spMkLst>
            <pc:docMk/>
            <pc:sldMk cId="3208663221" sldId="260"/>
            <ac:spMk id="24" creationId="{F34541A4-70E5-A7BC-9E47-6CF7387DCD36}"/>
          </ac:spMkLst>
        </pc:spChg>
        <pc:spChg chg="add mod">
          <ac:chgData name="Wu, Fan" userId="4b10d03c-3d92-48e8-a0d5-6115b10b80cb" providerId="ADAL" clId="{D416C91B-BE20-0F49-964F-6BB02B2B27ED}" dt="2023-04-02T01:06:54.003" v="2922" actId="1038"/>
          <ac:spMkLst>
            <pc:docMk/>
            <pc:sldMk cId="3208663221" sldId="260"/>
            <ac:spMk id="25" creationId="{EA487C06-814D-8E6F-08F9-E1E8420F704A}"/>
          </ac:spMkLst>
        </pc:spChg>
        <pc:spChg chg="add mod topLvl">
          <ac:chgData name="Wu, Fan" userId="4b10d03c-3d92-48e8-a0d5-6115b10b80cb" providerId="ADAL" clId="{D416C91B-BE20-0F49-964F-6BB02B2B27ED}" dt="2023-04-02T03:04:21.455" v="3975" actId="1076"/>
          <ac:spMkLst>
            <pc:docMk/>
            <pc:sldMk cId="3208663221" sldId="260"/>
            <ac:spMk id="26" creationId="{D12E23F2-0EBC-8805-D587-EC220D2204D3}"/>
          </ac:spMkLst>
        </pc:spChg>
        <pc:spChg chg="add mod topLvl">
          <ac:chgData name="Wu, Fan" userId="4b10d03c-3d92-48e8-a0d5-6115b10b80cb" providerId="ADAL" clId="{D416C91B-BE20-0F49-964F-6BB02B2B27ED}" dt="2023-04-02T03:04:35.946" v="3976" actId="14100"/>
          <ac:spMkLst>
            <pc:docMk/>
            <pc:sldMk cId="3208663221" sldId="260"/>
            <ac:spMk id="27" creationId="{E9E0D38B-E276-B4B1-BDB7-35806DB00050}"/>
          </ac:spMkLst>
        </pc:spChg>
        <pc:spChg chg="add mod">
          <ac:chgData name="Wu, Fan" userId="4b10d03c-3d92-48e8-a0d5-6115b10b80cb" providerId="ADAL" clId="{D416C91B-BE20-0F49-964F-6BB02B2B27ED}" dt="2023-04-02T01:08:01.826" v="2933" actId="404"/>
          <ac:spMkLst>
            <pc:docMk/>
            <pc:sldMk cId="3208663221" sldId="260"/>
            <ac:spMk id="28" creationId="{F86B6A61-642E-3909-7D0B-73BA5E1192C7}"/>
          </ac:spMkLst>
        </pc:spChg>
        <pc:spChg chg="add mod">
          <ac:chgData name="Wu, Fan" userId="4b10d03c-3d92-48e8-a0d5-6115b10b80cb" providerId="ADAL" clId="{D416C91B-BE20-0F49-964F-6BB02B2B27ED}" dt="2023-04-02T03:04:21.455" v="3975" actId="1076"/>
          <ac:spMkLst>
            <pc:docMk/>
            <pc:sldMk cId="3208663221" sldId="260"/>
            <ac:spMk id="29" creationId="{6A5EA993-D1FC-5DF8-5FD4-AD707B91A495}"/>
          </ac:spMkLst>
        </pc:spChg>
        <pc:spChg chg="add mod">
          <ac:chgData name="Wu, Fan" userId="4b10d03c-3d92-48e8-a0d5-6115b10b80cb" providerId="ADAL" clId="{D416C91B-BE20-0F49-964F-6BB02B2B27ED}" dt="2023-04-02T01:08:01.826" v="2933" actId="404"/>
          <ac:spMkLst>
            <pc:docMk/>
            <pc:sldMk cId="3208663221" sldId="260"/>
            <ac:spMk id="30" creationId="{2EA79939-47B3-9D26-B47F-FD1645CB4341}"/>
          </ac:spMkLst>
        </pc:spChg>
        <pc:spChg chg="add mod">
          <ac:chgData name="Wu, Fan" userId="4b10d03c-3d92-48e8-a0d5-6115b10b80cb" providerId="ADAL" clId="{D416C91B-BE20-0F49-964F-6BB02B2B27ED}" dt="2023-04-02T03:04:35.946" v="3976" actId="14100"/>
          <ac:spMkLst>
            <pc:docMk/>
            <pc:sldMk cId="3208663221" sldId="260"/>
            <ac:spMk id="31" creationId="{F1D546F4-05D2-EC83-D996-F2322516FF94}"/>
          </ac:spMkLst>
        </pc:spChg>
        <pc:spChg chg="add mod">
          <ac:chgData name="Wu, Fan" userId="4b10d03c-3d92-48e8-a0d5-6115b10b80cb" providerId="ADAL" clId="{D416C91B-BE20-0F49-964F-6BB02B2B27ED}" dt="2023-04-02T01:08:01.826" v="2933" actId="404"/>
          <ac:spMkLst>
            <pc:docMk/>
            <pc:sldMk cId="3208663221" sldId="260"/>
            <ac:spMk id="32" creationId="{6C0C7D97-CD2E-00C7-FA3F-1D5E58FF5E9A}"/>
          </ac:spMkLst>
        </pc:spChg>
        <pc:spChg chg="add mod">
          <ac:chgData name="Wu, Fan" userId="4b10d03c-3d92-48e8-a0d5-6115b10b80cb" providerId="ADAL" clId="{D416C91B-BE20-0F49-964F-6BB02B2B27ED}" dt="2023-04-02T01:08:01.826" v="2933" actId="404"/>
          <ac:spMkLst>
            <pc:docMk/>
            <pc:sldMk cId="3208663221" sldId="260"/>
            <ac:spMk id="33" creationId="{35688B94-C8BD-EB5E-2C4F-9FB062D3EF18}"/>
          </ac:spMkLst>
        </pc:spChg>
        <pc:spChg chg="add mod">
          <ac:chgData name="Wu, Fan" userId="4b10d03c-3d92-48e8-a0d5-6115b10b80cb" providerId="ADAL" clId="{D416C91B-BE20-0F49-964F-6BB02B2B27ED}" dt="2023-04-02T01:08:01.826" v="2933" actId="404"/>
          <ac:spMkLst>
            <pc:docMk/>
            <pc:sldMk cId="3208663221" sldId="260"/>
            <ac:spMk id="34" creationId="{90638460-874F-3ED8-E14F-792F4EE5D397}"/>
          </ac:spMkLst>
        </pc:spChg>
        <pc:spChg chg="add mod">
          <ac:chgData name="Wu, Fan" userId="4b10d03c-3d92-48e8-a0d5-6115b10b80cb" providerId="ADAL" clId="{D416C91B-BE20-0F49-964F-6BB02B2B27ED}" dt="2023-04-02T03:04:35.946" v="3976" actId="14100"/>
          <ac:spMkLst>
            <pc:docMk/>
            <pc:sldMk cId="3208663221" sldId="260"/>
            <ac:spMk id="35" creationId="{53FB18F4-87CE-CEB2-7577-D9383A14FC5B}"/>
          </ac:spMkLst>
        </pc:spChg>
        <pc:spChg chg="mod">
          <ac:chgData name="Wu, Fan" userId="4b10d03c-3d92-48e8-a0d5-6115b10b80cb" providerId="ADAL" clId="{D416C91B-BE20-0F49-964F-6BB02B2B27ED}" dt="2023-04-02T01:08:01.826" v="2933" actId="404"/>
          <ac:spMkLst>
            <pc:docMk/>
            <pc:sldMk cId="3208663221" sldId="260"/>
            <ac:spMk id="42" creationId="{C886AF13-1B35-107B-C701-27D8BA5DE32B}"/>
          </ac:spMkLst>
        </pc:spChg>
        <pc:spChg chg="mod">
          <ac:chgData name="Wu, Fan" userId="4b10d03c-3d92-48e8-a0d5-6115b10b80cb" providerId="ADAL" clId="{D416C91B-BE20-0F49-964F-6BB02B2B27ED}" dt="2023-04-02T01:08:01.826" v="2933" actId="404"/>
          <ac:spMkLst>
            <pc:docMk/>
            <pc:sldMk cId="3208663221" sldId="260"/>
            <ac:spMk id="43" creationId="{7576E154-23E0-3E43-2044-F0887B1D14F5}"/>
          </ac:spMkLst>
        </pc:spChg>
        <pc:spChg chg="mod">
          <ac:chgData name="Wu, Fan" userId="4b10d03c-3d92-48e8-a0d5-6115b10b80cb" providerId="ADAL" clId="{D416C91B-BE20-0F49-964F-6BB02B2B27ED}" dt="2023-04-02T01:08:01.826" v="2933" actId="404"/>
          <ac:spMkLst>
            <pc:docMk/>
            <pc:sldMk cId="3208663221" sldId="260"/>
            <ac:spMk id="45" creationId="{F7F49E6E-5ED2-F369-E27F-89EA56E213CD}"/>
          </ac:spMkLst>
        </pc:spChg>
        <pc:spChg chg="mod">
          <ac:chgData name="Wu, Fan" userId="4b10d03c-3d92-48e8-a0d5-6115b10b80cb" providerId="ADAL" clId="{D416C91B-BE20-0F49-964F-6BB02B2B27ED}" dt="2023-04-02T01:08:01.826" v="2933" actId="404"/>
          <ac:spMkLst>
            <pc:docMk/>
            <pc:sldMk cId="3208663221" sldId="260"/>
            <ac:spMk id="46" creationId="{3371B0B3-7FB5-9455-2FA3-0020BF123FAF}"/>
          </ac:spMkLst>
        </pc:spChg>
        <pc:spChg chg="mod">
          <ac:chgData name="Wu, Fan" userId="4b10d03c-3d92-48e8-a0d5-6115b10b80cb" providerId="ADAL" clId="{D416C91B-BE20-0F49-964F-6BB02B2B27ED}" dt="2023-04-02T01:08:01.826" v="2933" actId="404"/>
          <ac:spMkLst>
            <pc:docMk/>
            <pc:sldMk cId="3208663221" sldId="260"/>
            <ac:spMk id="48" creationId="{6779801A-11F0-666E-BFAC-E577552B4473}"/>
          </ac:spMkLst>
        </pc:spChg>
        <pc:spChg chg="mod">
          <ac:chgData name="Wu, Fan" userId="4b10d03c-3d92-48e8-a0d5-6115b10b80cb" providerId="ADAL" clId="{D416C91B-BE20-0F49-964F-6BB02B2B27ED}" dt="2023-04-02T01:08:01.826" v="2933" actId="404"/>
          <ac:spMkLst>
            <pc:docMk/>
            <pc:sldMk cId="3208663221" sldId="260"/>
            <ac:spMk id="49" creationId="{A3AE99FD-E4C9-D316-80BA-8BFF5EF9DEAF}"/>
          </ac:spMkLst>
        </pc:spChg>
        <pc:spChg chg="mod">
          <ac:chgData name="Wu, Fan" userId="4b10d03c-3d92-48e8-a0d5-6115b10b80cb" providerId="ADAL" clId="{D416C91B-BE20-0F49-964F-6BB02B2B27ED}" dt="2023-04-02T01:08:01.826" v="2933" actId="404"/>
          <ac:spMkLst>
            <pc:docMk/>
            <pc:sldMk cId="3208663221" sldId="260"/>
            <ac:spMk id="51" creationId="{D485B168-1283-91E8-D024-C8718D84DC70}"/>
          </ac:spMkLst>
        </pc:spChg>
        <pc:spChg chg="mod">
          <ac:chgData name="Wu, Fan" userId="4b10d03c-3d92-48e8-a0d5-6115b10b80cb" providerId="ADAL" clId="{D416C91B-BE20-0F49-964F-6BB02B2B27ED}" dt="2023-04-02T01:08:01.826" v="2933" actId="404"/>
          <ac:spMkLst>
            <pc:docMk/>
            <pc:sldMk cId="3208663221" sldId="260"/>
            <ac:spMk id="52" creationId="{765A58ED-E991-7EFD-638D-A306FE7C68BC}"/>
          </ac:spMkLst>
        </pc:spChg>
        <pc:spChg chg="mod">
          <ac:chgData name="Wu, Fan" userId="4b10d03c-3d92-48e8-a0d5-6115b10b80cb" providerId="ADAL" clId="{D416C91B-BE20-0F49-964F-6BB02B2B27ED}" dt="2023-04-02T01:08:01.826" v="2933" actId="404"/>
          <ac:spMkLst>
            <pc:docMk/>
            <pc:sldMk cId="3208663221" sldId="260"/>
            <ac:spMk id="54" creationId="{632AA495-05FD-2B08-3C55-56B139F8D0A9}"/>
          </ac:spMkLst>
        </pc:spChg>
        <pc:spChg chg="mod">
          <ac:chgData name="Wu, Fan" userId="4b10d03c-3d92-48e8-a0d5-6115b10b80cb" providerId="ADAL" clId="{D416C91B-BE20-0F49-964F-6BB02B2B27ED}" dt="2023-04-02T01:08:01.826" v="2933" actId="404"/>
          <ac:spMkLst>
            <pc:docMk/>
            <pc:sldMk cId="3208663221" sldId="260"/>
            <ac:spMk id="55" creationId="{677BA369-254C-8AAF-0766-5E4C7686C2D1}"/>
          </ac:spMkLst>
        </pc:spChg>
        <pc:spChg chg="mod">
          <ac:chgData name="Wu, Fan" userId="4b10d03c-3d92-48e8-a0d5-6115b10b80cb" providerId="ADAL" clId="{D416C91B-BE20-0F49-964F-6BB02B2B27ED}" dt="2023-04-02T01:08:01.826" v="2933" actId="404"/>
          <ac:spMkLst>
            <pc:docMk/>
            <pc:sldMk cId="3208663221" sldId="260"/>
            <ac:spMk id="57" creationId="{1BB35748-A596-82B5-6FC7-E3D6595208B2}"/>
          </ac:spMkLst>
        </pc:spChg>
        <pc:spChg chg="mod">
          <ac:chgData name="Wu, Fan" userId="4b10d03c-3d92-48e8-a0d5-6115b10b80cb" providerId="ADAL" clId="{D416C91B-BE20-0F49-964F-6BB02B2B27ED}" dt="2023-04-02T01:08:01.826" v="2933" actId="404"/>
          <ac:spMkLst>
            <pc:docMk/>
            <pc:sldMk cId="3208663221" sldId="260"/>
            <ac:spMk id="58" creationId="{E93A11BC-581E-C292-FB7F-F01E6BC1BD7E}"/>
          </ac:spMkLst>
        </pc:spChg>
        <pc:spChg chg="mod">
          <ac:chgData name="Wu, Fan" userId="4b10d03c-3d92-48e8-a0d5-6115b10b80cb" providerId="ADAL" clId="{D416C91B-BE20-0F49-964F-6BB02B2B27ED}" dt="2023-04-02T01:08:01.826" v="2933" actId="404"/>
          <ac:spMkLst>
            <pc:docMk/>
            <pc:sldMk cId="3208663221" sldId="260"/>
            <ac:spMk id="60" creationId="{D29EC838-84B4-F71B-3876-07CC86F3815A}"/>
          </ac:spMkLst>
        </pc:spChg>
        <pc:spChg chg="mod">
          <ac:chgData name="Wu, Fan" userId="4b10d03c-3d92-48e8-a0d5-6115b10b80cb" providerId="ADAL" clId="{D416C91B-BE20-0F49-964F-6BB02B2B27ED}" dt="2023-04-02T01:08:01.826" v="2933" actId="404"/>
          <ac:spMkLst>
            <pc:docMk/>
            <pc:sldMk cId="3208663221" sldId="260"/>
            <ac:spMk id="61" creationId="{884B8F33-6A3C-F00C-79B8-1C298674F1BA}"/>
          </ac:spMkLst>
        </pc:spChg>
        <pc:spChg chg="mod">
          <ac:chgData name="Wu, Fan" userId="4b10d03c-3d92-48e8-a0d5-6115b10b80cb" providerId="ADAL" clId="{D416C91B-BE20-0F49-964F-6BB02B2B27ED}" dt="2023-04-02T01:08:01.826" v="2933" actId="404"/>
          <ac:spMkLst>
            <pc:docMk/>
            <pc:sldMk cId="3208663221" sldId="260"/>
            <ac:spMk id="63" creationId="{C3BE538D-6E7D-7DB1-B96D-F7C9458D6A5C}"/>
          </ac:spMkLst>
        </pc:spChg>
        <pc:spChg chg="mod">
          <ac:chgData name="Wu, Fan" userId="4b10d03c-3d92-48e8-a0d5-6115b10b80cb" providerId="ADAL" clId="{D416C91B-BE20-0F49-964F-6BB02B2B27ED}" dt="2023-04-02T01:08:01.826" v="2933" actId="404"/>
          <ac:spMkLst>
            <pc:docMk/>
            <pc:sldMk cId="3208663221" sldId="260"/>
            <ac:spMk id="64" creationId="{BC70C04F-A052-C40D-0FDC-71696874F8CA}"/>
          </ac:spMkLst>
        </pc:spChg>
        <pc:spChg chg="mod">
          <ac:chgData name="Wu, Fan" userId="4b10d03c-3d92-48e8-a0d5-6115b10b80cb" providerId="ADAL" clId="{D416C91B-BE20-0F49-964F-6BB02B2B27ED}" dt="2023-04-02T01:08:01.826" v="2933" actId="404"/>
          <ac:spMkLst>
            <pc:docMk/>
            <pc:sldMk cId="3208663221" sldId="260"/>
            <ac:spMk id="66" creationId="{6CCD22B9-E01B-9AE3-8D6E-470766AD5AE1}"/>
          </ac:spMkLst>
        </pc:spChg>
        <pc:spChg chg="mod">
          <ac:chgData name="Wu, Fan" userId="4b10d03c-3d92-48e8-a0d5-6115b10b80cb" providerId="ADAL" clId="{D416C91B-BE20-0F49-964F-6BB02B2B27ED}" dt="2023-04-02T01:08:01.826" v="2933" actId="404"/>
          <ac:spMkLst>
            <pc:docMk/>
            <pc:sldMk cId="3208663221" sldId="260"/>
            <ac:spMk id="67" creationId="{C9E1FB8E-64D6-EB97-9773-C5431DDDF4CA}"/>
          </ac:spMkLst>
        </pc:spChg>
        <pc:spChg chg="mod">
          <ac:chgData name="Wu, Fan" userId="4b10d03c-3d92-48e8-a0d5-6115b10b80cb" providerId="ADAL" clId="{D416C91B-BE20-0F49-964F-6BB02B2B27ED}" dt="2023-04-02T01:08:01.826" v="2933" actId="404"/>
          <ac:spMkLst>
            <pc:docMk/>
            <pc:sldMk cId="3208663221" sldId="260"/>
            <ac:spMk id="69" creationId="{69F71BE9-3D8C-B582-0E14-802C8B69C1E7}"/>
          </ac:spMkLst>
        </pc:spChg>
        <pc:spChg chg="mod">
          <ac:chgData name="Wu, Fan" userId="4b10d03c-3d92-48e8-a0d5-6115b10b80cb" providerId="ADAL" clId="{D416C91B-BE20-0F49-964F-6BB02B2B27ED}" dt="2023-04-02T01:08:01.826" v="2933" actId="404"/>
          <ac:spMkLst>
            <pc:docMk/>
            <pc:sldMk cId="3208663221" sldId="260"/>
            <ac:spMk id="70" creationId="{41456AFF-E815-D34D-5030-4703FA49E89E}"/>
          </ac:spMkLst>
        </pc:spChg>
        <pc:spChg chg="mod">
          <ac:chgData name="Wu, Fan" userId="4b10d03c-3d92-48e8-a0d5-6115b10b80cb" providerId="ADAL" clId="{D416C91B-BE20-0F49-964F-6BB02B2B27ED}" dt="2023-04-02T03:04:21.455" v="3975" actId="1076"/>
          <ac:spMkLst>
            <pc:docMk/>
            <pc:sldMk cId="3208663221" sldId="260"/>
            <ac:spMk id="71" creationId="{35A4EE16-04A3-350F-D3B0-40D48A20045A}"/>
          </ac:spMkLst>
        </pc:spChg>
        <pc:spChg chg="mod">
          <ac:chgData name="Wu, Fan" userId="4b10d03c-3d92-48e8-a0d5-6115b10b80cb" providerId="ADAL" clId="{D416C91B-BE20-0F49-964F-6BB02B2B27ED}" dt="2023-04-02T03:04:35.946" v="3976" actId="14100"/>
          <ac:spMkLst>
            <pc:docMk/>
            <pc:sldMk cId="3208663221" sldId="260"/>
            <ac:spMk id="73" creationId="{651B1415-7AB6-837E-90BB-C5E332992198}"/>
          </ac:spMkLst>
        </pc:spChg>
        <pc:spChg chg="mod">
          <ac:chgData name="Wu, Fan" userId="4b10d03c-3d92-48e8-a0d5-6115b10b80cb" providerId="ADAL" clId="{D416C91B-BE20-0F49-964F-6BB02B2B27ED}" dt="2023-04-02T03:04:21.455" v="3975" actId="1076"/>
          <ac:spMkLst>
            <pc:docMk/>
            <pc:sldMk cId="3208663221" sldId="260"/>
            <ac:spMk id="74" creationId="{E87121DD-2977-AAD3-EB94-4368D6D82435}"/>
          </ac:spMkLst>
        </pc:spChg>
        <pc:spChg chg="mod">
          <ac:chgData name="Wu, Fan" userId="4b10d03c-3d92-48e8-a0d5-6115b10b80cb" providerId="ADAL" clId="{D416C91B-BE20-0F49-964F-6BB02B2B27ED}" dt="2023-04-02T03:04:21.455" v="3975" actId="1076"/>
          <ac:spMkLst>
            <pc:docMk/>
            <pc:sldMk cId="3208663221" sldId="260"/>
            <ac:spMk id="75" creationId="{FB7DB5A1-EA8A-B58A-C210-523B8DC6BE10}"/>
          </ac:spMkLst>
        </pc:spChg>
        <pc:spChg chg="mod">
          <ac:chgData name="Wu, Fan" userId="4b10d03c-3d92-48e8-a0d5-6115b10b80cb" providerId="ADAL" clId="{D416C91B-BE20-0F49-964F-6BB02B2B27ED}" dt="2023-04-02T03:04:21.455" v="3975" actId="1076"/>
          <ac:spMkLst>
            <pc:docMk/>
            <pc:sldMk cId="3208663221" sldId="260"/>
            <ac:spMk id="76" creationId="{D40367BD-471F-8E65-0356-13EB73684DE5}"/>
          </ac:spMkLst>
        </pc:spChg>
        <pc:spChg chg="mod">
          <ac:chgData name="Wu, Fan" userId="4b10d03c-3d92-48e8-a0d5-6115b10b80cb" providerId="ADAL" clId="{D416C91B-BE20-0F49-964F-6BB02B2B27ED}" dt="2023-04-02T03:04:21.455" v="3975" actId="1076"/>
          <ac:spMkLst>
            <pc:docMk/>
            <pc:sldMk cId="3208663221" sldId="260"/>
            <ac:spMk id="77" creationId="{5F55A343-71A5-54F3-FE2E-AF26A873D7DB}"/>
          </ac:spMkLst>
        </pc:spChg>
        <pc:spChg chg="mod">
          <ac:chgData name="Wu, Fan" userId="4b10d03c-3d92-48e8-a0d5-6115b10b80cb" providerId="ADAL" clId="{D416C91B-BE20-0F49-964F-6BB02B2B27ED}" dt="2023-04-02T03:04:35.946" v="3976" actId="14100"/>
          <ac:spMkLst>
            <pc:docMk/>
            <pc:sldMk cId="3208663221" sldId="260"/>
            <ac:spMk id="78" creationId="{C794AAFA-43FA-19EF-1EE4-5FCE107AE3CE}"/>
          </ac:spMkLst>
        </pc:spChg>
        <pc:grpChg chg="mod">
          <ac:chgData name="Wu, Fan" userId="4b10d03c-3d92-48e8-a0d5-6115b10b80cb" providerId="ADAL" clId="{D416C91B-BE20-0F49-964F-6BB02B2B27ED}" dt="2023-04-02T01:07:55.580" v="2932" actId="1035"/>
          <ac:grpSpMkLst>
            <pc:docMk/>
            <pc:sldMk cId="3208663221" sldId="260"/>
            <ac:grpSpMk id="12" creationId="{48AF280C-1BE8-2908-CD67-9FECB7566063}"/>
          </ac:grpSpMkLst>
        </pc:grpChg>
        <pc:grpChg chg="add del mod">
          <ac:chgData name="Wu, Fan" userId="4b10d03c-3d92-48e8-a0d5-6115b10b80cb" providerId="ADAL" clId="{D416C91B-BE20-0F49-964F-6BB02B2B27ED}" dt="2023-04-01T04:04:30.380" v="436" actId="165"/>
          <ac:grpSpMkLst>
            <pc:docMk/>
            <pc:sldMk cId="3208663221" sldId="260"/>
            <ac:grpSpMk id="12" creationId="{6F6B55BE-F222-7D97-8586-52DF2B1888D6}"/>
          </ac:grpSpMkLst>
        </pc:grpChg>
        <pc:grpChg chg="add mod">
          <ac:chgData name="Wu, Fan" userId="4b10d03c-3d92-48e8-a0d5-6115b10b80cb" providerId="ADAL" clId="{D416C91B-BE20-0F49-964F-6BB02B2B27ED}" dt="2023-04-02T01:07:55.580" v="2932" actId="1035"/>
          <ac:grpSpMkLst>
            <pc:docMk/>
            <pc:sldMk cId="3208663221" sldId="260"/>
            <ac:grpSpMk id="17" creationId="{FEF78FB6-2A59-54E6-137A-DB927F439824}"/>
          </ac:grpSpMkLst>
        </pc:grpChg>
        <pc:grpChg chg="add del mod">
          <ac:chgData name="Wu, Fan" userId="4b10d03c-3d92-48e8-a0d5-6115b10b80cb" providerId="ADAL" clId="{D416C91B-BE20-0F49-964F-6BB02B2B27ED}" dt="2023-04-02T03:03:34.894" v="3968" actId="165"/>
          <ac:grpSpMkLst>
            <pc:docMk/>
            <pc:sldMk cId="3208663221" sldId="260"/>
            <ac:grpSpMk id="36" creationId="{F4BED717-03C0-F603-F7D5-33248FFBCCC4}"/>
          </ac:grpSpMkLst>
        </pc:grpChg>
        <pc:grpChg chg="add mod">
          <ac:chgData name="Wu, Fan" userId="4b10d03c-3d92-48e8-a0d5-6115b10b80cb" providerId="ADAL" clId="{D416C91B-BE20-0F49-964F-6BB02B2B27ED}" dt="2023-04-02T01:07:55.580" v="2932" actId="1035"/>
          <ac:grpSpMkLst>
            <pc:docMk/>
            <pc:sldMk cId="3208663221" sldId="260"/>
            <ac:grpSpMk id="37" creationId="{43A68E3C-9D2D-4FC1-D6BE-52FAA8C10AEB}"/>
          </ac:grpSpMkLst>
        </pc:grpChg>
        <pc:grpChg chg="add mod">
          <ac:chgData name="Wu, Fan" userId="4b10d03c-3d92-48e8-a0d5-6115b10b80cb" providerId="ADAL" clId="{D416C91B-BE20-0F49-964F-6BB02B2B27ED}" dt="2023-04-02T01:07:55.580" v="2932" actId="1035"/>
          <ac:grpSpMkLst>
            <pc:docMk/>
            <pc:sldMk cId="3208663221" sldId="260"/>
            <ac:grpSpMk id="38" creationId="{4DFE533F-C0D2-8D68-7EA4-019346614EDC}"/>
          </ac:grpSpMkLst>
        </pc:grpChg>
        <pc:grpChg chg="add mod">
          <ac:chgData name="Wu, Fan" userId="4b10d03c-3d92-48e8-a0d5-6115b10b80cb" providerId="ADAL" clId="{D416C91B-BE20-0F49-964F-6BB02B2B27ED}" dt="2023-04-02T01:07:55.580" v="2932" actId="1035"/>
          <ac:grpSpMkLst>
            <pc:docMk/>
            <pc:sldMk cId="3208663221" sldId="260"/>
            <ac:grpSpMk id="39" creationId="{CE2521EA-FD7E-93DD-B868-92B603A86118}"/>
          </ac:grpSpMkLst>
        </pc:grpChg>
        <pc:grpChg chg="add mod">
          <ac:chgData name="Wu, Fan" userId="4b10d03c-3d92-48e8-a0d5-6115b10b80cb" providerId="ADAL" clId="{D416C91B-BE20-0F49-964F-6BB02B2B27ED}" dt="2023-04-02T01:07:55.580" v="2932" actId="1035"/>
          <ac:grpSpMkLst>
            <pc:docMk/>
            <pc:sldMk cId="3208663221" sldId="260"/>
            <ac:grpSpMk id="40" creationId="{768C2A00-1C39-25D4-558A-2B0007D31E1E}"/>
          </ac:grpSpMkLst>
        </pc:grpChg>
        <pc:grpChg chg="add mod">
          <ac:chgData name="Wu, Fan" userId="4b10d03c-3d92-48e8-a0d5-6115b10b80cb" providerId="ADAL" clId="{D416C91B-BE20-0F49-964F-6BB02B2B27ED}" dt="2023-04-02T01:07:55.580" v="2932" actId="1035"/>
          <ac:grpSpMkLst>
            <pc:docMk/>
            <pc:sldMk cId="3208663221" sldId="260"/>
            <ac:grpSpMk id="41" creationId="{5691CD24-7085-AC35-6782-3E47A37EC8DA}"/>
          </ac:grpSpMkLst>
        </pc:grpChg>
        <pc:grpChg chg="add mod">
          <ac:chgData name="Wu, Fan" userId="4b10d03c-3d92-48e8-a0d5-6115b10b80cb" providerId="ADAL" clId="{D416C91B-BE20-0F49-964F-6BB02B2B27ED}" dt="2023-04-02T01:07:55.580" v="2932" actId="1035"/>
          <ac:grpSpMkLst>
            <pc:docMk/>
            <pc:sldMk cId="3208663221" sldId="260"/>
            <ac:grpSpMk id="44" creationId="{24972473-9AA8-2DC4-21A8-5AB266503B4E}"/>
          </ac:grpSpMkLst>
        </pc:grpChg>
        <pc:grpChg chg="add mod">
          <ac:chgData name="Wu, Fan" userId="4b10d03c-3d92-48e8-a0d5-6115b10b80cb" providerId="ADAL" clId="{D416C91B-BE20-0F49-964F-6BB02B2B27ED}" dt="2023-04-02T01:07:55.580" v="2932" actId="1035"/>
          <ac:grpSpMkLst>
            <pc:docMk/>
            <pc:sldMk cId="3208663221" sldId="260"/>
            <ac:grpSpMk id="47" creationId="{7B2FF631-B2E7-0CED-659A-195FCF45E9D7}"/>
          </ac:grpSpMkLst>
        </pc:grpChg>
        <pc:grpChg chg="add mod">
          <ac:chgData name="Wu, Fan" userId="4b10d03c-3d92-48e8-a0d5-6115b10b80cb" providerId="ADAL" clId="{D416C91B-BE20-0F49-964F-6BB02B2B27ED}" dt="2023-04-02T01:07:55.580" v="2932" actId="1035"/>
          <ac:grpSpMkLst>
            <pc:docMk/>
            <pc:sldMk cId="3208663221" sldId="260"/>
            <ac:grpSpMk id="50" creationId="{82AA0743-512F-B39C-7CC5-9F4999C91CC7}"/>
          </ac:grpSpMkLst>
        </pc:grpChg>
        <pc:grpChg chg="add mod">
          <ac:chgData name="Wu, Fan" userId="4b10d03c-3d92-48e8-a0d5-6115b10b80cb" providerId="ADAL" clId="{D416C91B-BE20-0F49-964F-6BB02B2B27ED}" dt="2023-04-02T01:07:55.580" v="2932" actId="1035"/>
          <ac:grpSpMkLst>
            <pc:docMk/>
            <pc:sldMk cId="3208663221" sldId="260"/>
            <ac:grpSpMk id="53" creationId="{06B66D04-75FD-871C-A8D2-24286A2CB333}"/>
          </ac:grpSpMkLst>
        </pc:grpChg>
        <pc:grpChg chg="add mod">
          <ac:chgData name="Wu, Fan" userId="4b10d03c-3d92-48e8-a0d5-6115b10b80cb" providerId="ADAL" clId="{D416C91B-BE20-0F49-964F-6BB02B2B27ED}" dt="2023-04-02T01:07:55.580" v="2932" actId="1035"/>
          <ac:grpSpMkLst>
            <pc:docMk/>
            <pc:sldMk cId="3208663221" sldId="260"/>
            <ac:grpSpMk id="56" creationId="{200874A6-E72A-1662-78A5-3EA9E899E487}"/>
          </ac:grpSpMkLst>
        </pc:grpChg>
        <pc:grpChg chg="add mod">
          <ac:chgData name="Wu, Fan" userId="4b10d03c-3d92-48e8-a0d5-6115b10b80cb" providerId="ADAL" clId="{D416C91B-BE20-0F49-964F-6BB02B2B27ED}" dt="2023-04-02T01:07:55.580" v="2932" actId="1035"/>
          <ac:grpSpMkLst>
            <pc:docMk/>
            <pc:sldMk cId="3208663221" sldId="260"/>
            <ac:grpSpMk id="59" creationId="{D80E7EF0-43B2-2570-3982-9D9C2258F636}"/>
          </ac:grpSpMkLst>
        </pc:grpChg>
        <pc:grpChg chg="add mod">
          <ac:chgData name="Wu, Fan" userId="4b10d03c-3d92-48e8-a0d5-6115b10b80cb" providerId="ADAL" clId="{D416C91B-BE20-0F49-964F-6BB02B2B27ED}" dt="2023-04-02T01:07:55.580" v="2932" actId="1035"/>
          <ac:grpSpMkLst>
            <pc:docMk/>
            <pc:sldMk cId="3208663221" sldId="260"/>
            <ac:grpSpMk id="62" creationId="{86F4ACA1-C083-29A3-BD5B-A556F1E99D82}"/>
          </ac:grpSpMkLst>
        </pc:grpChg>
        <pc:grpChg chg="add mod">
          <ac:chgData name="Wu, Fan" userId="4b10d03c-3d92-48e8-a0d5-6115b10b80cb" providerId="ADAL" clId="{D416C91B-BE20-0F49-964F-6BB02B2B27ED}" dt="2023-04-02T01:07:55.580" v="2932" actId="1035"/>
          <ac:grpSpMkLst>
            <pc:docMk/>
            <pc:sldMk cId="3208663221" sldId="260"/>
            <ac:grpSpMk id="65" creationId="{4A4D3265-C161-1B19-1321-527568408D64}"/>
          </ac:grpSpMkLst>
        </pc:grpChg>
        <pc:grpChg chg="add mod">
          <ac:chgData name="Wu, Fan" userId="4b10d03c-3d92-48e8-a0d5-6115b10b80cb" providerId="ADAL" clId="{D416C91B-BE20-0F49-964F-6BB02B2B27ED}" dt="2023-04-02T01:07:55.580" v="2932" actId="1035"/>
          <ac:grpSpMkLst>
            <pc:docMk/>
            <pc:sldMk cId="3208663221" sldId="260"/>
            <ac:grpSpMk id="68" creationId="{A4F421CE-2391-9FC5-45D9-315D163DB1F2}"/>
          </ac:grpSpMkLst>
        </pc:grpChg>
        <pc:grpChg chg="mod">
          <ac:chgData name="Wu, Fan" userId="4b10d03c-3d92-48e8-a0d5-6115b10b80cb" providerId="ADAL" clId="{D416C91B-BE20-0F49-964F-6BB02B2B27ED}" dt="2023-04-02T03:02:59.714" v="3962" actId="14100"/>
          <ac:grpSpMkLst>
            <pc:docMk/>
            <pc:sldMk cId="3208663221" sldId="260"/>
            <ac:grpSpMk id="95" creationId="{9AF741AB-842C-E73E-7AEA-38FEB9137E93}"/>
          </ac:grpSpMkLst>
        </pc:grpChg>
        <pc:grpChg chg="mod">
          <ac:chgData name="Wu, Fan" userId="4b10d03c-3d92-48e8-a0d5-6115b10b80cb" providerId="ADAL" clId="{D416C91B-BE20-0F49-964F-6BB02B2B27ED}" dt="2023-04-02T03:02:59.714" v="3962" actId="14100"/>
          <ac:grpSpMkLst>
            <pc:docMk/>
            <pc:sldMk cId="3208663221" sldId="260"/>
            <ac:grpSpMk id="98" creationId="{11CF0BE6-0CBA-3606-8B74-CD5952E31C86}"/>
          </ac:grpSpMkLst>
        </pc:grpChg>
        <pc:grpChg chg="mod">
          <ac:chgData name="Wu, Fan" userId="4b10d03c-3d92-48e8-a0d5-6115b10b80cb" providerId="ADAL" clId="{D416C91B-BE20-0F49-964F-6BB02B2B27ED}" dt="2023-04-02T03:02:59.714" v="3962" actId="14100"/>
          <ac:grpSpMkLst>
            <pc:docMk/>
            <pc:sldMk cId="3208663221" sldId="260"/>
            <ac:grpSpMk id="101" creationId="{7AFA3DC4-EC70-B7D3-14BA-52F107CEB40D}"/>
          </ac:grpSpMkLst>
        </pc:grpChg>
        <pc:grpChg chg="mod">
          <ac:chgData name="Wu, Fan" userId="4b10d03c-3d92-48e8-a0d5-6115b10b80cb" providerId="ADAL" clId="{D416C91B-BE20-0F49-964F-6BB02B2B27ED}" dt="2023-04-02T03:02:59.714" v="3962" actId="14100"/>
          <ac:grpSpMkLst>
            <pc:docMk/>
            <pc:sldMk cId="3208663221" sldId="260"/>
            <ac:grpSpMk id="107" creationId="{AF5A6A8A-2F32-A2E6-15DE-F0819DFFC2EF}"/>
          </ac:grpSpMkLst>
        </pc:grpChg>
        <pc:grpChg chg="mod">
          <ac:chgData name="Wu, Fan" userId="4b10d03c-3d92-48e8-a0d5-6115b10b80cb" providerId="ADAL" clId="{D416C91B-BE20-0F49-964F-6BB02B2B27ED}" dt="2023-04-02T03:02:59.714" v="3962" actId="14100"/>
          <ac:grpSpMkLst>
            <pc:docMk/>
            <pc:sldMk cId="3208663221" sldId="260"/>
            <ac:grpSpMk id="110" creationId="{A0EABD4A-2804-32C4-1873-F771203CC587}"/>
          </ac:grpSpMkLst>
        </pc:grpChg>
        <pc:grpChg chg="mod">
          <ac:chgData name="Wu, Fan" userId="4b10d03c-3d92-48e8-a0d5-6115b10b80cb" providerId="ADAL" clId="{D416C91B-BE20-0F49-964F-6BB02B2B27ED}" dt="2023-04-02T03:02:59.714" v="3962" actId="14100"/>
          <ac:grpSpMkLst>
            <pc:docMk/>
            <pc:sldMk cId="3208663221" sldId="260"/>
            <ac:grpSpMk id="113" creationId="{00677029-5E68-D9E0-83AA-0C6499DD1759}"/>
          </ac:grpSpMkLst>
        </pc:grpChg>
        <pc:grpChg chg="mod">
          <ac:chgData name="Wu, Fan" userId="4b10d03c-3d92-48e8-a0d5-6115b10b80cb" providerId="ADAL" clId="{D416C91B-BE20-0F49-964F-6BB02B2B27ED}" dt="2023-04-02T03:02:59.714" v="3962" actId="14100"/>
          <ac:grpSpMkLst>
            <pc:docMk/>
            <pc:sldMk cId="3208663221" sldId="260"/>
            <ac:grpSpMk id="116" creationId="{2213BA44-71A6-5DD2-5645-5816B8DB826A}"/>
          </ac:grpSpMkLst>
        </pc:grpChg>
        <pc:grpChg chg="mod">
          <ac:chgData name="Wu, Fan" userId="4b10d03c-3d92-48e8-a0d5-6115b10b80cb" providerId="ADAL" clId="{D416C91B-BE20-0F49-964F-6BB02B2B27ED}" dt="2023-04-02T03:02:59.714" v="3962" actId="14100"/>
          <ac:grpSpMkLst>
            <pc:docMk/>
            <pc:sldMk cId="3208663221" sldId="260"/>
            <ac:grpSpMk id="119" creationId="{EC7B9842-C4FC-89B1-CC06-8D035C0867B7}"/>
          </ac:grpSpMkLst>
        </pc:grpChg>
        <pc:grpChg chg="mod">
          <ac:chgData name="Wu, Fan" userId="4b10d03c-3d92-48e8-a0d5-6115b10b80cb" providerId="ADAL" clId="{D416C91B-BE20-0F49-964F-6BB02B2B27ED}" dt="2023-04-02T03:05:06.294" v="3978" actId="1076"/>
          <ac:grpSpMkLst>
            <pc:docMk/>
            <pc:sldMk cId="3208663221" sldId="260"/>
            <ac:grpSpMk id="122" creationId="{BF842D2B-6737-C137-FAB6-CE14C3B55309}"/>
          </ac:grpSpMkLst>
        </pc:grpChg>
        <pc:grpChg chg="mod">
          <ac:chgData name="Wu, Fan" userId="4b10d03c-3d92-48e8-a0d5-6115b10b80cb" providerId="ADAL" clId="{D416C91B-BE20-0F49-964F-6BB02B2B27ED}" dt="2023-04-02T03:05:06.294" v="3978" actId="1076"/>
          <ac:grpSpMkLst>
            <pc:docMk/>
            <pc:sldMk cId="3208663221" sldId="260"/>
            <ac:grpSpMk id="125" creationId="{182B1738-8D2E-AEF3-C58F-027E26D7AA3A}"/>
          </ac:grpSpMkLst>
        </pc:grpChg>
        <pc:grpChg chg="mod">
          <ac:chgData name="Wu, Fan" userId="4b10d03c-3d92-48e8-a0d5-6115b10b80cb" providerId="ADAL" clId="{D416C91B-BE20-0F49-964F-6BB02B2B27ED}" dt="2023-04-02T03:05:06.294" v="3978" actId="1076"/>
          <ac:grpSpMkLst>
            <pc:docMk/>
            <pc:sldMk cId="3208663221" sldId="260"/>
            <ac:grpSpMk id="128" creationId="{09E31621-F492-C01E-540C-F31EBC5CD338}"/>
          </ac:grpSpMkLst>
        </pc:grpChg>
        <pc:grpChg chg="mod">
          <ac:chgData name="Wu, Fan" userId="4b10d03c-3d92-48e8-a0d5-6115b10b80cb" providerId="ADAL" clId="{D416C91B-BE20-0F49-964F-6BB02B2B27ED}" dt="2023-04-02T03:05:06.294" v="3978" actId="1076"/>
          <ac:grpSpMkLst>
            <pc:docMk/>
            <pc:sldMk cId="3208663221" sldId="260"/>
            <ac:grpSpMk id="131" creationId="{7577871C-F5F0-5EE4-C024-33871212A034}"/>
          </ac:grpSpMkLst>
        </pc:grpChg>
        <pc:grpChg chg="mod">
          <ac:chgData name="Wu, Fan" userId="4b10d03c-3d92-48e8-a0d5-6115b10b80cb" providerId="ADAL" clId="{D416C91B-BE20-0F49-964F-6BB02B2B27ED}" dt="2023-04-02T03:05:06.294" v="3978" actId="1076"/>
          <ac:grpSpMkLst>
            <pc:docMk/>
            <pc:sldMk cId="3208663221" sldId="260"/>
            <ac:grpSpMk id="134" creationId="{B0E67A12-55F0-3FFE-D123-79F27A177C0C}"/>
          </ac:grpSpMkLst>
        </pc:grpChg>
        <pc:grpChg chg="mod">
          <ac:chgData name="Wu, Fan" userId="4b10d03c-3d92-48e8-a0d5-6115b10b80cb" providerId="ADAL" clId="{D416C91B-BE20-0F49-964F-6BB02B2B27ED}" dt="2023-04-02T03:05:06.294" v="3978" actId="1076"/>
          <ac:grpSpMkLst>
            <pc:docMk/>
            <pc:sldMk cId="3208663221" sldId="260"/>
            <ac:grpSpMk id="137" creationId="{5767B11B-578E-D86E-5E81-3C6F58E07C98}"/>
          </ac:grpSpMkLst>
        </pc:grpChg>
        <pc:grpChg chg="mod">
          <ac:chgData name="Wu, Fan" userId="4b10d03c-3d92-48e8-a0d5-6115b10b80cb" providerId="ADAL" clId="{D416C91B-BE20-0F49-964F-6BB02B2B27ED}" dt="2023-04-02T03:05:06.294" v="3978" actId="1076"/>
          <ac:grpSpMkLst>
            <pc:docMk/>
            <pc:sldMk cId="3208663221" sldId="260"/>
            <ac:grpSpMk id="140" creationId="{09D4D719-3CFE-BA4D-5C1C-6D72BE488F0B}"/>
          </ac:grpSpMkLst>
        </pc:grpChg>
        <pc:grpChg chg="mod">
          <ac:chgData name="Wu, Fan" userId="4b10d03c-3d92-48e8-a0d5-6115b10b80cb" providerId="ADAL" clId="{D416C91B-BE20-0F49-964F-6BB02B2B27ED}" dt="2023-04-02T03:05:06.294" v="3978" actId="1076"/>
          <ac:grpSpMkLst>
            <pc:docMk/>
            <pc:sldMk cId="3208663221" sldId="260"/>
            <ac:grpSpMk id="143" creationId="{CD09749D-6B2B-F5F7-F417-E42A2FF4B92B}"/>
          </ac:grpSpMkLst>
        </pc:grpChg>
        <pc:grpChg chg="mod">
          <ac:chgData name="Wu, Fan" userId="4b10d03c-3d92-48e8-a0d5-6115b10b80cb" providerId="ADAL" clId="{D416C91B-BE20-0F49-964F-6BB02B2B27ED}" dt="2023-04-02T03:02:59.714" v="3962" actId="14100"/>
          <ac:grpSpMkLst>
            <pc:docMk/>
            <pc:sldMk cId="3208663221" sldId="260"/>
            <ac:grpSpMk id="146" creationId="{7A391312-63FB-6310-7C82-CF5DFDDC04A2}"/>
          </ac:grpSpMkLst>
        </pc:grpChg>
        <pc:picChg chg="del">
          <ac:chgData name="Wu, Fan" userId="4b10d03c-3d92-48e8-a0d5-6115b10b80cb" providerId="ADAL" clId="{D416C91B-BE20-0F49-964F-6BB02B2B27ED}" dt="2023-04-01T23:08:22.130" v="2153" actId="478"/>
          <ac:picMkLst>
            <pc:docMk/>
            <pc:sldMk cId="3208663221" sldId="260"/>
            <ac:picMk id="3" creationId="{58783855-DEB7-367D-FEB9-786D098E44DF}"/>
          </ac:picMkLst>
        </pc:picChg>
        <pc:cxnChg chg="add mod topLvl">
          <ac:chgData name="Wu, Fan" userId="4b10d03c-3d92-48e8-a0d5-6115b10b80cb" providerId="ADAL" clId="{D416C91B-BE20-0F49-964F-6BB02B2B27ED}" dt="2023-04-01T23:08:32.960" v="2154" actId="408"/>
          <ac:cxnSpMkLst>
            <pc:docMk/>
            <pc:sldMk cId="3208663221" sldId="260"/>
            <ac:cxnSpMk id="8" creationId="{8AA82246-94C9-FC68-991C-50932D2CD633}"/>
          </ac:cxnSpMkLst>
        </pc:cxnChg>
        <pc:cxnChg chg="add mod topLvl">
          <ac:chgData name="Wu, Fan" userId="4b10d03c-3d92-48e8-a0d5-6115b10b80cb" providerId="ADAL" clId="{D416C91B-BE20-0F49-964F-6BB02B2B27ED}" dt="2023-04-02T01:07:55.580" v="2932" actId="1035"/>
          <ac:cxnSpMkLst>
            <pc:docMk/>
            <pc:sldMk cId="3208663221" sldId="260"/>
            <ac:cxnSpMk id="9" creationId="{984D2D5C-65C6-ED5A-86C0-D40A40A433F0}"/>
          </ac:cxnSpMkLst>
        </pc:cxnChg>
        <pc:cxnChg chg="add mod topLvl">
          <ac:chgData name="Wu, Fan" userId="4b10d03c-3d92-48e8-a0d5-6115b10b80cb" providerId="ADAL" clId="{D416C91B-BE20-0F49-964F-6BB02B2B27ED}" dt="2023-04-01T23:08:32.960" v="2154" actId="408"/>
          <ac:cxnSpMkLst>
            <pc:docMk/>
            <pc:sldMk cId="3208663221" sldId="260"/>
            <ac:cxnSpMk id="10" creationId="{EA9B82BA-F05C-D1A5-BDA5-BEE715D5422E}"/>
          </ac:cxnSpMkLst>
        </pc:cxnChg>
        <pc:cxnChg chg="add mod topLvl">
          <ac:chgData name="Wu, Fan" userId="4b10d03c-3d92-48e8-a0d5-6115b10b80cb" providerId="ADAL" clId="{D416C91B-BE20-0F49-964F-6BB02B2B27ED}" dt="2023-04-01T23:08:32.960" v="2154" actId="408"/>
          <ac:cxnSpMkLst>
            <pc:docMk/>
            <pc:sldMk cId="3208663221" sldId="260"/>
            <ac:cxnSpMk id="11" creationId="{7449964F-65EA-7606-0AC5-A7BA6CC359DE}"/>
          </ac:cxnSpMkLst>
        </pc:cxnChg>
        <pc:cxnChg chg="add mod">
          <ac:chgData name="Wu, Fan" userId="4b10d03c-3d92-48e8-a0d5-6115b10b80cb" providerId="ADAL" clId="{D416C91B-BE20-0F49-964F-6BB02B2B27ED}" dt="2023-04-02T01:06:54.003" v="2922" actId="1038"/>
          <ac:cxnSpMkLst>
            <pc:docMk/>
            <pc:sldMk cId="3208663221" sldId="260"/>
            <ac:cxnSpMk id="21" creationId="{B59619DE-D582-BCA7-2B94-2251170986B8}"/>
          </ac:cxnSpMkLst>
        </pc:cxnChg>
        <pc:cxnChg chg="add mod">
          <ac:chgData name="Wu, Fan" userId="4b10d03c-3d92-48e8-a0d5-6115b10b80cb" providerId="ADAL" clId="{D416C91B-BE20-0F49-964F-6BB02B2B27ED}" dt="2023-04-02T01:06:54.003" v="2922" actId="1038"/>
          <ac:cxnSpMkLst>
            <pc:docMk/>
            <pc:sldMk cId="3208663221" sldId="260"/>
            <ac:cxnSpMk id="22" creationId="{A1B0F3DD-6B58-5C7D-4D7A-2AE4F4E64A17}"/>
          </ac:cxnSpMkLst>
        </pc:cxnChg>
        <pc:cxnChg chg="add mod">
          <ac:chgData name="Wu, Fan" userId="4b10d03c-3d92-48e8-a0d5-6115b10b80cb" providerId="ADAL" clId="{D416C91B-BE20-0F49-964F-6BB02B2B27ED}" dt="2023-04-02T01:06:54.003" v="2922" actId="1038"/>
          <ac:cxnSpMkLst>
            <pc:docMk/>
            <pc:sldMk cId="3208663221" sldId="260"/>
            <ac:cxnSpMk id="23" creationId="{560947FD-0182-96F0-4E24-F3153E950107}"/>
          </ac:cxnSpMkLst>
        </pc:cxnChg>
      </pc:sldChg>
      <pc:sldChg chg="addSp delSp modSp new mod ord modAnim">
        <pc:chgData name="Wu, Fan" userId="4b10d03c-3d92-48e8-a0d5-6115b10b80cb" providerId="ADAL" clId="{D416C91B-BE20-0F49-964F-6BB02B2B27ED}" dt="2023-04-23T04:34:25.873" v="19025"/>
        <pc:sldMkLst>
          <pc:docMk/>
          <pc:sldMk cId="302690118" sldId="261"/>
        </pc:sldMkLst>
        <pc:spChg chg="del mod">
          <ac:chgData name="Wu, Fan" userId="4b10d03c-3d92-48e8-a0d5-6115b10b80cb" providerId="ADAL" clId="{D416C91B-BE20-0F49-964F-6BB02B2B27ED}" dt="2023-04-15T23:27:58.068" v="15794" actId="478"/>
          <ac:spMkLst>
            <pc:docMk/>
            <pc:sldMk cId="302690118" sldId="261"/>
            <ac:spMk id="2" creationId="{C47158DE-18D8-99EE-5411-6BED8FE2EBD5}"/>
          </ac:spMkLst>
        </pc:spChg>
        <pc:spChg chg="del">
          <ac:chgData name="Wu, Fan" userId="4b10d03c-3d92-48e8-a0d5-6115b10b80cb" providerId="ADAL" clId="{D416C91B-BE20-0F49-964F-6BB02B2B27ED}" dt="2023-04-15T23:27:55.323" v="15793" actId="478"/>
          <ac:spMkLst>
            <pc:docMk/>
            <pc:sldMk cId="302690118" sldId="261"/>
            <ac:spMk id="3" creationId="{8E5FE0C7-2D53-6DBF-03DD-03619307E8BB}"/>
          </ac:spMkLst>
        </pc:spChg>
        <pc:spChg chg="add del mod">
          <ac:chgData name="Wu, Fan" userId="4b10d03c-3d92-48e8-a0d5-6115b10b80cb" providerId="ADAL" clId="{D416C91B-BE20-0F49-964F-6BB02B2B27ED}" dt="2023-04-15T23:28:00.927" v="15796" actId="478"/>
          <ac:spMkLst>
            <pc:docMk/>
            <pc:sldMk cId="302690118" sldId="261"/>
            <ac:spMk id="5" creationId="{A318DFE4-4B68-3A7E-02E1-BFE808A8FBAA}"/>
          </ac:spMkLst>
        </pc:spChg>
        <pc:spChg chg="mod topLvl">
          <ac:chgData name="Wu, Fan" userId="4b10d03c-3d92-48e8-a0d5-6115b10b80cb" providerId="ADAL" clId="{D416C91B-BE20-0F49-964F-6BB02B2B27ED}" dt="2023-04-15T23:50:34.389" v="16325" actId="164"/>
          <ac:spMkLst>
            <pc:docMk/>
            <pc:sldMk cId="302690118" sldId="261"/>
            <ac:spMk id="8" creationId="{E0F92500-9B0B-7296-C9BC-0C377548BF7C}"/>
          </ac:spMkLst>
        </pc:spChg>
        <pc:spChg chg="mod topLvl">
          <ac:chgData name="Wu, Fan" userId="4b10d03c-3d92-48e8-a0d5-6115b10b80cb" providerId="ADAL" clId="{D416C91B-BE20-0F49-964F-6BB02B2B27ED}" dt="2023-04-15T23:50:34.389" v="16325" actId="164"/>
          <ac:spMkLst>
            <pc:docMk/>
            <pc:sldMk cId="302690118" sldId="261"/>
            <ac:spMk id="10" creationId="{08EC24DD-4932-50AB-0C7B-B15174166E64}"/>
          </ac:spMkLst>
        </pc:spChg>
        <pc:spChg chg="mod topLvl">
          <ac:chgData name="Wu, Fan" userId="4b10d03c-3d92-48e8-a0d5-6115b10b80cb" providerId="ADAL" clId="{D416C91B-BE20-0F49-964F-6BB02B2B27ED}" dt="2023-04-15T23:50:34.389" v="16325" actId="164"/>
          <ac:spMkLst>
            <pc:docMk/>
            <pc:sldMk cId="302690118" sldId="261"/>
            <ac:spMk id="11" creationId="{F9A40021-1441-C427-B651-C75BC62786A5}"/>
          </ac:spMkLst>
        </pc:spChg>
        <pc:spChg chg="mod topLvl">
          <ac:chgData name="Wu, Fan" userId="4b10d03c-3d92-48e8-a0d5-6115b10b80cb" providerId="ADAL" clId="{D416C91B-BE20-0F49-964F-6BB02B2B27ED}" dt="2023-04-15T23:50:34.389" v="16325" actId="164"/>
          <ac:spMkLst>
            <pc:docMk/>
            <pc:sldMk cId="302690118" sldId="261"/>
            <ac:spMk id="12" creationId="{A81456F5-D809-5A68-149F-BDBB160517E1}"/>
          </ac:spMkLst>
        </pc:spChg>
        <pc:spChg chg="mod">
          <ac:chgData name="Wu, Fan" userId="4b10d03c-3d92-48e8-a0d5-6115b10b80cb" providerId="ADAL" clId="{D416C91B-BE20-0F49-964F-6BB02B2B27ED}" dt="2023-04-15T23:50:08.530" v="16316" actId="1076"/>
          <ac:spMkLst>
            <pc:docMk/>
            <pc:sldMk cId="302690118" sldId="261"/>
            <ac:spMk id="18" creationId="{C91F0C50-946E-2E12-9945-4E8B75888BE8}"/>
          </ac:spMkLst>
        </pc:spChg>
        <pc:spChg chg="mod">
          <ac:chgData name="Wu, Fan" userId="4b10d03c-3d92-48e8-a0d5-6115b10b80cb" providerId="ADAL" clId="{D416C91B-BE20-0F49-964F-6BB02B2B27ED}" dt="2023-04-15T23:50:08.530" v="16316" actId="1076"/>
          <ac:spMkLst>
            <pc:docMk/>
            <pc:sldMk cId="302690118" sldId="261"/>
            <ac:spMk id="19" creationId="{5D4865C4-9B40-F670-F149-221C42C65959}"/>
          </ac:spMkLst>
        </pc:spChg>
        <pc:spChg chg="mod">
          <ac:chgData name="Wu, Fan" userId="4b10d03c-3d92-48e8-a0d5-6115b10b80cb" providerId="ADAL" clId="{D416C91B-BE20-0F49-964F-6BB02B2B27ED}" dt="2023-04-15T23:50:08.530" v="16316" actId="1076"/>
          <ac:spMkLst>
            <pc:docMk/>
            <pc:sldMk cId="302690118" sldId="261"/>
            <ac:spMk id="20" creationId="{60EDA129-444C-9386-CB5F-2D68DB1D68FC}"/>
          </ac:spMkLst>
        </pc:spChg>
        <pc:spChg chg="mod">
          <ac:chgData name="Wu, Fan" userId="4b10d03c-3d92-48e8-a0d5-6115b10b80cb" providerId="ADAL" clId="{D416C91B-BE20-0F49-964F-6BB02B2B27ED}" dt="2023-04-15T23:50:08.530" v="16316" actId="1076"/>
          <ac:spMkLst>
            <pc:docMk/>
            <pc:sldMk cId="302690118" sldId="261"/>
            <ac:spMk id="21" creationId="{9A99BA66-5BAC-24EA-F969-7CA9380D5AA1}"/>
          </ac:spMkLst>
        </pc:spChg>
        <pc:spChg chg="mod">
          <ac:chgData name="Wu, Fan" userId="4b10d03c-3d92-48e8-a0d5-6115b10b80cb" providerId="ADAL" clId="{D416C91B-BE20-0F49-964F-6BB02B2B27ED}" dt="2023-04-15T23:50:08.530" v="16316" actId="1076"/>
          <ac:spMkLst>
            <pc:docMk/>
            <pc:sldMk cId="302690118" sldId="261"/>
            <ac:spMk id="22" creationId="{611F7184-1F7C-AC24-C413-E5666AB9EA27}"/>
          </ac:spMkLst>
        </pc:spChg>
        <pc:spChg chg="mod">
          <ac:chgData name="Wu, Fan" userId="4b10d03c-3d92-48e8-a0d5-6115b10b80cb" providerId="ADAL" clId="{D416C91B-BE20-0F49-964F-6BB02B2B27ED}" dt="2023-04-15T23:50:08.530" v="16316" actId="1076"/>
          <ac:spMkLst>
            <pc:docMk/>
            <pc:sldMk cId="302690118" sldId="261"/>
            <ac:spMk id="23" creationId="{9398F33E-43C9-824C-A0DB-664D0F35620A}"/>
          </ac:spMkLst>
        </pc:spChg>
        <pc:spChg chg="mod">
          <ac:chgData name="Wu, Fan" userId="4b10d03c-3d92-48e8-a0d5-6115b10b80cb" providerId="ADAL" clId="{D416C91B-BE20-0F49-964F-6BB02B2B27ED}" dt="2023-04-15T23:50:08.530" v="16316" actId="1076"/>
          <ac:spMkLst>
            <pc:docMk/>
            <pc:sldMk cId="302690118" sldId="261"/>
            <ac:spMk id="24" creationId="{55B5712D-B2A8-8636-CD6D-03F600AB9372}"/>
          </ac:spMkLst>
        </pc:spChg>
        <pc:spChg chg="mod">
          <ac:chgData name="Wu, Fan" userId="4b10d03c-3d92-48e8-a0d5-6115b10b80cb" providerId="ADAL" clId="{D416C91B-BE20-0F49-964F-6BB02B2B27ED}" dt="2023-04-15T23:50:08.530" v="16316" actId="1076"/>
          <ac:spMkLst>
            <pc:docMk/>
            <pc:sldMk cId="302690118" sldId="261"/>
            <ac:spMk id="25" creationId="{FAC1E298-7D23-5961-5B5B-20865023526F}"/>
          </ac:spMkLst>
        </pc:spChg>
        <pc:spChg chg="mod">
          <ac:chgData name="Wu, Fan" userId="4b10d03c-3d92-48e8-a0d5-6115b10b80cb" providerId="ADAL" clId="{D416C91B-BE20-0F49-964F-6BB02B2B27ED}" dt="2023-04-15T23:50:08.530" v="16316" actId="1076"/>
          <ac:spMkLst>
            <pc:docMk/>
            <pc:sldMk cId="302690118" sldId="261"/>
            <ac:spMk id="26" creationId="{7ADA7674-3B99-57AC-BC32-DA238418AA2A}"/>
          </ac:spMkLst>
        </pc:spChg>
        <pc:spChg chg="mod topLvl">
          <ac:chgData name="Wu, Fan" userId="4b10d03c-3d92-48e8-a0d5-6115b10b80cb" providerId="ADAL" clId="{D416C91B-BE20-0F49-964F-6BB02B2B27ED}" dt="2023-04-15T23:50:34.389" v="16325" actId="164"/>
          <ac:spMkLst>
            <pc:docMk/>
            <pc:sldMk cId="302690118" sldId="261"/>
            <ac:spMk id="27" creationId="{097646C0-3A3B-F005-7D38-E967632BB4F7}"/>
          </ac:spMkLst>
        </pc:spChg>
        <pc:spChg chg="mod">
          <ac:chgData name="Wu, Fan" userId="4b10d03c-3d92-48e8-a0d5-6115b10b80cb" providerId="ADAL" clId="{D416C91B-BE20-0F49-964F-6BB02B2B27ED}" dt="2023-04-15T23:33:23.829" v="15907"/>
          <ac:spMkLst>
            <pc:docMk/>
            <pc:sldMk cId="302690118" sldId="261"/>
            <ac:spMk id="30" creationId="{5853EB98-9AA8-FDF3-277F-FE4581BA047F}"/>
          </ac:spMkLst>
        </pc:spChg>
        <pc:spChg chg="mod">
          <ac:chgData name="Wu, Fan" userId="4b10d03c-3d92-48e8-a0d5-6115b10b80cb" providerId="ADAL" clId="{D416C91B-BE20-0F49-964F-6BB02B2B27ED}" dt="2023-04-15T23:41:20.247" v="16109" actId="20577"/>
          <ac:spMkLst>
            <pc:docMk/>
            <pc:sldMk cId="302690118" sldId="261"/>
            <ac:spMk id="31" creationId="{EC4EB858-5D5A-29C4-05C3-576E476C82AC}"/>
          </ac:spMkLst>
        </pc:spChg>
        <pc:spChg chg="mod">
          <ac:chgData name="Wu, Fan" userId="4b10d03c-3d92-48e8-a0d5-6115b10b80cb" providerId="ADAL" clId="{D416C91B-BE20-0F49-964F-6BB02B2B27ED}" dt="2023-04-15T23:37:26.464" v="15956" actId="20577"/>
          <ac:spMkLst>
            <pc:docMk/>
            <pc:sldMk cId="302690118" sldId="261"/>
            <ac:spMk id="33" creationId="{2F47639B-6D71-91CE-D5AA-01B7D2FD9422}"/>
          </ac:spMkLst>
        </pc:spChg>
        <pc:spChg chg="mod">
          <ac:chgData name="Wu, Fan" userId="4b10d03c-3d92-48e8-a0d5-6115b10b80cb" providerId="ADAL" clId="{D416C91B-BE20-0F49-964F-6BB02B2B27ED}" dt="2023-04-15T23:33:23.829" v="15907"/>
          <ac:spMkLst>
            <pc:docMk/>
            <pc:sldMk cId="302690118" sldId="261"/>
            <ac:spMk id="34" creationId="{0ADEF3B1-C8DF-A0F5-A2F7-58210684683A}"/>
          </ac:spMkLst>
        </pc:spChg>
        <pc:spChg chg="mod">
          <ac:chgData name="Wu, Fan" userId="4b10d03c-3d92-48e8-a0d5-6115b10b80cb" providerId="ADAL" clId="{D416C91B-BE20-0F49-964F-6BB02B2B27ED}" dt="2023-04-15T23:37:20.267" v="15928" actId="14100"/>
          <ac:spMkLst>
            <pc:docMk/>
            <pc:sldMk cId="302690118" sldId="261"/>
            <ac:spMk id="35" creationId="{9F334CB6-E64C-0998-C5C4-AE4B141CF423}"/>
          </ac:spMkLst>
        </pc:spChg>
        <pc:spChg chg="del mod">
          <ac:chgData name="Wu, Fan" userId="4b10d03c-3d92-48e8-a0d5-6115b10b80cb" providerId="ADAL" clId="{D416C91B-BE20-0F49-964F-6BB02B2B27ED}" dt="2023-04-15T23:38:56.427" v="16050" actId="478"/>
          <ac:spMkLst>
            <pc:docMk/>
            <pc:sldMk cId="302690118" sldId="261"/>
            <ac:spMk id="41" creationId="{94A7F18D-36E1-F8A8-BADA-479CCE685D02}"/>
          </ac:spMkLst>
        </pc:spChg>
        <pc:spChg chg="del mod">
          <ac:chgData name="Wu, Fan" userId="4b10d03c-3d92-48e8-a0d5-6115b10b80cb" providerId="ADAL" clId="{D416C91B-BE20-0F49-964F-6BB02B2B27ED}" dt="2023-04-15T23:38:56.427" v="16050" actId="478"/>
          <ac:spMkLst>
            <pc:docMk/>
            <pc:sldMk cId="302690118" sldId="261"/>
            <ac:spMk id="42" creationId="{2FBF707D-240E-4300-7175-886F4D230A13}"/>
          </ac:spMkLst>
        </pc:spChg>
        <pc:spChg chg="del mod">
          <ac:chgData name="Wu, Fan" userId="4b10d03c-3d92-48e8-a0d5-6115b10b80cb" providerId="ADAL" clId="{D416C91B-BE20-0F49-964F-6BB02B2B27ED}" dt="2023-04-15T23:38:50.338" v="16049" actId="478"/>
          <ac:spMkLst>
            <pc:docMk/>
            <pc:sldMk cId="302690118" sldId="261"/>
            <ac:spMk id="43" creationId="{F9FF32F1-A167-11E2-5BE3-B9DC27D96FCA}"/>
          </ac:spMkLst>
        </pc:spChg>
        <pc:spChg chg="del mod">
          <ac:chgData name="Wu, Fan" userId="4b10d03c-3d92-48e8-a0d5-6115b10b80cb" providerId="ADAL" clId="{D416C91B-BE20-0F49-964F-6BB02B2B27ED}" dt="2023-04-15T23:38:50.338" v="16049" actId="478"/>
          <ac:spMkLst>
            <pc:docMk/>
            <pc:sldMk cId="302690118" sldId="261"/>
            <ac:spMk id="44" creationId="{A502F8A4-8C21-0A7C-D4A3-2FF8228C0FAA}"/>
          </ac:spMkLst>
        </pc:spChg>
        <pc:spChg chg="del mod">
          <ac:chgData name="Wu, Fan" userId="4b10d03c-3d92-48e8-a0d5-6115b10b80cb" providerId="ADAL" clId="{D416C91B-BE20-0F49-964F-6BB02B2B27ED}" dt="2023-04-15T23:38:33.651" v="16045" actId="478"/>
          <ac:spMkLst>
            <pc:docMk/>
            <pc:sldMk cId="302690118" sldId="261"/>
            <ac:spMk id="45" creationId="{26D67922-0F1D-0A53-0857-3CE4A5404AB7}"/>
          </ac:spMkLst>
        </pc:spChg>
        <pc:spChg chg="del mod">
          <ac:chgData name="Wu, Fan" userId="4b10d03c-3d92-48e8-a0d5-6115b10b80cb" providerId="ADAL" clId="{D416C91B-BE20-0F49-964F-6BB02B2B27ED}" dt="2023-04-15T23:38:37.586" v="16047" actId="478"/>
          <ac:spMkLst>
            <pc:docMk/>
            <pc:sldMk cId="302690118" sldId="261"/>
            <ac:spMk id="46" creationId="{AF635D61-7A12-8AD6-F0AE-82DAF062F4A6}"/>
          </ac:spMkLst>
        </pc:spChg>
        <pc:spChg chg="del mod">
          <ac:chgData name="Wu, Fan" userId="4b10d03c-3d92-48e8-a0d5-6115b10b80cb" providerId="ADAL" clId="{D416C91B-BE20-0F49-964F-6BB02B2B27ED}" dt="2023-04-15T23:38:35.853" v="16046" actId="478"/>
          <ac:spMkLst>
            <pc:docMk/>
            <pc:sldMk cId="302690118" sldId="261"/>
            <ac:spMk id="47" creationId="{E89F7EB5-ED92-1E0D-E8DE-6B71B47F7BA4}"/>
          </ac:spMkLst>
        </pc:spChg>
        <pc:spChg chg="del mod">
          <ac:chgData name="Wu, Fan" userId="4b10d03c-3d92-48e8-a0d5-6115b10b80cb" providerId="ADAL" clId="{D416C91B-BE20-0F49-964F-6BB02B2B27ED}" dt="2023-04-15T23:38:41.503" v="16048" actId="478"/>
          <ac:spMkLst>
            <pc:docMk/>
            <pc:sldMk cId="302690118" sldId="261"/>
            <ac:spMk id="48" creationId="{C4F19923-704C-FD1A-0E0E-52AD02D68EC9}"/>
          </ac:spMkLst>
        </pc:spChg>
        <pc:spChg chg="del mod">
          <ac:chgData name="Wu, Fan" userId="4b10d03c-3d92-48e8-a0d5-6115b10b80cb" providerId="ADAL" clId="{D416C91B-BE20-0F49-964F-6BB02B2B27ED}" dt="2023-04-15T23:38:41.503" v="16048" actId="478"/>
          <ac:spMkLst>
            <pc:docMk/>
            <pc:sldMk cId="302690118" sldId="261"/>
            <ac:spMk id="49" creationId="{ACE45848-69C7-0C1A-58EA-04EECB6A9DBB}"/>
          </ac:spMkLst>
        </pc:spChg>
        <pc:spChg chg="add del mod">
          <ac:chgData name="Wu, Fan" userId="4b10d03c-3d92-48e8-a0d5-6115b10b80cb" providerId="ADAL" clId="{D416C91B-BE20-0F49-964F-6BB02B2B27ED}" dt="2023-04-15T23:41:59.036" v="16114"/>
          <ac:spMkLst>
            <pc:docMk/>
            <pc:sldMk cId="302690118" sldId="261"/>
            <ac:spMk id="55" creationId="{0D3527A8-B949-BB5A-2EFD-87889F078A55}"/>
          </ac:spMkLst>
        </pc:spChg>
        <pc:spChg chg="add del mod">
          <ac:chgData name="Wu, Fan" userId="4b10d03c-3d92-48e8-a0d5-6115b10b80cb" providerId="ADAL" clId="{D416C91B-BE20-0F49-964F-6BB02B2B27ED}" dt="2023-04-15T23:41:59.036" v="16114"/>
          <ac:spMkLst>
            <pc:docMk/>
            <pc:sldMk cId="302690118" sldId="261"/>
            <ac:spMk id="56" creationId="{B4ACAD17-89AD-7451-2F9E-1578258F2166}"/>
          </ac:spMkLst>
        </pc:spChg>
        <pc:spChg chg="add mod">
          <ac:chgData name="Wu, Fan" userId="4b10d03c-3d92-48e8-a0d5-6115b10b80cb" providerId="ADAL" clId="{D416C91B-BE20-0F49-964F-6BB02B2B27ED}" dt="2023-04-15T23:45:07.194" v="16260" actId="164"/>
          <ac:spMkLst>
            <pc:docMk/>
            <pc:sldMk cId="302690118" sldId="261"/>
            <ac:spMk id="57" creationId="{5D3C5C87-518B-1758-BBBF-F3E7A80B86F7}"/>
          </ac:spMkLst>
        </pc:spChg>
        <pc:spChg chg="add mod">
          <ac:chgData name="Wu, Fan" userId="4b10d03c-3d92-48e8-a0d5-6115b10b80cb" providerId="ADAL" clId="{D416C91B-BE20-0F49-964F-6BB02B2B27ED}" dt="2023-04-15T23:45:07.194" v="16260" actId="164"/>
          <ac:spMkLst>
            <pc:docMk/>
            <pc:sldMk cId="302690118" sldId="261"/>
            <ac:spMk id="58" creationId="{16403E62-AE85-C351-9D75-2C6AF2F970BB}"/>
          </ac:spMkLst>
        </pc:spChg>
        <pc:spChg chg="add mod">
          <ac:chgData name="Wu, Fan" userId="4b10d03c-3d92-48e8-a0d5-6115b10b80cb" providerId="ADAL" clId="{D416C91B-BE20-0F49-964F-6BB02B2B27ED}" dt="2023-04-15T23:46:11.114" v="16271" actId="164"/>
          <ac:spMkLst>
            <pc:docMk/>
            <pc:sldMk cId="302690118" sldId="261"/>
            <ac:spMk id="59" creationId="{637A4D4D-2CBD-8946-4722-12D45977AE8D}"/>
          </ac:spMkLst>
        </pc:spChg>
        <pc:spChg chg="add mod">
          <ac:chgData name="Wu, Fan" userId="4b10d03c-3d92-48e8-a0d5-6115b10b80cb" providerId="ADAL" clId="{D416C91B-BE20-0F49-964F-6BB02B2B27ED}" dt="2023-04-15T23:45:07.194" v="16260" actId="164"/>
          <ac:spMkLst>
            <pc:docMk/>
            <pc:sldMk cId="302690118" sldId="261"/>
            <ac:spMk id="60" creationId="{661DAD02-3FE8-8462-974C-9214C55D30C7}"/>
          </ac:spMkLst>
        </pc:spChg>
        <pc:spChg chg="add mod">
          <ac:chgData name="Wu, Fan" userId="4b10d03c-3d92-48e8-a0d5-6115b10b80cb" providerId="ADAL" clId="{D416C91B-BE20-0F49-964F-6BB02B2B27ED}" dt="2023-04-16T00:03:02.958" v="16780" actId="1076"/>
          <ac:spMkLst>
            <pc:docMk/>
            <pc:sldMk cId="302690118" sldId="261"/>
            <ac:spMk id="64" creationId="{815DF463-FE82-DFEE-AA1E-03F55B75F099}"/>
          </ac:spMkLst>
        </pc:spChg>
        <pc:spChg chg="add mod">
          <ac:chgData name="Wu, Fan" userId="4b10d03c-3d92-48e8-a0d5-6115b10b80cb" providerId="ADAL" clId="{D416C91B-BE20-0F49-964F-6BB02B2B27ED}" dt="2023-04-16T00:02:34.996" v="16772" actId="164"/>
          <ac:spMkLst>
            <pc:docMk/>
            <pc:sldMk cId="302690118" sldId="261"/>
            <ac:spMk id="65" creationId="{8D6D7D7D-6B4E-FE19-9407-2307C7416A6D}"/>
          </ac:spMkLst>
        </pc:spChg>
        <pc:grpChg chg="add del mod">
          <ac:chgData name="Wu, Fan" userId="4b10d03c-3d92-48e8-a0d5-6115b10b80cb" providerId="ADAL" clId="{D416C91B-BE20-0F49-964F-6BB02B2B27ED}" dt="2023-04-15T23:49:53.610" v="16313" actId="165"/>
          <ac:grpSpMkLst>
            <pc:docMk/>
            <pc:sldMk cId="302690118" sldId="261"/>
            <ac:grpSpMk id="6" creationId="{31D1083E-C6CE-BC90-F35B-B8C66256AA3F}"/>
          </ac:grpSpMkLst>
        </pc:grpChg>
        <pc:grpChg chg="del mod topLvl">
          <ac:chgData name="Wu, Fan" userId="4b10d03c-3d92-48e8-a0d5-6115b10b80cb" providerId="ADAL" clId="{D416C91B-BE20-0F49-964F-6BB02B2B27ED}" dt="2023-04-15T23:50:13.430" v="16318" actId="165"/>
          <ac:grpSpMkLst>
            <pc:docMk/>
            <pc:sldMk cId="302690118" sldId="261"/>
            <ac:grpSpMk id="7" creationId="{3B96ABCC-E040-091F-2A60-ECF0971CAE3F}"/>
          </ac:grpSpMkLst>
        </pc:grpChg>
        <pc:grpChg chg="mod topLvl">
          <ac:chgData name="Wu, Fan" userId="4b10d03c-3d92-48e8-a0d5-6115b10b80cb" providerId="ADAL" clId="{D416C91B-BE20-0F49-964F-6BB02B2B27ED}" dt="2023-04-15T23:50:34.389" v="16325" actId="164"/>
          <ac:grpSpMkLst>
            <pc:docMk/>
            <pc:sldMk cId="302690118" sldId="261"/>
            <ac:grpSpMk id="13" creationId="{7A60BFBD-C1F7-BE35-37AF-4230B29E85F3}"/>
          </ac:grpSpMkLst>
        </pc:grpChg>
        <pc:grpChg chg="mod">
          <ac:chgData name="Wu, Fan" userId="4b10d03c-3d92-48e8-a0d5-6115b10b80cb" providerId="ADAL" clId="{D416C91B-BE20-0F49-964F-6BB02B2B27ED}" dt="2023-04-15T23:50:08.530" v="16316" actId="1076"/>
          <ac:grpSpMkLst>
            <pc:docMk/>
            <pc:sldMk cId="302690118" sldId="261"/>
            <ac:grpSpMk id="14" creationId="{EE43DAEE-3121-DE7E-9098-FB8B0FCFB3E4}"/>
          </ac:grpSpMkLst>
        </pc:grpChg>
        <pc:grpChg chg="mod">
          <ac:chgData name="Wu, Fan" userId="4b10d03c-3d92-48e8-a0d5-6115b10b80cb" providerId="ADAL" clId="{D416C91B-BE20-0F49-964F-6BB02B2B27ED}" dt="2023-04-15T23:50:08.530" v="16316" actId="1076"/>
          <ac:grpSpMkLst>
            <pc:docMk/>
            <pc:sldMk cId="302690118" sldId="261"/>
            <ac:grpSpMk id="15" creationId="{5FF3EDA7-859A-67E4-93D6-63076F2154A1}"/>
          </ac:grpSpMkLst>
        </pc:grpChg>
        <pc:grpChg chg="mod">
          <ac:chgData name="Wu, Fan" userId="4b10d03c-3d92-48e8-a0d5-6115b10b80cb" providerId="ADAL" clId="{D416C91B-BE20-0F49-964F-6BB02B2B27ED}" dt="2023-04-15T23:50:08.530" v="16316" actId="1076"/>
          <ac:grpSpMkLst>
            <pc:docMk/>
            <pc:sldMk cId="302690118" sldId="261"/>
            <ac:grpSpMk id="16" creationId="{058C8F89-DC0A-DD16-057F-911F3295D166}"/>
          </ac:grpSpMkLst>
        </pc:grpChg>
        <pc:grpChg chg="mod">
          <ac:chgData name="Wu, Fan" userId="4b10d03c-3d92-48e8-a0d5-6115b10b80cb" providerId="ADAL" clId="{D416C91B-BE20-0F49-964F-6BB02B2B27ED}" dt="2023-04-15T23:50:08.530" v="16316" actId="1076"/>
          <ac:grpSpMkLst>
            <pc:docMk/>
            <pc:sldMk cId="302690118" sldId="261"/>
            <ac:grpSpMk id="17" creationId="{6030D87A-E4FD-C0B7-05F3-3D30F5A36CD2}"/>
          </ac:grpSpMkLst>
        </pc:grpChg>
        <pc:grpChg chg="add mod">
          <ac:chgData name="Wu, Fan" userId="4b10d03c-3d92-48e8-a0d5-6115b10b80cb" providerId="ADAL" clId="{D416C91B-BE20-0F49-964F-6BB02B2B27ED}" dt="2023-04-15T23:45:07.194" v="16260" actId="164"/>
          <ac:grpSpMkLst>
            <pc:docMk/>
            <pc:sldMk cId="302690118" sldId="261"/>
            <ac:grpSpMk id="29" creationId="{F90D6B30-6AFA-A582-4B6A-DF5FD2F4A201}"/>
          </ac:grpSpMkLst>
        </pc:grpChg>
        <pc:grpChg chg="del mod">
          <ac:chgData name="Wu, Fan" userId="4b10d03c-3d92-48e8-a0d5-6115b10b80cb" providerId="ADAL" clId="{D416C91B-BE20-0F49-964F-6BB02B2B27ED}" dt="2023-04-15T23:38:50.338" v="16049" actId="478"/>
          <ac:grpSpMkLst>
            <pc:docMk/>
            <pc:sldMk cId="302690118" sldId="261"/>
            <ac:grpSpMk id="36" creationId="{5D74668D-DDF5-68C2-8021-E36ECF1CBE03}"/>
          </ac:grpSpMkLst>
        </pc:grpChg>
        <pc:grpChg chg="del mod">
          <ac:chgData name="Wu, Fan" userId="4b10d03c-3d92-48e8-a0d5-6115b10b80cb" providerId="ADAL" clId="{D416C91B-BE20-0F49-964F-6BB02B2B27ED}" dt="2023-04-15T23:38:41.503" v="16048" actId="478"/>
          <ac:grpSpMkLst>
            <pc:docMk/>
            <pc:sldMk cId="302690118" sldId="261"/>
            <ac:grpSpMk id="37" creationId="{7AE73C2F-0DAD-8790-B0ED-570AC5744390}"/>
          </ac:grpSpMkLst>
        </pc:grpChg>
        <pc:grpChg chg="del mod">
          <ac:chgData name="Wu, Fan" userId="4b10d03c-3d92-48e8-a0d5-6115b10b80cb" providerId="ADAL" clId="{D416C91B-BE20-0F49-964F-6BB02B2B27ED}" dt="2023-04-15T23:38:35.853" v="16046" actId="478"/>
          <ac:grpSpMkLst>
            <pc:docMk/>
            <pc:sldMk cId="302690118" sldId="261"/>
            <ac:grpSpMk id="38" creationId="{63494B0F-3EB5-B14E-977F-76096B1D2493}"/>
          </ac:grpSpMkLst>
        </pc:grpChg>
        <pc:grpChg chg="del mod">
          <ac:chgData name="Wu, Fan" userId="4b10d03c-3d92-48e8-a0d5-6115b10b80cb" providerId="ADAL" clId="{D416C91B-BE20-0F49-964F-6BB02B2B27ED}" dt="2023-04-15T23:38:50.338" v="16049" actId="478"/>
          <ac:grpSpMkLst>
            <pc:docMk/>
            <pc:sldMk cId="302690118" sldId="261"/>
            <ac:grpSpMk id="39" creationId="{945BA341-17BE-6F05-2D3A-40BA1B82C0CA}"/>
          </ac:grpSpMkLst>
        </pc:grpChg>
        <pc:grpChg chg="del mod">
          <ac:chgData name="Wu, Fan" userId="4b10d03c-3d92-48e8-a0d5-6115b10b80cb" providerId="ADAL" clId="{D416C91B-BE20-0F49-964F-6BB02B2B27ED}" dt="2023-04-15T23:38:56.427" v="16050" actId="478"/>
          <ac:grpSpMkLst>
            <pc:docMk/>
            <pc:sldMk cId="302690118" sldId="261"/>
            <ac:grpSpMk id="40" creationId="{6A22C5B1-A102-769D-2D1F-F31E3A5596C5}"/>
          </ac:grpSpMkLst>
        </pc:grpChg>
        <pc:grpChg chg="add mod">
          <ac:chgData name="Wu, Fan" userId="4b10d03c-3d92-48e8-a0d5-6115b10b80cb" providerId="ADAL" clId="{D416C91B-BE20-0F49-964F-6BB02B2B27ED}" dt="2023-04-15T23:46:11.114" v="16271" actId="164"/>
          <ac:grpSpMkLst>
            <pc:docMk/>
            <pc:sldMk cId="302690118" sldId="261"/>
            <ac:grpSpMk id="61" creationId="{CC8BF38C-2EC0-7991-2FA3-F1928DD15D05}"/>
          </ac:grpSpMkLst>
        </pc:grpChg>
        <pc:grpChg chg="add mod">
          <ac:chgData name="Wu, Fan" userId="4b10d03c-3d92-48e8-a0d5-6115b10b80cb" providerId="ADAL" clId="{D416C91B-BE20-0F49-964F-6BB02B2B27ED}" dt="2023-04-15T23:51:21.059" v="16347" actId="171"/>
          <ac:grpSpMkLst>
            <pc:docMk/>
            <pc:sldMk cId="302690118" sldId="261"/>
            <ac:grpSpMk id="62" creationId="{11151A7D-533E-7730-28F9-1F4E60F79039}"/>
          </ac:grpSpMkLst>
        </pc:grpChg>
        <pc:grpChg chg="add mod">
          <ac:chgData name="Wu, Fan" userId="4b10d03c-3d92-48e8-a0d5-6115b10b80cb" providerId="ADAL" clId="{D416C91B-BE20-0F49-964F-6BB02B2B27ED}" dt="2023-04-15T23:51:24.825" v="16348" actId="171"/>
          <ac:grpSpMkLst>
            <pc:docMk/>
            <pc:sldMk cId="302690118" sldId="261"/>
            <ac:grpSpMk id="63" creationId="{CA62C5F3-7D5B-7549-CB41-458D85409520}"/>
          </ac:grpSpMkLst>
        </pc:grpChg>
        <pc:grpChg chg="add mod">
          <ac:chgData name="Wu, Fan" userId="4b10d03c-3d92-48e8-a0d5-6115b10b80cb" providerId="ADAL" clId="{D416C91B-BE20-0F49-964F-6BB02B2B27ED}" dt="2023-04-16T00:02:57.854" v="16779" actId="1076"/>
          <ac:grpSpMkLst>
            <pc:docMk/>
            <pc:sldMk cId="302690118" sldId="261"/>
            <ac:grpSpMk id="68" creationId="{68BE3159-AA8A-C390-FC9D-02FFC9ED1014}"/>
          </ac:grpSpMkLst>
        </pc:grpChg>
        <pc:picChg chg="add del mod">
          <ac:chgData name="Wu, Fan" userId="4b10d03c-3d92-48e8-a0d5-6115b10b80cb" providerId="ADAL" clId="{D416C91B-BE20-0F49-964F-6BB02B2B27ED}" dt="2023-04-01T06:18:53.226" v="2073" actId="478"/>
          <ac:picMkLst>
            <pc:docMk/>
            <pc:sldMk cId="302690118" sldId="261"/>
            <ac:picMk id="4" creationId="{EA6C9BF3-32FE-9423-546C-3ADF30193154}"/>
          </ac:picMkLst>
        </pc:picChg>
        <pc:picChg chg="add mod">
          <ac:chgData name="Wu, Fan" userId="4b10d03c-3d92-48e8-a0d5-6115b10b80cb" providerId="ADAL" clId="{D416C91B-BE20-0F49-964F-6BB02B2B27ED}" dt="2023-04-01T06:19:09.813" v="2076" actId="1076"/>
          <ac:picMkLst>
            <pc:docMk/>
            <pc:sldMk cId="302690118" sldId="261"/>
            <ac:picMk id="6" creationId="{D2F915E0-4911-197C-8A3B-A8E570894B6D}"/>
          </ac:picMkLst>
        </pc:picChg>
        <pc:picChg chg="mod topLvl">
          <ac:chgData name="Wu, Fan" userId="4b10d03c-3d92-48e8-a0d5-6115b10b80cb" providerId="ADAL" clId="{D416C91B-BE20-0F49-964F-6BB02B2B27ED}" dt="2023-04-15T23:50:34.389" v="16325" actId="164"/>
          <ac:picMkLst>
            <pc:docMk/>
            <pc:sldMk cId="302690118" sldId="261"/>
            <ac:picMk id="9" creationId="{88E94B11-B4A5-23C1-669B-8DC1C0FF45C4}"/>
          </ac:picMkLst>
        </pc:picChg>
        <pc:picChg chg="mod topLvl">
          <ac:chgData name="Wu, Fan" userId="4b10d03c-3d92-48e8-a0d5-6115b10b80cb" providerId="ADAL" clId="{D416C91B-BE20-0F49-964F-6BB02B2B27ED}" dt="2023-04-15T23:51:30.764" v="16349" actId="166"/>
          <ac:picMkLst>
            <pc:docMk/>
            <pc:sldMk cId="302690118" sldId="261"/>
            <ac:picMk id="28" creationId="{5BD0C22D-13D0-587A-10E3-663D7C3503B0}"/>
          </ac:picMkLst>
        </pc:picChg>
        <pc:picChg chg="mod">
          <ac:chgData name="Wu, Fan" userId="4b10d03c-3d92-48e8-a0d5-6115b10b80cb" providerId="ADAL" clId="{D416C91B-BE20-0F49-964F-6BB02B2B27ED}" dt="2023-04-15T23:33:23.829" v="15907"/>
          <ac:picMkLst>
            <pc:docMk/>
            <pc:sldMk cId="302690118" sldId="261"/>
            <ac:picMk id="32" creationId="{604CE211-0482-3901-05E5-53C28DD17FA9}"/>
          </ac:picMkLst>
        </pc:picChg>
        <pc:picChg chg="add mod">
          <ac:chgData name="Wu, Fan" userId="4b10d03c-3d92-48e8-a0d5-6115b10b80cb" providerId="ADAL" clId="{D416C91B-BE20-0F49-964F-6BB02B2B27ED}" dt="2023-04-15T23:58:43.137" v="16546"/>
          <ac:picMkLst>
            <pc:docMk/>
            <pc:sldMk cId="302690118" sldId="261"/>
            <ac:picMk id="51" creationId="{057D7A33-B76E-0428-8A22-4EAB93519ED9}"/>
          </ac:picMkLst>
        </pc:picChg>
        <pc:picChg chg="add del mod">
          <ac:chgData name="Wu, Fan" userId="4b10d03c-3d92-48e8-a0d5-6115b10b80cb" providerId="ADAL" clId="{D416C91B-BE20-0F49-964F-6BB02B2B27ED}" dt="2023-04-15T23:35:28.352" v="15924" actId="478"/>
          <ac:picMkLst>
            <pc:docMk/>
            <pc:sldMk cId="302690118" sldId="261"/>
            <ac:picMk id="53" creationId="{0F27FEB1-4AB9-73B5-DF82-5D835CA0B4BF}"/>
          </ac:picMkLst>
        </pc:picChg>
        <pc:picChg chg="add mod">
          <ac:chgData name="Wu, Fan" userId="4b10d03c-3d92-48e8-a0d5-6115b10b80cb" providerId="ADAL" clId="{D416C91B-BE20-0F49-964F-6BB02B2B27ED}" dt="2023-04-15T23:37:47.460" v="15958" actId="571"/>
          <ac:picMkLst>
            <pc:docMk/>
            <pc:sldMk cId="302690118" sldId="261"/>
            <ac:picMk id="54" creationId="{1484DBAE-1A92-F55B-B42B-A9A6AB959E30}"/>
          </ac:picMkLst>
        </pc:picChg>
        <pc:cxnChg chg="add mod">
          <ac:chgData name="Wu, Fan" userId="4b10d03c-3d92-48e8-a0d5-6115b10b80cb" providerId="ADAL" clId="{D416C91B-BE20-0F49-964F-6BB02B2B27ED}" dt="2023-04-16T00:02:47.728" v="16778" actId="1035"/>
          <ac:cxnSpMkLst>
            <pc:docMk/>
            <pc:sldMk cId="302690118" sldId="261"/>
            <ac:cxnSpMk id="67" creationId="{8ED4FFE1-7C98-F110-1148-BF5023DC651D}"/>
          </ac:cxnSpMkLst>
        </pc:cxnChg>
      </pc:sldChg>
      <pc:sldChg chg="new">
        <pc:chgData name="Wu, Fan" userId="4b10d03c-3d92-48e8-a0d5-6115b10b80cb" providerId="ADAL" clId="{D416C91B-BE20-0F49-964F-6BB02B2B27ED}" dt="2023-04-01T04:53:02.190" v="864" actId="680"/>
        <pc:sldMkLst>
          <pc:docMk/>
          <pc:sldMk cId="1223026220" sldId="261"/>
        </pc:sldMkLst>
      </pc:sldChg>
      <pc:sldChg chg="modSp new mod setBg modNotesTx">
        <pc:chgData name="Wu, Fan" userId="4b10d03c-3d92-48e8-a0d5-6115b10b80cb" providerId="ADAL" clId="{D416C91B-BE20-0F49-964F-6BB02B2B27ED}" dt="2023-04-02T04:38:32.917" v="5506" actId="948"/>
        <pc:sldMkLst>
          <pc:docMk/>
          <pc:sldMk cId="3156443512" sldId="262"/>
        </pc:sldMkLst>
        <pc:spChg chg="mod">
          <ac:chgData name="Wu, Fan" userId="4b10d03c-3d92-48e8-a0d5-6115b10b80cb" providerId="ADAL" clId="{D416C91B-BE20-0F49-964F-6BB02B2B27ED}" dt="2023-04-02T04:20:28.555" v="5321" actId="948"/>
          <ac:spMkLst>
            <pc:docMk/>
            <pc:sldMk cId="3156443512" sldId="262"/>
            <ac:spMk id="11" creationId="{135E0EDE-9D6C-E894-997C-E677073CF677}"/>
          </ac:spMkLst>
        </pc:spChg>
        <pc:spChg chg="mod">
          <ac:chgData name="Wu, Fan" userId="4b10d03c-3d92-48e8-a0d5-6115b10b80cb" providerId="ADAL" clId="{D416C91B-BE20-0F49-964F-6BB02B2B27ED}" dt="2023-04-02T04:38:32.917" v="5506" actId="948"/>
          <ac:spMkLst>
            <pc:docMk/>
            <pc:sldMk cId="3156443512" sldId="262"/>
            <ac:spMk id="130" creationId="{A6C8871B-F7CE-7601-F794-9758D83AC32B}"/>
          </ac:spMkLst>
        </pc:spChg>
      </pc:sldChg>
      <pc:sldChg chg="addSp delSp modSp new del mod modShow modNotesTx">
        <pc:chgData name="Wu, Fan" userId="4b10d03c-3d92-48e8-a0d5-6115b10b80cb" providerId="ADAL" clId="{D416C91B-BE20-0F49-964F-6BB02B2B27ED}" dt="2023-04-15T19:44:27.646" v="13463" actId="2696"/>
        <pc:sldMkLst>
          <pc:docMk/>
          <pc:sldMk cId="3763035337" sldId="263"/>
        </pc:sldMkLst>
        <pc:spChg chg="add mod">
          <ac:chgData name="Wu, Fan" userId="4b10d03c-3d92-48e8-a0d5-6115b10b80cb" providerId="ADAL" clId="{D416C91B-BE20-0F49-964F-6BB02B2B27ED}" dt="2023-04-02T03:24:58.573" v="4070" actId="571"/>
          <ac:spMkLst>
            <pc:docMk/>
            <pc:sldMk cId="3763035337" sldId="263"/>
            <ac:spMk id="2" creationId="{6810646E-7E9C-0211-59B3-35225F40A99A}"/>
          </ac:spMkLst>
        </pc:spChg>
        <pc:spChg chg="del">
          <ac:chgData name="Wu, Fan" userId="4b10d03c-3d92-48e8-a0d5-6115b10b80cb" providerId="ADAL" clId="{D416C91B-BE20-0F49-964F-6BB02B2B27ED}" dt="2023-04-01T05:31:54.470" v="1095" actId="478"/>
          <ac:spMkLst>
            <pc:docMk/>
            <pc:sldMk cId="3763035337" sldId="263"/>
            <ac:spMk id="2" creationId="{70B77A8C-114C-5D7C-1CEC-47C7337D2D22}"/>
          </ac:spMkLst>
        </pc:spChg>
        <pc:spChg chg="add mod">
          <ac:chgData name="Wu, Fan" userId="4b10d03c-3d92-48e8-a0d5-6115b10b80cb" providerId="ADAL" clId="{D416C91B-BE20-0F49-964F-6BB02B2B27ED}" dt="2023-04-02T23:57:09.098" v="5625" actId="207"/>
          <ac:spMkLst>
            <pc:docMk/>
            <pc:sldMk cId="3763035337" sldId="263"/>
            <ac:spMk id="2" creationId="{CDB6D612-54A2-03C6-7EF4-4E92E5C3DBE2}"/>
          </ac:spMkLst>
        </pc:spChg>
        <pc:spChg chg="del mod">
          <ac:chgData name="Wu, Fan" userId="4b10d03c-3d92-48e8-a0d5-6115b10b80cb" providerId="ADAL" clId="{D416C91B-BE20-0F49-964F-6BB02B2B27ED}" dt="2023-04-01T05:31:57.274" v="1097" actId="478"/>
          <ac:spMkLst>
            <pc:docMk/>
            <pc:sldMk cId="3763035337" sldId="263"/>
            <ac:spMk id="3" creationId="{20264809-1F1B-9AAD-00BD-A8D8C8E601D3}"/>
          </ac:spMkLst>
        </pc:spChg>
        <pc:spChg chg="add del mod">
          <ac:chgData name="Wu, Fan" userId="4b10d03c-3d92-48e8-a0d5-6115b10b80cb" providerId="ADAL" clId="{D416C91B-BE20-0F49-964F-6BB02B2B27ED}" dt="2023-04-01T05:32:46.932" v="1159"/>
          <ac:spMkLst>
            <pc:docMk/>
            <pc:sldMk cId="3763035337" sldId="263"/>
            <ac:spMk id="4" creationId="{12C237A4-41F0-C2CC-61E6-34ED59A11DBC}"/>
          </ac:spMkLst>
        </pc:spChg>
        <pc:spChg chg="add del mod">
          <ac:chgData name="Wu, Fan" userId="4b10d03c-3d92-48e8-a0d5-6115b10b80cb" providerId="ADAL" clId="{D416C91B-BE20-0F49-964F-6BB02B2B27ED}" dt="2023-04-01T05:32:46.932" v="1159"/>
          <ac:spMkLst>
            <pc:docMk/>
            <pc:sldMk cId="3763035337" sldId="263"/>
            <ac:spMk id="5" creationId="{99C16C58-2770-DA04-C346-2DCEF0AD6ADE}"/>
          </ac:spMkLst>
        </pc:spChg>
        <pc:spChg chg="mod">
          <ac:chgData name="Wu, Fan" userId="4b10d03c-3d92-48e8-a0d5-6115b10b80cb" providerId="ADAL" clId="{D416C91B-BE20-0F49-964F-6BB02B2B27ED}" dt="2023-04-01T05:32:43.676" v="1158"/>
          <ac:spMkLst>
            <pc:docMk/>
            <pc:sldMk cId="3763035337" sldId="263"/>
            <ac:spMk id="6" creationId="{6858D505-5E19-7CA6-73DA-1D5E368214A3}"/>
          </ac:spMkLst>
        </pc:spChg>
        <pc:spChg chg="del mod">
          <ac:chgData name="Wu, Fan" userId="4b10d03c-3d92-48e8-a0d5-6115b10b80cb" providerId="ADAL" clId="{D416C91B-BE20-0F49-964F-6BB02B2B27ED}" dt="2023-04-01T05:34:33.462" v="1168" actId="478"/>
          <ac:spMkLst>
            <pc:docMk/>
            <pc:sldMk cId="3763035337" sldId="263"/>
            <ac:spMk id="7" creationId="{B23E8470-6578-E0F9-FF54-C4A590770591}"/>
          </ac:spMkLst>
        </pc:spChg>
        <pc:spChg chg="add del mod">
          <ac:chgData name="Wu, Fan" userId="4b10d03c-3d92-48e8-a0d5-6115b10b80cb" providerId="ADAL" clId="{D416C91B-BE20-0F49-964F-6BB02B2B27ED}" dt="2023-04-01T05:34:36.446" v="1170"/>
          <ac:spMkLst>
            <pc:docMk/>
            <pc:sldMk cId="3763035337" sldId="263"/>
            <ac:spMk id="8" creationId="{C670E018-08BF-70DF-A12B-A2C4BC8F402B}"/>
          </ac:spMkLst>
        </pc:spChg>
        <pc:spChg chg="add del mod">
          <ac:chgData name="Wu, Fan" userId="4b10d03c-3d92-48e8-a0d5-6115b10b80cb" providerId="ADAL" clId="{D416C91B-BE20-0F49-964F-6BB02B2B27ED}" dt="2023-04-01T05:35:21.148" v="1185"/>
          <ac:spMkLst>
            <pc:docMk/>
            <pc:sldMk cId="3763035337" sldId="263"/>
            <ac:spMk id="9" creationId="{943D2C05-54E6-0BE9-8263-654E5EBB7DE1}"/>
          </ac:spMkLst>
        </pc:spChg>
        <pc:spChg chg="add del mod">
          <ac:chgData name="Wu, Fan" userId="4b10d03c-3d92-48e8-a0d5-6115b10b80cb" providerId="ADAL" clId="{D416C91B-BE20-0F49-964F-6BB02B2B27ED}" dt="2023-04-01T05:35:21.148" v="1185"/>
          <ac:spMkLst>
            <pc:docMk/>
            <pc:sldMk cId="3763035337" sldId="263"/>
            <ac:spMk id="10" creationId="{02DEEC28-90D9-5FA0-F6BC-0672184C6532}"/>
          </ac:spMkLst>
        </pc:spChg>
        <pc:spChg chg="add del mod">
          <ac:chgData name="Wu, Fan" userId="4b10d03c-3d92-48e8-a0d5-6115b10b80cb" providerId="ADAL" clId="{D416C91B-BE20-0F49-964F-6BB02B2B27ED}" dt="2023-04-01T05:36:00.086" v="1199" actId="478"/>
          <ac:spMkLst>
            <pc:docMk/>
            <pc:sldMk cId="3763035337" sldId="263"/>
            <ac:spMk id="11" creationId="{344083A6-8021-8931-3AFD-C259A63F1267}"/>
          </ac:spMkLst>
        </pc:spChg>
        <pc:spChg chg="add mod">
          <ac:chgData name="Wu, Fan" userId="4b10d03c-3d92-48e8-a0d5-6115b10b80cb" providerId="ADAL" clId="{D416C91B-BE20-0F49-964F-6BB02B2B27ED}" dt="2023-04-02T23:57:09.098" v="5625" actId="207"/>
          <ac:spMkLst>
            <pc:docMk/>
            <pc:sldMk cId="3763035337" sldId="263"/>
            <ac:spMk id="12" creationId="{F4AD0712-93C5-0399-9909-BC2AEA719D58}"/>
          </ac:spMkLst>
        </pc:spChg>
        <pc:spChg chg="mod">
          <ac:chgData name="Wu, Fan" userId="4b10d03c-3d92-48e8-a0d5-6115b10b80cb" providerId="ADAL" clId="{D416C91B-BE20-0F49-964F-6BB02B2B27ED}" dt="2023-04-02T03:32:44.077" v="4328" actId="20577"/>
          <ac:spMkLst>
            <pc:docMk/>
            <pc:sldMk cId="3763035337" sldId="263"/>
            <ac:spMk id="13" creationId="{BC0AC60B-442F-43A1-4877-8853F482237E}"/>
          </ac:spMkLst>
        </pc:spChg>
        <pc:spChg chg="add del mod">
          <ac:chgData name="Wu, Fan" userId="4b10d03c-3d92-48e8-a0d5-6115b10b80cb" providerId="ADAL" clId="{D416C91B-BE20-0F49-964F-6BB02B2B27ED}" dt="2023-04-01T05:35:59.134" v="1198" actId="478"/>
          <ac:spMkLst>
            <pc:docMk/>
            <pc:sldMk cId="3763035337" sldId="263"/>
            <ac:spMk id="14" creationId="{EDE8A537-7001-3F52-667E-B12B71334DD7}"/>
          </ac:spMkLst>
        </pc:spChg>
        <pc:spChg chg="add mod">
          <ac:chgData name="Wu, Fan" userId="4b10d03c-3d92-48e8-a0d5-6115b10b80cb" providerId="ADAL" clId="{D416C91B-BE20-0F49-964F-6BB02B2B27ED}" dt="2023-04-03T07:27:43.144" v="6454" actId="20577"/>
          <ac:spMkLst>
            <pc:docMk/>
            <pc:sldMk cId="3763035337" sldId="263"/>
            <ac:spMk id="15" creationId="{BE2C0071-330C-B71D-65E4-BFF16E39263F}"/>
          </ac:spMkLst>
        </pc:spChg>
        <pc:spChg chg="add del mod">
          <ac:chgData name="Wu, Fan" userId="4b10d03c-3d92-48e8-a0d5-6115b10b80cb" providerId="ADAL" clId="{D416C91B-BE20-0F49-964F-6BB02B2B27ED}" dt="2023-04-01T05:43:20.919" v="1419" actId="478"/>
          <ac:spMkLst>
            <pc:docMk/>
            <pc:sldMk cId="3763035337" sldId="263"/>
            <ac:spMk id="16" creationId="{BD604114-01BD-9431-0B49-142BB181FFB1}"/>
          </ac:spMkLst>
        </pc:spChg>
        <pc:spChg chg="add del mod topLvl">
          <ac:chgData name="Wu, Fan" userId="4b10d03c-3d92-48e8-a0d5-6115b10b80cb" providerId="ADAL" clId="{D416C91B-BE20-0F49-964F-6BB02B2B27ED}" dt="2023-04-01T05:43:20.919" v="1419" actId="478"/>
          <ac:spMkLst>
            <pc:docMk/>
            <pc:sldMk cId="3763035337" sldId="263"/>
            <ac:spMk id="18" creationId="{BADDB89D-1D26-1577-717C-032AC410F5A2}"/>
          </ac:spMkLst>
        </pc:spChg>
        <pc:spChg chg="add del mod topLvl">
          <ac:chgData name="Wu, Fan" userId="4b10d03c-3d92-48e8-a0d5-6115b10b80cb" providerId="ADAL" clId="{D416C91B-BE20-0F49-964F-6BB02B2B27ED}" dt="2023-04-01T05:43:20.919" v="1419" actId="478"/>
          <ac:spMkLst>
            <pc:docMk/>
            <pc:sldMk cId="3763035337" sldId="263"/>
            <ac:spMk id="21" creationId="{55115D1A-4E94-225F-402F-B5A0C1B2FB8C}"/>
          </ac:spMkLst>
        </pc:spChg>
        <pc:spChg chg="add del mod">
          <ac:chgData name="Wu, Fan" userId="4b10d03c-3d92-48e8-a0d5-6115b10b80cb" providerId="ADAL" clId="{D416C91B-BE20-0F49-964F-6BB02B2B27ED}" dt="2023-04-01T05:43:20.919" v="1419" actId="478"/>
          <ac:spMkLst>
            <pc:docMk/>
            <pc:sldMk cId="3763035337" sldId="263"/>
            <ac:spMk id="23" creationId="{915E2E3C-EC9A-F2C7-DCB8-D7FD01AA06C2}"/>
          </ac:spMkLst>
        </pc:spChg>
        <pc:spChg chg="add del mod">
          <ac:chgData name="Wu, Fan" userId="4b10d03c-3d92-48e8-a0d5-6115b10b80cb" providerId="ADAL" clId="{D416C91B-BE20-0F49-964F-6BB02B2B27ED}" dt="2023-04-01T05:43:20.919" v="1419" actId="478"/>
          <ac:spMkLst>
            <pc:docMk/>
            <pc:sldMk cId="3763035337" sldId="263"/>
            <ac:spMk id="25" creationId="{EF88FF3D-4B12-D565-D60B-CA1E06CA1221}"/>
          </ac:spMkLst>
        </pc:spChg>
        <pc:spChg chg="add mod">
          <ac:chgData name="Wu, Fan" userId="4b10d03c-3d92-48e8-a0d5-6115b10b80cb" providerId="ADAL" clId="{D416C91B-BE20-0F49-964F-6BB02B2B27ED}" dt="2023-04-02T03:44:03.299" v="4615" actId="20577"/>
          <ac:spMkLst>
            <pc:docMk/>
            <pc:sldMk cId="3763035337" sldId="263"/>
            <ac:spMk id="27" creationId="{0DF351C7-9978-DD29-E3F2-1A81DEE0AA10}"/>
          </ac:spMkLst>
        </pc:spChg>
        <pc:spChg chg="add mod">
          <ac:chgData name="Wu, Fan" userId="4b10d03c-3d92-48e8-a0d5-6115b10b80cb" providerId="ADAL" clId="{D416C91B-BE20-0F49-964F-6BB02B2B27ED}" dt="2023-04-02T03:44:07.362" v="4625" actId="20577"/>
          <ac:spMkLst>
            <pc:docMk/>
            <pc:sldMk cId="3763035337" sldId="263"/>
            <ac:spMk id="28" creationId="{4A7B55C9-DC10-E85D-079D-E78FBCA4CC5D}"/>
          </ac:spMkLst>
        </pc:spChg>
        <pc:spChg chg="add mod">
          <ac:chgData name="Wu, Fan" userId="4b10d03c-3d92-48e8-a0d5-6115b10b80cb" providerId="ADAL" clId="{D416C91B-BE20-0F49-964F-6BB02B2B27ED}" dt="2023-04-02T03:44:44.351" v="4638" actId="404"/>
          <ac:spMkLst>
            <pc:docMk/>
            <pc:sldMk cId="3763035337" sldId="263"/>
            <ac:spMk id="29" creationId="{D70F26BA-76DD-8881-998B-3F0D7990BB90}"/>
          </ac:spMkLst>
        </pc:spChg>
        <pc:grpChg chg="add mod">
          <ac:chgData name="Wu, Fan" userId="4b10d03c-3d92-48e8-a0d5-6115b10b80cb" providerId="ADAL" clId="{D416C91B-BE20-0F49-964F-6BB02B2B27ED}" dt="2023-04-02T03:39:41.618" v="4423" actId="164"/>
          <ac:grpSpMkLst>
            <pc:docMk/>
            <pc:sldMk cId="3763035337" sldId="263"/>
            <ac:grpSpMk id="3" creationId="{8D4A0A80-5745-2516-7264-4A71E363CC4C}"/>
          </ac:grpSpMkLst>
        </pc:grpChg>
        <pc:grpChg chg="add mod">
          <ac:chgData name="Wu, Fan" userId="4b10d03c-3d92-48e8-a0d5-6115b10b80cb" providerId="ADAL" clId="{D416C91B-BE20-0F49-964F-6BB02B2B27ED}" dt="2023-04-02T03:39:41.618" v="4423" actId="164"/>
          <ac:grpSpMkLst>
            <pc:docMk/>
            <pc:sldMk cId="3763035337" sldId="263"/>
            <ac:grpSpMk id="19" creationId="{DFA360DA-7E92-9005-1064-2AD779D77037}"/>
          </ac:grpSpMkLst>
        </pc:grpChg>
        <pc:grpChg chg="add del mod">
          <ac:chgData name="Wu, Fan" userId="4b10d03c-3d92-48e8-a0d5-6115b10b80cb" providerId="ADAL" clId="{D416C91B-BE20-0F49-964F-6BB02B2B27ED}" dt="2023-04-01T05:43:20.919" v="1419" actId="478"/>
          <ac:grpSpMkLst>
            <pc:docMk/>
            <pc:sldMk cId="3763035337" sldId="263"/>
            <ac:grpSpMk id="26" creationId="{38AA38E2-2728-C0CC-3C65-4E67BDE190F0}"/>
          </ac:grpSpMkLst>
        </pc:grpChg>
      </pc:sldChg>
      <pc:sldChg chg="addSp delSp modSp new del mod ord modShow modNotesTx">
        <pc:chgData name="Wu, Fan" userId="4b10d03c-3d92-48e8-a0d5-6115b10b80cb" providerId="ADAL" clId="{D416C91B-BE20-0F49-964F-6BB02B2B27ED}" dt="2023-04-03T00:32:18.831" v="5914" actId="2696"/>
        <pc:sldMkLst>
          <pc:docMk/>
          <pc:sldMk cId="2629997914" sldId="264"/>
        </pc:sldMkLst>
        <pc:spChg chg="add mod">
          <ac:chgData name="Wu, Fan" userId="4b10d03c-3d92-48e8-a0d5-6115b10b80cb" providerId="ADAL" clId="{D416C91B-BE20-0F49-964F-6BB02B2B27ED}" dt="2023-04-02T01:53:03.202" v="3784" actId="207"/>
          <ac:spMkLst>
            <pc:docMk/>
            <pc:sldMk cId="2629997914" sldId="264"/>
            <ac:spMk id="2" creationId="{D50F27C2-B8B6-E649-90ED-FE13C360ECD8}"/>
          </ac:spMkLst>
        </pc:spChg>
        <pc:spChg chg="del">
          <ac:chgData name="Wu, Fan" userId="4b10d03c-3d92-48e8-a0d5-6115b10b80cb" providerId="ADAL" clId="{D416C91B-BE20-0F49-964F-6BB02B2B27ED}" dt="2023-04-01T06:27:50.435" v="2126" actId="478"/>
          <ac:spMkLst>
            <pc:docMk/>
            <pc:sldMk cId="2629997914" sldId="264"/>
            <ac:spMk id="2" creationId="{EEABDF1C-3CB4-DC23-B3A0-7BC3E1E6AD83}"/>
          </ac:spMkLst>
        </pc:spChg>
        <pc:spChg chg="add mod">
          <ac:chgData name="Wu, Fan" userId="4b10d03c-3d92-48e8-a0d5-6115b10b80cb" providerId="ADAL" clId="{D416C91B-BE20-0F49-964F-6BB02B2B27ED}" dt="2023-04-02T04:21:20.514" v="5414" actId="1076"/>
          <ac:spMkLst>
            <pc:docMk/>
            <pc:sldMk cId="2629997914" sldId="264"/>
            <ac:spMk id="3" creationId="{087FB29E-CCFC-2351-D42E-E799D82A4D45}"/>
          </ac:spMkLst>
        </pc:spChg>
        <pc:spChg chg="add del mod">
          <ac:chgData name="Wu, Fan" userId="4b10d03c-3d92-48e8-a0d5-6115b10b80cb" providerId="ADAL" clId="{D416C91B-BE20-0F49-964F-6BB02B2B27ED}" dt="2023-04-02T00:38:49.179" v="2265" actId="478"/>
          <ac:spMkLst>
            <pc:docMk/>
            <pc:sldMk cId="2629997914" sldId="264"/>
            <ac:spMk id="3" creationId="{4551928B-4F42-7C5F-99AC-141698BB1E24}"/>
          </ac:spMkLst>
        </pc:spChg>
        <pc:spChg chg="del">
          <ac:chgData name="Wu, Fan" userId="4b10d03c-3d92-48e8-a0d5-6115b10b80cb" providerId="ADAL" clId="{D416C91B-BE20-0F49-964F-6BB02B2B27ED}" dt="2023-04-01T06:27:50.435" v="2126" actId="478"/>
          <ac:spMkLst>
            <pc:docMk/>
            <pc:sldMk cId="2629997914" sldId="264"/>
            <ac:spMk id="3" creationId="{4B072288-CBE6-7E45-84A0-D5D463A42A46}"/>
          </ac:spMkLst>
        </pc:spChg>
        <pc:spChg chg="add mod">
          <ac:chgData name="Wu, Fan" userId="4b10d03c-3d92-48e8-a0d5-6115b10b80cb" providerId="ADAL" clId="{D416C91B-BE20-0F49-964F-6BB02B2B27ED}" dt="2023-04-02T04:20:50.284" v="5381" actId="1035"/>
          <ac:spMkLst>
            <pc:docMk/>
            <pc:sldMk cId="2629997914" sldId="264"/>
            <ac:spMk id="4" creationId="{72CD6D21-570F-5D1B-8040-D5EE1FAFE210}"/>
          </ac:spMkLst>
        </pc:spChg>
        <pc:spChg chg="add mod">
          <ac:chgData name="Wu, Fan" userId="4b10d03c-3d92-48e8-a0d5-6115b10b80cb" providerId="ADAL" clId="{D416C91B-BE20-0F49-964F-6BB02B2B27ED}" dt="2023-04-02T01:53:06.339" v="3785" actId="207"/>
          <ac:spMkLst>
            <pc:docMk/>
            <pc:sldMk cId="2629997914" sldId="264"/>
            <ac:spMk id="5" creationId="{E1970CF7-E0E8-2CB2-30C4-EE65953D8F85}"/>
          </ac:spMkLst>
        </pc:spChg>
        <pc:spChg chg="add mod">
          <ac:chgData name="Wu, Fan" userId="4b10d03c-3d92-48e8-a0d5-6115b10b80cb" providerId="ADAL" clId="{D416C91B-BE20-0F49-964F-6BB02B2B27ED}" dt="2023-04-02T01:53:10.418" v="3786" actId="207"/>
          <ac:spMkLst>
            <pc:docMk/>
            <pc:sldMk cId="2629997914" sldId="264"/>
            <ac:spMk id="6" creationId="{4093FE58-9F7E-8EA4-0137-815236868192}"/>
          </ac:spMkLst>
        </pc:spChg>
        <pc:spChg chg="add mod">
          <ac:chgData name="Wu, Fan" userId="4b10d03c-3d92-48e8-a0d5-6115b10b80cb" providerId="ADAL" clId="{D416C91B-BE20-0F49-964F-6BB02B2B27ED}" dt="2023-04-02T00:41:09.113" v="2460" actId="164"/>
          <ac:spMkLst>
            <pc:docMk/>
            <pc:sldMk cId="2629997914" sldId="264"/>
            <ac:spMk id="7" creationId="{8DD89DCE-11BA-25F0-0BCE-C07FE3F2FD01}"/>
          </ac:spMkLst>
        </pc:spChg>
        <pc:spChg chg="add mod">
          <ac:chgData name="Wu, Fan" userId="4b10d03c-3d92-48e8-a0d5-6115b10b80cb" providerId="ADAL" clId="{D416C91B-BE20-0F49-964F-6BB02B2B27ED}" dt="2023-04-02T04:22:00.973" v="5433" actId="14100"/>
          <ac:spMkLst>
            <pc:docMk/>
            <pc:sldMk cId="2629997914" sldId="264"/>
            <ac:spMk id="8" creationId="{E370E8A3-F234-0DDA-5E33-C159068B4600}"/>
          </ac:spMkLst>
        </pc:spChg>
        <pc:spChg chg="add mod">
          <ac:chgData name="Wu, Fan" userId="4b10d03c-3d92-48e8-a0d5-6115b10b80cb" providerId="ADAL" clId="{D416C91B-BE20-0F49-964F-6BB02B2B27ED}" dt="2023-04-02T00:41:05.276" v="2459" actId="571"/>
          <ac:spMkLst>
            <pc:docMk/>
            <pc:sldMk cId="2629997914" sldId="264"/>
            <ac:spMk id="9" creationId="{AD98955F-0FB4-F433-CB64-6A6C4BA946DE}"/>
          </ac:spMkLst>
        </pc:spChg>
        <pc:spChg chg="add mod">
          <ac:chgData name="Wu, Fan" userId="4b10d03c-3d92-48e8-a0d5-6115b10b80cb" providerId="ADAL" clId="{D416C91B-BE20-0F49-964F-6BB02B2B27ED}" dt="2023-04-02T00:41:04.917" v="2458" actId="571"/>
          <ac:spMkLst>
            <pc:docMk/>
            <pc:sldMk cId="2629997914" sldId="264"/>
            <ac:spMk id="10" creationId="{21B958EF-0D32-71E4-9769-4594BCA453E9}"/>
          </ac:spMkLst>
        </pc:spChg>
        <pc:spChg chg="mod">
          <ac:chgData name="Wu, Fan" userId="4b10d03c-3d92-48e8-a0d5-6115b10b80cb" providerId="ADAL" clId="{D416C91B-BE20-0F49-964F-6BB02B2B27ED}" dt="2023-04-02T04:23:07.369" v="5444" actId="207"/>
          <ac:spMkLst>
            <pc:docMk/>
            <pc:sldMk cId="2629997914" sldId="264"/>
            <ac:spMk id="13" creationId="{6B4D5034-CDE6-183B-73D3-6AFC37A0F750}"/>
          </ac:spMkLst>
        </pc:spChg>
        <pc:spChg chg="mod">
          <ac:chgData name="Wu, Fan" userId="4b10d03c-3d92-48e8-a0d5-6115b10b80cb" providerId="ADAL" clId="{D416C91B-BE20-0F49-964F-6BB02B2B27ED}" dt="2023-04-02T04:23:12.576" v="5445" actId="207"/>
          <ac:spMkLst>
            <pc:docMk/>
            <pc:sldMk cId="2629997914" sldId="264"/>
            <ac:spMk id="14" creationId="{EF1F0DA5-FD7B-6B2F-A51E-E00F403E47F0}"/>
          </ac:spMkLst>
        </pc:spChg>
        <pc:spChg chg="mod">
          <ac:chgData name="Wu, Fan" userId="4b10d03c-3d92-48e8-a0d5-6115b10b80cb" providerId="ADAL" clId="{D416C91B-BE20-0F49-964F-6BB02B2B27ED}" dt="2023-04-02T04:23:15.400" v="5446" actId="207"/>
          <ac:spMkLst>
            <pc:docMk/>
            <pc:sldMk cId="2629997914" sldId="264"/>
            <ac:spMk id="15" creationId="{ACE5BF38-0780-2863-18F4-64189362FAD7}"/>
          </ac:spMkLst>
        </pc:spChg>
        <pc:spChg chg="mod">
          <ac:chgData name="Wu, Fan" userId="4b10d03c-3d92-48e8-a0d5-6115b10b80cb" providerId="ADAL" clId="{D416C91B-BE20-0F49-964F-6BB02B2B27ED}" dt="2023-04-02T04:22:56.360" v="5443" actId="404"/>
          <ac:spMkLst>
            <pc:docMk/>
            <pc:sldMk cId="2629997914" sldId="264"/>
            <ac:spMk id="16" creationId="{2CDC8D72-9F35-B393-891B-A36CC349426B}"/>
          </ac:spMkLst>
        </pc:spChg>
        <pc:spChg chg="add mod">
          <ac:chgData name="Wu, Fan" userId="4b10d03c-3d92-48e8-a0d5-6115b10b80cb" providerId="ADAL" clId="{D416C91B-BE20-0F49-964F-6BB02B2B27ED}" dt="2023-04-02T01:54:13.848" v="3799" actId="693"/>
          <ac:spMkLst>
            <pc:docMk/>
            <pc:sldMk cId="2629997914" sldId="264"/>
            <ac:spMk id="17" creationId="{71B0628B-F127-9351-9D7F-3F7AC7AFF324}"/>
          </ac:spMkLst>
        </pc:spChg>
        <pc:spChg chg="mod">
          <ac:chgData name="Wu, Fan" userId="4b10d03c-3d92-48e8-a0d5-6115b10b80cb" providerId="ADAL" clId="{D416C91B-BE20-0F49-964F-6BB02B2B27ED}" dt="2023-04-02T04:23:23.309" v="5447" actId="207"/>
          <ac:spMkLst>
            <pc:docMk/>
            <pc:sldMk cId="2629997914" sldId="264"/>
            <ac:spMk id="19" creationId="{95B91E74-53EE-8207-55D1-AE6D6FD3E3E8}"/>
          </ac:spMkLst>
        </pc:spChg>
        <pc:spChg chg="mod">
          <ac:chgData name="Wu, Fan" userId="4b10d03c-3d92-48e8-a0d5-6115b10b80cb" providerId="ADAL" clId="{D416C91B-BE20-0F49-964F-6BB02B2B27ED}" dt="2023-04-02T04:23:28.681" v="5448" actId="207"/>
          <ac:spMkLst>
            <pc:docMk/>
            <pc:sldMk cId="2629997914" sldId="264"/>
            <ac:spMk id="20" creationId="{805E9EC2-469D-1AF8-FEC6-D002BA820D0B}"/>
          </ac:spMkLst>
        </pc:spChg>
        <pc:spChg chg="mod">
          <ac:chgData name="Wu, Fan" userId="4b10d03c-3d92-48e8-a0d5-6115b10b80cb" providerId="ADAL" clId="{D416C91B-BE20-0F49-964F-6BB02B2B27ED}" dt="2023-04-02T04:22:56.360" v="5443" actId="404"/>
          <ac:spMkLst>
            <pc:docMk/>
            <pc:sldMk cId="2629997914" sldId="264"/>
            <ac:spMk id="21" creationId="{27B0DE6B-B561-FABF-9B37-EAB3175D8FB5}"/>
          </ac:spMkLst>
        </pc:spChg>
        <pc:spChg chg="mod">
          <ac:chgData name="Wu, Fan" userId="4b10d03c-3d92-48e8-a0d5-6115b10b80cb" providerId="ADAL" clId="{D416C91B-BE20-0F49-964F-6BB02B2B27ED}" dt="2023-04-02T04:23:53.737" v="5451" actId="20577"/>
          <ac:spMkLst>
            <pc:docMk/>
            <pc:sldMk cId="2629997914" sldId="264"/>
            <ac:spMk id="22" creationId="{0EB416EE-70AE-061F-DA28-55A856F7A210}"/>
          </ac:spMkLst>
        </pc:spChg>
        <pc:grpChg chg="add mod">
          <ac:chgData name="Wu, Fan" userId="4b10d03c-3d92-48e8-a0d5-6115b10b80cb" providerId="ADAL" clId="{D416C91B-BE20-0F49-964F-6BB02B2B27ED}" dt="2023-04-02T04:21:52.094" v="5431" actId="14100"/>
          <ac:grpSpMkLst>
            <pc:docMk/>
            <pc:sldMk cId="2629997914" sldId="264"/>
            <ac:grpSpMk id="11" creationId="{A50F9082-236B-C15A-CFFC-40298BB08231}"/>
          </ac:grpSpMkLst>
        </pc:grpChg>
        <pc:grpChg chg="add mod">
          <ac:chgData name="Wu, Fan" userId="4b10d03c-3d92-48e8-a0d5-6115b10b80cb" providerId="ADAL" clId="{D416C91B-BE20-0F49-964F-6BB02B2B27ED}" dt="2023-04-02T04:22:17.576" v="5436" actId="1076"/>
          <ac:grpSpMkLst>
            <pc:docMk/>
            <pc:sldMk cId="2629997914" sldId="264"/>
            <ac:grpSpMk id="12" creationId="{82CFF4E3-0AAD-C385-F0B9-7860A64E5F05}"/>
          </ac:grpSpMkLst>
        </pc:grpChg>
        <pc:grpChg chg="add mod">
          <ac:chgData name="Wu, Fan" userId="4b10d03c-3d92-48e8-a0d5-6115b10b80cb" providerId="ADAL" clId="{D416C91B-BE20-0F49-964F-6BB02B2B27ED}" dt="2023-04-02T04:22:52.835" v="5442" actId="1076"/>
          <ac:grpSpMkLst>
            <pc:docMk/>
            <pc:sldMk cId="2629997914" sldId="264"/>
            <ac:grpSpMk id="18" creationId="{1F9FC914-9888-3B18-B562-D95D27B955EA}"/>
          </ac:grpSpMkLst>
        </pc:grpChg>
      </pc:sldChg>
      <pc:sldChg chg="addSp delSp modSp mod modShow">
        <pc:chgData name="Wu, Fan" userId="4b10d03c-3d92-48e8-a0d5-6115b10b80cb" providerId="ADAL" clId="{D416C91B-BE20-0F49-964F-6BB02B2B27ED}" dt="2023-04-23T03:06:19.887" v="18902" actId="729"/>
        <pc:sldMkLst>
          <pc:docMk/>
          <pc:sldMk cId="3743516077" sldId="265"/>
        </pc:sldMkLst>
        <pc:spChg chg="mod">
          <ac:chgData name="Wu, Fan" userId="4b10d03c-3d92-48e8-a0d5-6115b10b80cb" providerId="ADAL" clId="{D416C91B-BE20-0F49-964F-6BB02B2B27ED}" dt="2023-04-02T04:36:48.027" v="5496" actId="404"/>
          <ac:spMkLst>
            <pc:docMk/>
            <pc:sldMk cId="3743516077" sldId="265"/>
            <ac:spMk id="2" creationId="{DEA0B972-69CA-A3C6-A919-03C3100A2403}"/>
          </ac:spMkLst>
        </pc:spChg>
        <pc:spChg chg="mod">
          <ac:chgData name="Wu, Fan" userId="4b10d03c-3d92-48e8-a0d5-6115b10b80cb" providerId="ADAL" clId="{D416C91B-BE20-0F49-964F-6BB02B2B27ED}" dt="2023-04-02T04:37:09.014" v="5502" actId="14100"/>
          <ac:spMkLst>
            <pc:docMk/>
            <pc:sldMk cId="3743516077" sldId="265"/>
            <ac:spMk id="7" creationId="{68E8D059-66B6-3EF0-A721-65ECABED64F7}"/>
          </ac:spMkLst>
        </pc:spChg>
        <pc:graphicFrameChg chg="del">
          <ac:chgData name="Wu, Fan" userId="4b10d03c-3d92-48e8-a0d5-6115b10b80cb" providerId="ADAL" clId="{D416C91B-BE20-0F49-964F-6BB02B2B27ED}" dt="2023-04-16T04:02:00.992" v="17462" actId="478"/>
          <ac:graphicFrameMkLst>
            <pc:docMk/>
            <pc:sldMk cId="3743516077" sldId="265"/>
            <ac:graphicFrameMk id="19" creationId="{BA91F687-61A3-4730-BEC4-2040203A9260}"/>
          </ac:graphicFrameMkLst>
        </pc:graphicFrameChg>
        <pc:picChg chg="mod">
          <ac:chgData name="Wu, Fan" userId="4b10d03c-3d92-48e8-a0d5-6115b10b80cb" providerId="ADAL" clId="{D416C91B-BE20-0F49-964F-6BB02B2B27ED}" dt="2023-04-02T04:36:50.483" v="5497" actId="1076"/>
          <ac:picMkLst>
            <pc:docMk/>
            <pc:sldMk cId="3743516077" sldId="265"/>
            <ac:picMk id="4" creationId="{76421BBD-BCE3-A702-DC1E-73A9A971B1F6}"/>
          </ac:picMkLst>
        </pc:picChg>
        <pc:picChg chg="mod">
          <ac:chgData name="Wu, Fan" userId="4b10d03c-3d92-48e8-a0d5-6115b10b80cb" providerId="ADAL" clId="{D416C91B-BE20-0F49-964F-6BB02B2B27ED}" dt="2023-04-02T04:36:52.498" v="5498" actId="1076"/>
          <ac:picMkLst>
            <pc:docMk/>
            <pc:sldMk cId="3743516077" sldId="265"/>
            <ac:picMk id="5" creationId="{64BB9B3E-1360-702B-7600-6F520577FAA3}"/>
          </ac:picMkLst>
        </pc:picChg>
        <pc:picChg chg="add mod">
          <ac:chgData name="Wu, Fan" userId="4b10d03c-3d92-48e8-a0d5-6115b10b80cb" providerId="ADAL" clId="{D416C91B-BE20-0F49-964F-6BB02B2B27ED}" dt="2023-04-16T04:02:13.842" v="17469" actId="1076"/>
          <ac:picMkLst>
            <pc:docMk/>
            <pc:sldMk cId="3743516077" sldId="265"/>
            <ac:picMk id="1026" creationId="{B1D6143B-02E5-D94C-7890-D815A1701940}"/>
          </ac:picMkLst>
        </pc:picChg>
      </pc:sldChg>
      <pc:sldChg chg="addSp delSp modSp add mod ord modAnim">
        <pc:chgData name="Wu, Fan" userId="4b10d03c-3d92-48e8-a0d5-6115b10b80cb" providerId="ADAL" clId="{D416C91B-BE20-0F49-964F-6BB02B2B27ED}" dt="2023-04-06T19:13:15.639" v="8515" actId="57"/>
        <pc:sldMkLst>
          <pc:docMk/>
          <pc:sldMk cId="269482791" sldId="266"/>
        </pc:sldMkLst>
        <pc:spChg chg="add mod topLvl">
          <ac:chgData name="Wu, Fan" userId="4b10d03c-3d92-48e8-a0d5-6115b10b80cb" providerId="ADAL" clId="{D416C91B-BE20-0F49-964F-6BB02B2B27ED}" dt="2023-04-06T17:09:17.783" v="7032" actId="14100"/>
          <ac:spMkLst>
            <pc:docMk/>
            <pc:sldMk cId="269482791" sldId="266"/>
            <ac:spMk id="3" creationId="{5390ED44-1F62-4050-9DE7-D308FE7D6F27}"/>
          </ac:spMkLst>
        </pc:spChg>
        <pc:spChg chg="add mod topLvl">
          <ac:chgData name="Wu, Fan" userId="4b10d03c-3d92-48e8-a0d5-6115b10b80cb" providerId="ADAL" clId="{D416C91B-BE20-0F49-964F-6BB02B2B27ED}" dt="2023-04-06T17:08:14.511" v="7005" actId="167"/>
          <ac:spMkLst>
            <pc:docMk/>
            <pc:sldMk cId="269482791" sldId="266"/>
            <ac:spMk id="6" creationId="{F8DF1894-0CB1-6E56-9027-52BB53AE262C}"/>
          </ac:spMkLst>
        </pc:spChg>
        <pc:spChg chg="add mod topLvl">
          <ac:chgData name="Wu, Fan" userId="4b10d03c-3d92-48e8-a0d5-6115b10b80cb" providerId="ADAL" clId="{D416C91B-BE20-0F49-964F-6BB02B2B27ED}" dt="2023-04-06T17:08:38.401" v="7025" actId="1035"/>
          <ac:spMkLst>
            <pc:docMk/>
            <pc:sldMk cId="269482791" sldId="266"/>
            <ac:spMk id="8" creationId="{5043E8F9-1B24-28E7-18A4-671572B71027}"/>
          </ac:spMkLst>
        </pc:spChg>
        <pc:spChg chg="add mod">
          <ac:chgData name="Wu, Fan" userId="4b10d03c-3d92-48e8-a0d5-6115b10b80cb" providerId="ADAL" clId="{D416C91B-BE20-0F49-964F-6BB02B2B27ED}" dt="2023-04-06T19:13:15.639" v="8515" actId="57"/>
          <ac:spMkLst>
            <pc:docMk/>
            <pc:sldMk cId="269482791" sldId="266"/>
            <ac:spMk id="9" creationId="{706EABA8-B8CB-1753-7275-F192C8C07FCB}"/>
          </ac:spMkLst>
        </pc:spChg>
        <pc:spChg chg="del">
          <ac:chgData name="Wu, Fan" userId="4b10d03c-3d92-48e8-a0d5-6115b10b80cb" providerId="ADAL" clId="{D416C91B-BE20-0F49-964F-6BB02B2B27ED}" dt="2023-04-02T01:13:28.612" v="2937" actId="478"/>
          <ac:spMkLst>
            <pc:docMk/>
            <pc:sldMk cId="269482791" sldId="266"/>
            <ac:spMk id="13" creationId="{A3014154-72C8-8EDC-722E-1D24F410D906}"/>
          </ac:spMkLst>
        </pc:spChg>
        <pc:spChg chg="del mod">
          <ac:chgData name="Wu, Fan" userId="4b10d03c-3d92-48e8-a0d5-6115b10b80cb" providerId="ADAL" clId="{D416C91B-BE20-0F49-964F-6BB02B2B27ED}" dt="2023-04-02T01:17:04.001" v="2960" actId="478"/>
          <ac:spMkLst>
            <pc:docMk/>
            <pc:sldMk cId="269482791" sldId="266"/>
            <ac:spMk id="14" creationId="{66AA8DCF-1D79-2643-4D6F-BD4AAC12EAF4}"/>
          </ac:spMkLst>
        </pc:spChg>
        <pc:spChg chg="del">
          <ac:chgData name="Wu, Fan" userId="4b10d03c-3d92-48e8-a0d5-6115b10b80cb" providerId="ADAL" clId="{D416C91B-BE20-0F49-964F-6BB02B2B27ED}" dt="2023-04-02T01:13:28.612" v="2937" actId="478"/>
          <ac:spMkLst>
            <pc:docMk/>
            <pc:sldMk cId="269482791" sldId="266"/>
            <ac:spMk id="16" creationId="{77C94FAA-F847-85D2-2701-53DDF947443B}"/>
          </ac:spMkLst>
        </pc:spChg>
        <pc:spChg chg="mod topLvl">
          <ac:chgData name="Wu, Fan" userId="4b10d03c-3d92-48e8-a0d5-6115b10b80cb" providerId="ADAL" clId="{D416C91B-BE20-0F49-964F-6BB02B2B27ED}" dt="2023-04-02T04:00:57.630" v="4995" actId="164"/>
          <ac:spMkLst>
            <pc:docMk/>
            <pc:sldMk cId="269482791" sldId="266"/>
            <ac:spMk id="18" creationId="{EAAC576E-30C2-2B0C-E8A7-93FE70D39EEA}"/>
          </ac:spMkLst>
        </pc:spChg>
        <pc:spChg chg="mod topLvl">
          <ac:chgData name="Wu, Fan" userId="4b10d03c-3d92-48e8-a0d5-6115b10b80cb" providerId="ADAL" clId="{D416C91B-BE20-0F49-964F-6BB02B2B27ED}" dt="2023-04-02T04:00:57.630" v="4995" actId="164"/>
          <ac:spMkLst>
            <pc:docMk/>
            <pc:sldMk cId="269482791" sldId="266"/>
            <ac:spMk id="19" creationId="{8916DE0B-5806-6F83-3D8D-1A7C4A0BF9DA}"/>
          </ac:spMkLst>
        </pc:spChg>
        <pc:spChg chg="mod topLvl">
          <ac:chgData name="Wu, Fan" userId="4b10d03c-3d92-48e8-a0d5-6115b10b80cb" providerId="ADAL" clId="{D416C91B-BE20-0F49-964F-6BB02B2B27ED}" dt="2023-04-02T04:00:57.630" v="4995" actId="164"/>
          <ac:spMkLst>
            <pc:docMk/>
            <pc:sldMk cId="269482791" sldId="266"/>
            <ac:spMk id="20" creationId="{3283A2CE-ACBC-7E69-37B8-A6E9B0871EBA}"/>
          </ac:spMkLst>
        </pc:spChg>
        <pc:spChg chg="mod topLvl">
          <ac:chgData name="Wu, Fan" userId="4b10d03c-3d92-48e8-a0d5-6115b10b80cb" providerId="ADAL" clId="{D416C91B-BE20-0F49-964F-6BB02B2B27ED}" dt="2023-04-02T04:01:00.648" v="4996" actId="164"/>
          <ac:spMkLst>
            <pc:docMk/>
            <pc:sldMk cId="269482791" sldId="266"/>
            <ac:spMk id="22" creationId="{580CEEF1-3AC4-06FB-DB86-F15A7D64A0CF}"/>
          </ac:spMkLst>
        </pc:spChg>
        <pc:spChg chg="mod topLvl">
          <ac:chgData name="Wu, Fan" userId="4b10d03c-3d92-48e8-a0d5-6115b10b80cb" providerId="ADAL" clId="{D416C91B-BE20-0F49-964F-6BB02B2B27ED}" dt="2023-04-02T04:01:00.648" v="4996" actId="164"/>
          <ac:spMkLst>
            <pc:docMk/>
            <pc:sldMk cId="269482791" sldId="266"/>
            <ac:spMk id="23" creationId="{13CB5E3D-A617-0ECB-5C92-5CB373156DC5}"/>
          </ac:spMkLst>
        </pc:spChg>
        <pc:spChg chg="del">
          <ac:chgData name="Wu, Fan" userId="4b10d03c-3d92-48e8-a0d5-6115b10b80cb" providerId="ADAL" clId="{D416C91B-BE20-0F49-964F-6BB02B2B27ED}" dt="2023-04-02T01:13:28.612" v="2937" actId="478"/>
          <ac:spMkLst>
            <pc:docMk/>
            <pc:sldMk cId="269482791" sldId="266"/>
            <ac:spMk id="35" creationId="{CD4816C6-C4BD-32B1-12BB-D2F3FD3F1F5D}"/>
          </ac:spMkLst>
        </pc:spChg>
        <pc:spChg chg="del">
          <ac:chgData name="Wu, Fan" userId="4b10d03c-3d92-48e8-a0d5-6115b10b80cb" providerId="ADAL" clId="{D416C91B-BE20-0F49-964F-6BB02B2B27ED}" dt="2023-04-02T01:13:28.612" v="2937" actId="478"/>
          <ac:spMkLst>
            <pc:docMk/>
            <pc:sldMk cId="269482791" sldId="266"/>
            <ac:spMk id="36" creationId="{C30FD2F9-C61A-A415-710A-FBCA751BB395}"/>
          </ac:spMkLst>
        </pc:spChg>
        <pc:spChg chg="del">
          <ac:chgData name="Wu, Fan" userId="4b10d03c-3d92-48e8-a0d5-6115b10b80cb" providerId="ADAL" clId="{D416C91B-BE20-0F49-964F-6BB02B2B27ED}" dt="2023-04-02T01:13:28.612" v="2937" actId="478"/>
          <ac:spMkLst>
            <pc:docMk/>
            <pc:sldMk cId="269482791" sldId="266"/>
            <ac:spMk id="37" creationId="{2FFB50DE-2B08-211C-9551-D234884A1116}"/>
          </ac:spMkLst>
        </pc:spChg>
        <pc:spChg chg="del">
          <ac:chgData name="Wu, Fan" userId="4b10d03c-3d92-48e8-a0d5-6115b10b80cb" providerId="ADAL" clId="{D416C91B-BE20-0F49-964F-6BB02B2B27ED}" dt="2023-04-02T01:13:28.612" v="2937" actId="478"/>
          <ac:spMkLst>
            <pc:docMk/>
            <pc:sldMk cId="269482791" sldId="266"/>
            <ac:spMk id="38" creationId="{47D68134-4176-5AE8-64CD-3C846F0FC5DD}"/>
          </ac:spMkLst>
        </pc:spChg>
        <pc:spChg chg="mod topLvl">
          <ac:chgData name="Wu, Fan" userId="4b10d03c-3d92-48e8-a0d5-6115b10b80cb" providerId="ADAL" clId="{D416C91B-BE20-0F49-964F-6BB02B2B27ED}" dt="2023-04-02T04:47:11.488" v="5616" actId="20577"/>
          <ac:spMkLst>
            <pc:docMk/>
            <pc:sldMk cId="269482791" sldId="266"/>
            <ac:spMk id="39" creationId="{471D5890-5C9B-511B-3D84-AF2F52CF7117}"/>
          </ac:spMkLst>
        </pc:spChg>
        <pc:spChg chg="add mod topLvl">
          <ac:chgData name="Wu, Fan" userId="4b10d03c-3d92-48e8-a0d5-6115b10b80cb" providerId="ADAL" clId="{D416C91B-BE20-0F49-964F-6BB02B2B27ED}" dt="2023-04-02T01:36:45.283" v="3470" actId="1038"/>
          <ac:spMkLst>
            <pc:docMk/>
            <pc:sldMk cId="269482791" sldId="266"/>
            <ac:spMk id="40" creationId="{C5C03864-A43C-0C4F-ADEE-7833A0A3768E}"/>
          </ac:spMkLst>
        </pc:spChg>
        <pc:spChg chg="add mod topLvl">
          <ac:chgData name="Wu, Fan" userId="4b10d03c-3d92-48e8-a0d5-6115b10b80cb" providerId="ADAL" clId="{D416C91B-BE20-0F49-964F-6BB02B2B27ED}" dt="2023-04-02T01:36:57.979" v="3479" actId="1076"/>
          <ac:spMkLst>
            <pc:docMk/>
            <pc:sldMk cId="269482791" sldId="266"/>
            <ac:spMk id="41" creationId="{1C7935E9-6A2A-8109-4C25-F2A9D05BB283}"/>
          </ac:spMkLst>
        </pc:spChg>
        <pc:spChg chg="add mod topLvl">
          <ac:chgData name="Wu, Fan" userId="4b10d03c-3d92-48e8-a0d5-6115b10b80cb" providerId="ADAL" clId="{D416C91B-BE20-0F49-964F-6BB02B2B27ED}" dt="2023-04-02T01:36:48.133" v="3478" actId="1037"/>
          <ac:spMkLst>
            <pc:docMk/>
            <pc:sldMk cId="269482791" sldId="266"/>
            <ac:spMk id="42" creationId="{9B439A2B-F8EB-9E14-4A93-E96E3A348DF6}"/>
          </ac:spMkLst>
        </pc:spChg>
        <pc:spChg chg="add del mod">
          <ac:chgData name="Wu, Fan" userId="4b10d03c-3d92-48e8-a0d5-6115b10b80cb" providerId="ADAL" clId="{D416C91B-BE20-0F49-964F-6BB02B2B27ED}" dt="2023-04-02T01:21:49.320" v="3160" actId="478"/>
          <ac:spMkLst>
            <pc:docMk/>
            <pc:sldMk cId="269482791" sldId="266"/>
            <ac:spMk id="43" creationId="{00D82A13-FAA8-7EE6-56C5-19942A81434A}"/>
          </ac:spMkLst>
        </pc:spChg>
        <pc:spChg chg="add del mod">
          <ac:chgData name="Wu, Fan" userId="4b10d03c-3d92-48e8-a0d5-6115b10b80cb" providerId="ADAL" clId="{D416C91B-BE20-0F49-964F-6BB02B2B27ED}" dt="2023-04-02T01:21:49.320" v="3160" actId="478"/>
          <ac:spMkLst>
            <pc:docMk/>
            <pc:sldMk cId="269482791" sldId="266"/>
            <ac:spMk id="44" creationId="{AB654E56-51A6-5E1E-80FF-D666404E1AC9}"/>
          </ac:spMkLst>
        </pc:spChg>
        <pc:spChg chg="add del mod">
          <ac:chgData name="Wu, Fan" userId="4b10d03c-3d92-48e8-a0d5-6115b10b80cb" providerId="ADAL" clId="{D416C91B-BE20-0F49-964F-6BB02B2B27ED}" dt="2023-04-02T01:21:49.320" v="3160" actId="478"/>
          <ac:spMkLst>
            <pc:docMk/>
            <pc:sldMk cId="269482791" sldId="266"/>
            <ac:spMk id="45" creationId="{A4B49F59-D01A-E140-5B49-FF6E1F614230}"/>
          </ac:spMkLst>
        </pc:spChg>
        <pc:spChg chg="mod topLvl">
          <ac:chgData name="Wu, Fan" userId="4b10d03c-3d92-48e8-a0d5-6115b10b80cb" providerId="ADAL" clId="{D416C91B-BE20-0F49-964F-6BB02B2B27ED}" dt="2023-04-02T01:36:45.283" v="3470" actId="1038"/>
          <ac:spMkLst>
            <pc:docMk/>
            <pc:sldMk cId="269482791" sldId="266"/>
            <ac:spMk id="48" creationId="{8C92F051-CE5C-FA3A-8B3C-E6C8EDDC04BF}"/>
          </ac:spMkLst>
        </pc:spChg>
        <pc:spChg chg="mod topLvl">
          <ac:chgData name="Wu, Fan" userId="4b10d03c-3d92-48e8-a0d5-6115b10b80cb" providerId="ADAL" clId="{D416C91B-BE20-0F49-964F-6BB02B2B27ED}" dt="2023-04-02T01:36:57.979" v="3479" actId="1076"/>
          <ac:spMkLst>
            <pc:docMk/>
            <pc:sldMk cId="269482791" sldId="266"/>
            <ac:spMk id="49" creationId="{BCFE8B1F-D0BF-E434-D41E-B9C723775D7A}"/>
          </ac:spMkLst>
        </pc:spChg>
        <pc:spChg chg="mod topLvl">
          <ac:chgData name="Wu, Fan" userId="4b10d03c-3d92-48e8-a0d5-6115b10b80cb" providerId="ADAL" clId="{D416C91B-BE20-0F49-964F-6BB02B2B27ED}" dt="2023-04-02T01:36:48.133" v="3478" actId="1037"/>
          <ac:spMkLst>
            <pc:docMk/>
            <pc:sldMk cId="269482791" sldId="266"/>
            <ac:spMk id="50" creationId="{1BD084ED-02C0-9AFF-60A6-E3C491468887}"/>
          </ac:spMkLst>
        </pc:spChg>
        <pc:grpChg chg="add del mod">
          <ac:chgData name="Wu, Fan" userId="4b10d03c-3d92-48e8-a0d5-6115b10b80cb" providerId="ADAL" clId="{D416C91B-BE20-0F49-964F-6BB02B2B27ED}" dt="2023-04-02T03:50:18.051" v="4660" actId="165"/>
          <ac:grpSpMkLst>
            <pc:docMk/>
            <pc:sldMk cId="269482791" sldId="266"/>
            <ac:grpSpMk id="9" creationId="{DFE9F310-D052-BD31-5073-1F179C086AB4}"/>
          </ac:grpSpMkLst>
        </pc:grpChg>
        <pc:grpChg chg="add mod">
          <ac:chgData name="Wu, Fan" userId="4b10d03c-3d92-48e8-a0d5-6115b10b80cb" providerId="ADAL" clId="{D416C91B-BE20-0F49-964F-6BB02B2B27ED}" dt="2023-04-02T04:00:53.982" v="4994" actId="164"/>
          <ac:grpSpMkLst>
            <pc:docMk/>
            <pc:sldMk cId="269482791" sldId="266"/>
            <ac:grpSpMk id="13" creationId="{B66AE5BF-B661-9D11-A81B-BEB7AF3DFC7D}"/>
          </ac:grpSpMkLst>
        </pc:grpChg>
        <pc:grpChg chg="add mod">
          <ac:chgData name="Wu, Fan" userId="4b10d03c-3d92-48e8-a0d5-6115b10b80cb" providerId="ADAL" clId="{D416C91B-BE20-0F49-964F-6BB02B2B27ED}" dt="2023-04-02T04:00:57.630" v="4995" actId="164"/>
          <ac:grpSpMkLst>
            <pc:docMk/>
            <pc:sldMk cId="269482791" sldId="266"/>
            <ac:grpSpMk id="14" creationId="{D414327F-83E8-5C88-A7D7-5E124CBAB96A}"/>
          </ac:grpSpMkLst>
        </pc:grpChg>
        <pc:grpChg chg="add mod">
          <ac:chgData name="Wu, Fan" userId="4b10d03c-3d92-48e8-a0d5-6115b10b80cb" providerId="ADAL" clId="{D416C91B-BE20-0F49-964F-6BB02B2B27ED}" dt="2023-04-02T04:01:00.648" v="4996" actId="164"/>
          <ac:grpSpMkLst>
            <pc:docMk/>
            <pc:sldMk cId="269482791" sldId="266"/>
            <ac:grpSpMk id="16" creationId="{EE730C84-4BC8-CD16-273F-11911C5BAE57}"/>
          </ac:grpSpMkLst>
        </pc:grpChg>
        <pc:grpChg chg="add del mod">
          <ac:chgData name="Wu, Fan" userId="4b10d03c-3d92-48e8-a0d5-6115b10b80cb" providerId="ADAL" clId="{D416C91B-BE20-0F49-964F-6BB02B2B27ED}" dt="2023-04-02T03:50:18.051" v="4660" actId="165"/>
          <ac:grpSpMkLst>
            <pc:docMk/>
            <pc:sldMk cId="269482791" sldId="266"/>
            <ac:grpSpMk id="17" creationId="{CE427C9C-ACDC-7014-028D-35C9506C292B}"/>
          </ac:grpSpMkLst>
        </pc:grpChg>
        <pc:grpChg chg="add del mod">
          <ac:chgData name="Wu, Fan" userId="4b10d03c-3d92-48e8-a0d5-6115b10b80cb" providerId="ADAL" clId="{D416C91B-BE20-0F49-964F-6BB02B2B27ED}" dt="2023-04-02T03:50:18.051" v="4660" actId="165"/>
          <ac:grpSpMkLst>
            <pc:docMk/>
            <pc:sldMk cId="269482791" sldId="266"/>
            <ac:grpSpMk id="21" creationId="{DAEB570F-E6EA-3291-29FB-077E734589AA}"/>
          </ac:grpSpMkLst>
        </pc:grpChg>
        <pc:grpChg chg="add del mod">
          <ac:chgData name="Wu, Fan" userId="4b10d03c-3d92-48e8-a0d5-6115b10b80cb" providerId="ADAL" clId="{D416C91B-BE20-0F49-964F-6BB02B2B27ED}" dt="2023-04-02T01:27:11.271" v="3184" actId="165"/>
          <ac:grpSpMkLst>
            <pc:docMk/>
            <pc:sldMk cId="269482791" sldId="266"/>
            <ac:grpSpMk id="46" creationId="{72646924-E204-B003-8833-368DA23F59CD}"/>
          </ac:grpSpMkLst>
        </pc:grpChg>
        <pc:grpChg chg="add del mod">
          <ac:chgData name="Wu, Fan" userId="4b10d03c-3d92-48e8-a0d5-6115b10b80cb" providerId="ADAL" clId="{D416C91B-BE20-0F49-964F-6BB02B2B27ED}" dt="2023-04-02T01:27:13.423" v="3185" actId="165"/>
          <ac:grpSpMkLst>
            <pc:docMk/>
            <pc:sldMk cId="269482791" sldId="266"/>
            <ac:grpSpMk id="47" creationId="{C0768395-A2B4-00D1-1387-903C61996A43}"/>
          </ac:grpSpMkLst>
        </pc:grpChg>
        <pc:picChg chg="add mod">
          <ac:chgData name="Wu, Fan" userId="4b10d03c-3d92-48e8-a0d5-6115b10b80cb" providerId="ADAL" clId="{D416C91B-BE20-0F49-964F-6BB02B2B27ED}" dt="2023-04-02T01:36:45.283" v="3470" actId="1038"/>
          <ac:picMkLst>
            <pc:docMk/>
            <pc:sldMk cId="269482791" sldId="266"/>
            <ac:picMk id="52" creationId="{7126F12B-3FE8-7524-9ED9-7B1D5442FE87}"/>
          </ac:picMkLst>
        </pc:picChg>
        <pc:picChg chg="add mod">
          <ac:chgData name="Wu, Fan" userId="4b10d03c-3d92-48e8-a0d5-6115b10b80cb" providerId="ADAL" clId="{D416C91B-BE20-0F49-964F-6BB02B2B27ED}" dt="2023-04-02T01:36:48.133" v="3478" actId="1037"/>
          <ac:picMkLst>
            <pc:docMk/>
            <pc:sldMk cId="269482791" sldId="266"/>
            <ac:picMk id="54" creationId="{C37B86D1-5AC2-058F-3E80-FCAEFEAA43F8}"/>
          </ac:picMkLst>
        </pc:picChg>
        <pc:picChg chg="add del mod">
          <ac:chgData name="Wu, Fan" userId="4b10d03c-3d92-48e8-a0d5-6115b10b80cb" providerId="ADAL" clId="{D416C91B-BE20-0F49-964F-6BB02B2B27ED}" dt="2023-04-02T01:25:48.130" v="3178" actId="478"/>
          <ac:picMkLst>
            <pc:docMk/>
            <pc:sldMk cId="269482791" sldId="266"/>
            <ac:picMk id="56" creationId="{3C2C3B89-6B32-5B0A-EC2C-9C65AD8AD287}"/>
          </ac:picMkLst>
        </pc:picChg>
        <pc:picChg chg="add mod">
          <ac:chgData name="Wu, Fan" userId="4b10d03c-3d92-48e8-a0d5-6115b10b80cb" providerId="ADAL" clId="{D416C91B-BE20-0F49-964F-6BB02B2B27ED}" dt="2023-04-02T01:36:57.979" v="3479" actId="1076"/>
          <ac:picMkLst>
            <pc:docMk/>
            <pc:sldMk cId="269482791" sldId="266"/>
            <ac:picMk id="58" creationId="{4470C20C-CF9D-6BA5-DF5D-FECF533CBFE9}"/>
          </ac:picMkLst>
        </pc:picChg>
        <pc:picChg chg="add mod">
          <ac:chgData name="Wu, Fan" userId="4b10d03c-3d92-48e8-a0d5-6115b10b80cb" providerId="ADAL" clId="{D416C91B-BE20-0F49-964F-6BB02B2B27ED}" dt="2023-04-02T01:36:48.133" v="3478" actId="1037"/>
          <ac:picMkLst>
            <pc:docMk/>
            <pc:sldMk cId="269482791" sldId="266"/>
            <ac:picMk id="60" creationId="{4651610D-C955-E578-03D0-F73F78F69DBE}"/>
          </ac:picMkLst>
        </pc:picChg>
        <pc:picChg chg="add mod">
          <ac:chgData name="Wu, Fan" userId="4b10d03c-3d92-48e8-a0d5-6115b10b80cb" providerId="ADAL" clId="{D416C91B-BE20-0F49-964F-6BB02B2B27ED}" dt="2023-04-02T01:36:45.283" v="3470" actId="1038"/>
          <ac:picMkLst>
            <pc:docMk/>
            <pc:sldMk cId="269482791" sldId="266"/>
            <ac:picMk id="62" creationId="{76BDCBCD-1451-5EAF-9EC7-7E6D6BFD81BF}"/>
          </ac:picMkLst>
        </pc:picChg>
        <pc:picChg chg="add mod">
          <ac:chgData name="Wu, Fan" userId="4b10d03c-3d92-48e8-a0d5-6115b10b80cb" providerId="ADAL" clId="{D416C91B-BE20-0F49-964F-6BB02B2B27ED}" dt="2023-04-02T01:36:57.979" v="3479" actId="1076"/>
          <ac:picMkLst>
            <pc:docMk/>
            <pc:sldMk cId="269482791" sldId="266"/>
            <ac:picMk id="64" creationId="{BC7C8F48-3884-0490-6C8F-AC9A53B7DF47}"/>
          </ac:picMkLst>
        </pc:picChg>
        <pc:cxnChg chg="del">
          <ac:chgData name="Wu, Fan" userId="4b10d03c-3d92-48e8-a0d5-6115b10b80cb" providerId="ADAL" clId="{D416C91B-BE20-0F49-964F-6BB02B2B27ED}" dt="2023-04-02T04:01:16.309" v="4998" actId="478"/>
          <ac:cxnSpMkLst>
            <pc:docMk/>
            <pc:sldMk cId="269482791" sldId="266"/>
            <ac:cxnSpMk id="7" creationId="{F04D96D6-AAE1-99DA-9EAA-C59CC6665AEB}"/>
          </ac:cxnSpMkLst>
        </pc:cxnChg>
        <pc:cxnChg chg="del mod">
          <ac:chgData name="Wu, Fan" userId="4b10d03c-3d92-48e8-a0d5-6115b10b80cb" providerId="ADAL" clId="{D416C91B-BE20-0F49-964F-6BB02B2B27ED}" dt="2023-04-02T04:01:14.989" v="4997" actId="478"/>
          <ac:cxnSpMkLst>
            <pc:docMk/>
            <pc:sldMk cId="269482791" sldId="266"/>
            <ac:cxnSpMk id="10" creationId="{F76F4007-B7E0-DE81-43A3-37B7847426DB}"/>
          </ac:cxnSpMkLst>
        </pc:cxnChg>
      </pc:sldChg>
      <pc:sldChg chg="addSp modSp mod ord modShow">
        <pc:chgData name="Wu, Fan" userId="4b10d03c-3d92-48e8-a0d5-6115b10b80cb" providerId="ADAL" clId="{D416C91B-BE20-0F49-964F-6BB02B2B27ED}" dt="2023-04-20T19:08:10.753" v="17582" actId="729"/>
        <pc:sldMkLst>
          <pc:docMk/>
          <pc:sldMk cId="606000377" sldId="267"/>
        </pc:sldMkLst>
        <pc:spChg chg="mod">
          <ac:chgData name="Wu, Fan" userId="4b10d03c-3d92-48e8-a0d5-6115b10b80cb" providerId="ADAL" clId="{D416C91B-BE20-0F49-964F-6BB02B2B27ED}" dt="2023-04-02T04:36:21.781" v="5492" actId="404"/>
          <ac:spMkLst>
            <pc:docMk/>
            <pc:sldMk cId="606000377" sldId="267"/>
            <ac:spMk id="2" creationId="{5BC8F332-30F8-FE30-909C-B797703A9CA3}"/>
          </ac:spMkLst>
        </pc:spChg>
        <pc:spChg chg="add mod">
          <ac:chgData name="Wu, Fan" userId="4b10d03c-3d92-48e8-a0d5-6115b10b80cb" providerId="ADAL" clId="{D416C91B-BE20-0F49-964F-6BB02B2B27ED}" dt="2023-04-03T17:33:06.797" v="6552" actId="113"/>
          <ac:spMkLst>
            <pc:docMk/>
            <pc:sldMk cId="606000377" sldId="267"/>
            <ac:spMk id="3" creationId="{928D1825-3774-49E8-2FA3-834896D125B8}"/>
          </ac:spMkLst>
        </pc:spChg>
        <pc:graphicFrameChg chg="mod">
          <ac:chgData name="Wu, Fan" userId="4b10d03c-3d92-48e8-a0d5-6115b10b80cb" providerId="ADAL" clId="{D416C91B-BE20-0F49-964F-6BB02B2B27ED}" dt="2023-04-03T17:32:12.635" v="6459" actId="1076"/>
          <ac:graphicFrameMkLst>
            <pc:docMk/>
            <pc:sldMk cId="606000377" sldId="267"/>
            <ac:graphicFrameMk id="11" creationId="{84EF7E6A-C163-9A57-941A-A4CFD454B474}"/>
          </ac:graphicFrameMkLst>
        </pc:graphicFrameChg>
        <pc:graphicFrameChg chg="mod">
          <ac:chgData name="Wu, Fan" userId="4b10d03c-3d92-48e8-a0d5-6115b10b80cb" providerId="ADAL" clId="{D416C91B-BE20-0F49-964F-6BB02B2B27ED}" dt="2023-04-03T17:32:13.867" v="6460" actId="1076"/>
          <ac:graphicFrameMkLst>
            <pc:docMk/>
            <pc:sldMk cId="606000377" sldId="267"/>
            <ac:graphicFrameMk id="13" creationId="{2636CB56-D2F4-1E0F-F007-1CDADCA9D6B7}"/>
          </ac:graphicFrameMkLst>
        </pc:graphicFrameChg>
        <pc:graphicFrameChg chg="mod modGraphic">
          <ac:chgData name="Wu, Fan" userId="4b10d03c-3d92-48e8-a0d5-6115b10b80cb" providerId="ADAL" clId="{D416C91B-BE20-0F49-964F-6BB02B2B27ED}" dt="2023-04-16T02:43:14.790" v="17191" actId="20577"/>
          <ac:graphicFrameMkLst>
            <pc:docMk/>
            <pc:sldMk cId="606000377" sldId="267"/>
            <ac:graphicFrameMk id="39" creationId="{686918CA-EFA4-5D83-F1C4-600F92BC4C06}"/>
          </ac:graphicFrameMkLst>
        </pc:graphicFrameChg>
      </pc:sldChg>
      <pc:sldChg chg="addSp delSp modSp del mod modShow modNotesTx">
        <pc:chgData name="Wu, Fan" userId="4b10d03c-3d92-48e8-a0d5-6115b10b80cb" providerId="ADAL" clId="{D416C91B-BE20-0F49-964F-6BB02B2B27ED}" dt="2023-04-23T04:37:04.035" v="19034" actId="2696"/>
        <pc:sldMkLst>
          <pc:docMk/>
          <pc:sldMk cId="108221790" sldId="269"/>
        </pc:sldMkLst>
        <pc:spChg chg="mod">
          <ac:chgData name="Wu, Fan" userId="4b10d03c-3d92-48e8-a0d5-6115b10b80cb" providerId="ADAL" clId="{D416C91B-BE20-0F49-964F-6BB02B2B27ED}" dt="2023-04-02T04:38:46.163" v="5507" actId="1076"/>
          <ac:spMkLst>
            <pc:docMk/>
            <pc:sldMk cId="108221790" sldId="269"/>
            <ac:spMk id="2" creationId="{A5E04B21-B6C2-9C6C-DB0D-F734CB88FB1D}"/>
          </ac:spMkLst>
        </pc:spChg>
        <pc:spChg chg="mod">
          <ac:chgData name="Wu, Fan" userId="4b10d03c-3d92-48e8-a0d5-6115b10b80cb" providerId="ADAL" clId="{D416C91B-BE20-0F49-964F-6BB02B2B27ED}" dt="2023-04-02T04:39:14.293" v="5510" actId="1076"/>
          <ac:spMkLst>
            <pc:docMk/>
            <pc:sldMk cId="108221790" sldId="269"/>
            <ac:spMk id="5" creationId="{4689CA88-8AE4-F060-C5F6-7B7F0CA8214C}"/>
          </ac:spMkLst>
        </pc:spChg>
        <pc:spChg chg="mod">
          <ac:chgData name="Wu, Fan" userId="4b10d03c-3d92-48e8-a0d5-6115b10b80cb" providerId="ADAL" clId="{D416C91B-BE20-0F49-964F-6BB02B2B27ED}" dt="2023-04-02T04:39:14.293" v="5510" actId="1076"/>
          <ac:spMkLst>
            <pc:docMk/>
            <pc:sldMk cId="108221790" sldId="269"/>
            <ac:spMk id="7" creationId="{1F0FB136-ECC2-40E9-D63B-93B2207E02C4}"/>
          </ac:spMkLst>
        </pc:spChg>
        <pc:spChg chg="mod">
          <ac:chgData name="Wu, Fan" userId="4b10d03c-3d92-48e8-a0d5-6115b10b80cb" providerId="ADAL" clId="{D416C91B-BE20-0F49-964F-6BB02B2B27ED}" dt="2023-04-02T04:39:20.409" v="5511" actId="1076"/>
          <ac:spMkLst>
            <pc:docMk/>
            <pc:sldMk cId="108221790" sldId="269"/>
            <ac:spMk id="9" creationId="{7F7913C6-C710-22F5-884F-0095690484D2}"/>
          </ac:spMkLst>
        </pc:spChg>
        <pc:spChg chg="mod">
          <ac:chgData name="Wu, Fan" userId="4b10d03c-3d92-48e8-a0d5-6115b10b80cb" providerId="ADAL" clId="{D416C91B-BE20-0F49-964F-6BB02B2B27ED}" dt="2023-04-02T04:39:30.079" v="5513" actId="1076"/>
          <ac:spMkLst>
            <pc:docMk/>
            <pc:sldMk cId="108221790" sldId="269"/>
            <ac:spMk id="11" creationId="{67EE5EF7-940A-1DDF-2094-1CF88DDA51A4}"/>
          </ac:spMkLst>
        </pc:spChg>
        <pc:spChg chg="mod">
          <ac:chgData name="Wu, Fan" userId="4b10d03c-3d92-48e8-a0d5-6115b10b80cb" providerId="ADAL" clId="{D416C91B-BE20-0F49-964F-6BB02B2B27ED}" dt="2023-04-02T04:39:20.409" v="5511" actId="1076"/>
          <ac:spMkLst>
            <pc:docMk/>
            <pc:sldMk cId="108221790" sldId="269"/>
            <ac:spMk id="19" creationId="{75540EE4-416F-72E6-F9C5-46B842AB6D3A}"/>
          </ac:spMkLst>
        </pc:spChg>
        <pc:spChg chg="mod">
          <ac:chgData name="Wu, Fan" userId="4b10d03c-3d92-48e8-a0d5-6115b10b80cb" providerId="ADAL" clId="{D416C91B-BE20-0F49-964F-6BB02B2B27ED}" dt="2023-04-02T04:39:30.079" v="5513" actId="1076"/>
          <ac:spMkLst>
            <pc:docMk/>
            <pc:sldMk cId="108221790" sldId="269"/>
            <ac:spMk id="21" creationId="{CEC8566A-5496-A155-8BC2-465138E00791}"/>
          </ac:spMkLst>
        </pc:spChg>
        <pc:spChg chg="mod topLvl">
          <ac:chgData name="Wu, Fan" userId="4b10d03c-3d92-48e8-a0d5-6115b10b80cb" providerId="ADAL" clId="{D416C91B-BE20-0F49-964F-6BB02B2B27ED}" dt="2023-04-03T00:20:33.574" v="5885" actId="404"/>
          <ac:spMkLst>
            <pc:docMk/>
            <pc:sldMk cId="108221790" sldId="269"/>
            <ac:spMk id="23" creationId="{9FFC894D-7F20-B772-2DC2-7065C0740DEA}"/>
          </ac:spMkLst>
        </pc:spChg>
        <pc:spChg chg="mod topLvl">
          <ac:chgData name="Wu, Fan" userId="4b10d03c-3d92-48e8-a0d5-6115b10b80cb" providerId="ADAL" clId="{D416C91B-BE20-0F49-964F-6BB02B2B27ED}" dt="2023-04-03T00:20:33.574" v="5885" actId="404"/>
          <ac:spMkLst>
            <pc:docMk/>
            <pc:sldMk cId="108221790" sldId="269"/>
            <ac:spMk id="25" creationId="{75CC4F2D-BE53-E41B-810C-EA958296171A}"/>
          </ac:spMkLst>
        </pc:spChg>
        <pc:spChg chg="mod">
          <ac:chgData name="Wu, Fan" userId="4b10d03c-3d92-48e8-a0d5-6115b10b80cb" providerId="ADAL" clId="{D416C91B-BE20-0F49-964F-6BB02B2B27ED}" dt="2023-04-03T00:20:33.574" v="5885" actId="404"/>
          <ac:spMkLst>
            <pc:docMk/>
            <pc:sldMk cId="108221790" sldId="269"/>
            <ac:spMk id="27" creationId="{70FCFA14-6CC0-628D-49F1-10EAA74DCA9F}"/>
          </ac:spMkLst>
        </pc:spChg>
        <pc:spChg chg="mod topLvl">
          <ac:chgData name="Wu, Fan" userId="4b10d03c-3d92-48e8-a0d5-6115b10b80cb" providerId="ADAL" clId="{D416C91B-BE20-0F49-964F-6BB02B2B27ED}" dt="2023-04-03T00:20:33.574" v="5885" actId="404"/>
          <ac:spMkLst>
            <pc:docMk/>
            <pc:sldMk cId="108221790" sldId="269"/>
            <ac:spMk id="29" creationId="{51C11131-00AC-8F4A-7951-6FBBE5F4F940}"/>
          </ac:spMkLst>
        </pc:spChg>
        <pc:spChg chg="mod topLvl">
          <ac:chgData name="Wu, Fan" userId="4b10d03c-3d92-48e8-a0d5-6115b10b80cb" providerId="ADAL" clId="{D416C91B-BE20-0F49-964F-6BB02B2B27ED}" dt="2023-04-03T00:20:33.574" v="5885" actId="404"/>
          <ac:spMkLst>
            <pc:docMk/>
            <pc:sldMk cId="108221790" sldId="269"/>
            <ac:spMk id="31" creationId="{96E6212E-EC5C-CA84-5620-12288EBA17C1}"/>
          </ac:spMkLst>
        </pc:spChg>
        <pc:spChg chg="mod topLvl">
          <ac:chgData name="Wu, Fan" userId="4b10d03c-3d92-48e8-a0d5-6115b10b80cb" providerId="ADAL" clId="{D416C91B-BE20-0F49-964F-6BB02B2B27ED}" dt="2023-04-03T00:20:33.574" v="5885" actId="404"/>
          <ac:spMkLst>
            <pc:docMk/>
            <pc:sldMk cId="108221790" sldId="269"/>
            <ac:spMk id="33" creationId="{DBB2B6EA-8DD4-679F-8C43-C9F76533B216}"/>
          </ac:spMkLst>
        </pc:spChg>
        <pc:spChg chg="mod topLvl">
          <ac:chgData name="Wu, Fan" userId="4b10d03c-3d92-48e8-a0d5-6115b10b80cb" providerId="ADAL" clId="{D416C91B-BE20-0F49-964F-6BB02B2B27ED}" dt="2023-04-03T00:20:33.574" v="5885" actId="404"/>
          <ac:spMkLst>
            <pc:docMk/>
            <pc:sldMk cId="108221790" sldId="269"/>
            <ac:spMk id="35" creationId="{6C1894E3-6C73-7D1A-C470-62F795B34B15}"/>
          </ac:spMkLst>
        </pc:spChg>
        <pc:spChg chg="mod topLvl">
          <ac:chgData name="Wu, Fan" userId="4b10d03c-3d92-48e8-a0d5-6115b10b80cb" providerId="ADAL" clId="{D416C91B-BE20-0F49-964F-6BB02B2B27ED}" dt="2023-04-03T00:20:33.574" v="5885" actId="404"/>
          <ac:spMkLst>
            <pc:docMk/>
            <pc:sldMk cId="108221790" sldId="269"/>
            <ac:spMk id="37" creationId="{6F480F20-E9A9-03B8-8DEF-69B068E88562}"/>
          </ac:spMkLst>
        </pc:spChg>
        <pc:spChg chg="mod topLvl">
          <ac:chgData name="Wu, Fan" userId="4b10d03c-3d92-48e8-a0d5-6115b10b80cb" providerId="ADAL" clId="{D416C91B-BE20-0F49-964F-6BB02B2B27ED}" dt="2023-04-03T00:20:33.574" v="5885" actId="404"/>
          <ac:spMkLst>
            <pc:docMk/>
            <pc:sldMk cId="108221790" sldId="269"/>
            <ac:spMk id="39" creationId="{C3815F37-CCF5-8F77-A7FD-234A19F6960A}"/>
          </ac:spMkLst>
        </pc:spChg>
        <pc:spChg chg="mod topLvl">
          <ac:chgData name="Wu, Fan" userId="4b10d03c-3d92-48e8-a0d5-6115b10b80cb" providerId="ADAL" clId="{D416C91B-BE20-0F49-964F-6BB02B2B27ED}" dt="2023-04-03T00:20:33.574" v="5885" actId="404"/>
          <ac:spMkLst>
            <pc:docMk/>
            <pc:sldMk cId="108221790" sldId="269"/>
            <ac:spMk id="41" creationId="{604DBB32-7A28-E5AA-3D27-1DD44A1A6AF7}"/>
          </ac:spMkLst>
        </pc:spChg>
        <pc:spChg chg="mod topLvl">
          <ac:chgData name="Wu, Fan" userId="4b10d03c-3d92-48e8-a0d5-6115b10b80cb" providerId="ADAL" clId="{D416C91B-BE20-0F49-964F-6BB02B2B27ED}" dt="2023-04-03T00:20:33.574" v="5885" actId="404"/>
          <ac:spMkLst>
            <pc:docMk/>
            <pc:sldMk cId="108221790" sldId="269"/>
            <ac:spMk id="43" creationId="{6AFD2EE8-F360-3EAE-71CD-27D8FFFE3FB6}"/>
          </ac:spMkLst>
        </pc:spChg>
        <pc:spChg chg="mod topLvl">
          <ac:chgData name="Wu, Fan" userId="4b10d03c-3d92-48e8-a0d5-6115b10b80cb" providerId="ADAL" clId="{D416C91B-BE20-0F49-964F-6BB02B2B27ED}" dt="2023-04-03T00:20:33.574" v="5885" actId="404"/>
          <ac:spMkLst>
            <pc:docMk/>
            <pc:sldMk cId="108221790" sldId="269"/>
            <ac:spMk id="45" creationId="{86BD585E-9F02-AC6F-5224-4AB68B0FE0A6}"/>
          </ac:spMkLst>
        </pc:spChg>
        <pc:spChg chg="mod topLvl">
          <ac:chgData name="Wu, Fan" userId="4b10d03c-3d92-48e8-a0d5-6115b10b80cb" providerId="ADAL" clId="{D416C91B-BE20-0F49-964F-6BB02B2B27ED}" dt="2023-04-03T00:20:33.574" v="5885" actId="404"/>
          <ac:spMkLst>
            <pc:docMk/>
            <pc:sldMk cId="108221790" sldId="269"/>
            <ac:spMk id="47" creationId="{30EF3B0D-EE22-8141-AA8E-08F13E7FB7C0}"/>
          </ac:spMkLst>
        </pc:spChg>
        <pc:spChg chg="mod topLvl">
          <ac:chgData name="Wu, Fan" userId="4b10d03c-3d92-48e8-a0d5-6115b10b80cb" providerId="ADAL" clId="{D416C91B-BE20-0F49-964F-6BB02B2B27ED}" dt="2023-04-03T00:20:33.574" v="5885" actId="404"/>
          <ac:spMkLst>
            <pc:docMk/>
            <pc:sldMk cId="108221790" sldId="269"/>
            <ac:spMk id="49" creationId="{1A4CCDF5-E74C-AF96-DCD6-24E4DE6A45FF}"/>
          </ac:spMkLst>
        </pc:spChg>
        <pc:spChg chg="mod topLvl">
          <ac:chgData name="Wu, Fan" userId="4b10d03c-3d92-48e8-a0d5-6115b10b80cb" providerId="ADAL" clId="{D416C91B-BE20-0F49-964F-6BB02B2B27ED}" dt="2023-04-03T00:20:33.574" v="5885" actId="404"/>
          <ac:spMkLst>
            <pc:docMk/>
            <pc:sldMk cId="108221790" sldId="269"/>
            <ac:spMk id="51" creationId="{715E86B2-E7A2-006E-4E7B-1F343510BFBB}"/>
          </ac:spMkLst>
        </pc:spChg>
        <pc:spChg chg="mod topLvl">
          <ac:chgData name="Wu, Fan" userId="4b10d03c-3d92-48e8-a0d5-6115b10b80cb" providerId="ADAL" clId="{D416C91B-BE20-0F49-964F-6BB02B2B27ED}" dt="2023-04-03T00:20:33.574" v="5885" actId="404"/>
          <ac:spMkLst>
            <pc:docMk/>
            <pc:sldMk cId="108221790" sldId="269"/>
            <ac:spMk id="53" creationId="{FC73487F-0000-71CD-84FA-A8819ADFB532}"/>
          </ac:spMkLst>
        </pc:spChg>
        <pc:spChg chg="mod topLvl">
          <ac:chgData name="Wu, Fan" userId="4b10d03c-3d92-48e8-a0d5-6115b10b80cb" providerId="ADAL" clId="{D416C91B-BE20-0F49-964F-6BB02B2B27ED}" dt="2023-04-03T00:20:33.574" v="5885" actId="404"/>
          <ac:spMkLst>
            <pc:docMk/>
            <pc:sldMk cId="108221790" sldId="269"/>
            <ac:spMk id="55" creationId="{E2917FB2-7B2A-44BB-87AE-AE0D5C4105F5}"/>
          </ac:spMkLst>
        </pc:spChg>
        <pc:spChg chg="mod topLvl">
          <ac:chgData name="Wu, Fan" userId="4b10d03c-3d92-48e8-a0d5-6115b10b80cb" providerId="ADAL" clId="{D416C91B-BE20-0F49-964F-6BB02B2B27ED}" dt="2023-04-03T00:20:33.574" v="5885" actId="404"/>
          <ac:spMkLst>
            <pc:docMk/>
            <pc:sldMk cId="108221790" sldId="269"/>
            <ac:spMk id="57" creationId="{4123AE53-3553-168A-D14D-8512B7C9DB2D}"/>
          </ac:spMkLst>
        </pc:spChg>
        <pc:spChg chg="mod topLvl">
          <ac:chgData name="Wu, Fan" userId="4b10d03c-3d92-48e8-a0d5-6115b10b80cb" providerId="ADAL" clId="{D416C91B-BE20-0F49-964F-6BB02B2B27ED}" dt="2023-04-03T00:20:53.940" v="5888" actId="1076"/>
          <ac:spMkLst>
            <pc:docMk/>
            <pc:sldMk cId="108221790" sldId="269"/>
            <ac:spMk id="58" creationId="{C8029A9E-7D86-D495-55CA-14CCDCEE9166}"/>
          </ac:spMkLst>
        </pc:spChg>
        <pc:spChg chg="mod topLvl">
          <ac:chgData name="Wu, Fan" userId="4b10d03c-3d92-48e8-a0d5-6115b10b80cb" providerId="ADAL" clId="{D416C91B-BE20-0F49-964F-6BB02B2B27ED}" dt="2023-04-03T00:20:33.574" v="5885" actId="404"/>
          <ac:spMkLst>
            <pc:docMk/>
            <pc:sldMk cId="108221790" sldId="269"/>
            <ac:spMk id="61" creationId="{155D76ED-A81A-2538-A483-DC5F7967BE0D}"/>
          </ac:spMkLst>
        </pc:spChg>
        <pc:spChg chg="mod topLvl">
          <ac:chgData name="Wu, Fan" userId="4b10d03c-3d92-48e8-a0d5-6115b10b80cb" providerId="ADAL" clId="{D416C91B-BE20-0F49-964F-6BB02B2B27ED}" dt="2023-04-03T00:20:56.435" v="5889" actId="1076"/>
          <ac:spMkLst>
            <pc:docMk/>
            <pc:sldMk cId="108221790" sldId="269"/>
            <ac:spMk id="62" creationId="{C9A9B539-5A2F-1CD4-995B-2899E858989C}"/>
          </ac:spMkLst>
        </pc:spChg>
        <pc:spChg chg="mod topLvl">
          <ac:chgData name="Wu, Fan" userId="4b10d03c-3d92-48e8-a0d5-6115b10b80cb" providerId="ADAL" clId="{D416C91B-BE20-0F49-964F-6BB02B2B27ED}" dt="2023-04-03T00:20:33.574" v="5885" actId="404"/>
          <ac:spMkLst>
            <pc:docMk/>
            <pc:sldMk cId="108221790" sldId="269"/>
            <ac:spMk id="65" creationId="{74BE3C47-DEA2-C2B1-D814-7F3317F9CA68}"/>
          </ac:spMkLst>
        </pc:spChg>
        <pc:spChg chg="mod topLvl">
          <ac:chgData name="Wu, Fan" userId="4b10d03c-3d92-48e8-a0d5-6115b10b80cb" providerId="ADAL" clId="{D416C91B-BE20-0F49-964F-6BB02B2B27ED}" dt="2023-04-03T00:21:00.092" v="5890" actId="1076"/>
          <ac:spMkLst>
            <pc:docMk/>
            <pc:sldMk cId="108221790" sldId="269"/>
            <ac:spMk id="66" creationId="{CC7AA3D5-AC24-6367-A8CF-68C4FA9754C7}"/>
          </ac:spMkLst>
        </pc:spChg>
        <pc:spChg chg="mod topLvl">
          <ac:chgData name="Wu, Fan" userId="4b10d03c-3d92-48e8-a0d5-6115b10b80cb" providerId="ADAL" clId="{D416C91B-BE20-0F49-964F-6BB02B2B27ED}" dt="2023-04-03T00:20:33.574" v="5885" actId="404"/>
          <ac:spMkLst>
            <pc:docMk/>
            <pc:sldMk cId="108221790" sldId="269"/>
            <ac:spMk id="69" creationId="{8347C2C0-89B7-3EDE-19D9-21C003DA6158}"/>
          </ac:spMkLst>
        </pc:spChg>
        <pc:spChg chg="mod topLvl">
          <ac:chgData name="Wu, Fan" userId="4b10d03c-3d92-48e8-a0d5-6115b10b80cb" providerId="ADAL" clId="{D416C91B-BE20-0F49-964F-6BB02B2B27ED}" dt="2023-04-03T00:21:34.526" v="5908" actId="1076"/>
          <ac:spMkLst>
            <pc:docMk/>
            <pc:sldMk cId="108221790" sldId="269"/>
            <ac:spMk id="70" creationId="{1A581E0F-1258-E247-8EFB-075D75B13351}"/>
          </ac:spMkLst>
        </pc:spChg>
        <pc:spChg chg="mod topLvl">
          <ac:chgData name="Wu, Fan" userId="4b10d03c-3d92-48e8-a0d5-6115b10b80cb" providerId="ADAL" clId="{D416C91B-BE20-0F49-964F-6BB02B2B27ED}" dt="2023-04-03T00:20:33.574" v="5885" actId="404"/>
          <ac:spMkLst>
            <pc:docMk/>
            <pc:sldMk cId="108221790" sldId="269"/>
            <ac:spMk id="73" creationId="{8BD7964E-827D-2D5E-95C2-4D8D15A146EB}"/>
          </ac:spMkLst>
        </pc:spChg>
        <pc:spChg chg="mod topLvl">
          <ac:chgData name="Wu, Fan" userId="4b10d03c-3d92-48e8-a0d5-6115b10b80cb" providerId="ADAL" clId="{D416C91B-BE20-0F49-964F-6BB02B2B27ED}" dt="2023-04-03T00:21:36.528" v="5909" actId="1076"/>
          <ac:spMkLst>
            <pc:docMk/>
            <pc:sldMk cId="108221790" sldId="269"/>
            <ac:spMk id="74" creationId="{BBB7A929-AC42-92C1-A93E-3C1196704B80}"/>
          </ac:spMkLst>
        </pc:spChg>
        <pc:spChg chg="mod topLvl">
          <ac:chgData name="Wu, Fan" userId="4b10d03c-3d92-48e8-a0d5-6115b10b80cb" providerId="ADAL" clId="{D416C91B-BE20-0F49-964F-6BB02B2B27ED}" dt="2023-04-03T00:20:33.574" v="5885" actId="404"/>
          <ac:spMkLst>
            <pc:docMk/>
            <pc:sldMk cId="108221790" sldId="269"/>
            <ac:spMk id="77" creationId="{538C807D-B8E0-9972-38DA-C27B36B95E35}"/>
          </ac:spMkLst>
        </pc:spChg>
        <pc:spChg chg="mod topLvl">
          <ac:chgData name="Wu, Fan" userId="4b10d03c-3d92-48e8-a0d5-6115b10b80cb" providerId="ADAL" clId="{D416C91B-BE20-0F49-964F-6BB02B2B27ED}" dt="2023-04-03T00:20:33.574" v="5885" actId="404"/>
          <ac:spMkLst>
            <pc:docMk/>
            <pc:sldMk cId="108221790" sldId="269"/>
            <ac:spMk id="78" creationId="{7916DF12-A8A8-993B-6397-A0AE25EAFB47}"/>
          </ac:spMkLst>
        </pc:spChg>
        <pc:spChg chg="mod topLvl">
          <ac:chgData name="Wu, Fan" userId="4b10d03c-3d92-48e8-a0d5-6115b10b80cb" providerId="ADAL" clId="{D416C91B-BE20-0F49-964F-6BB02B2B27ED}" dt="2023-04-03T00:20:33.574" v="5885" actId="404"/>
          <ac:spMkLst>
            <pc:docMk/>
            <pc:sldMk cId="108221790" sldId="269"/>
            <ac:spMk id="81" creationId="{8A445D4F-F3D3-C95F-9419-3545DE4004B7}"/>
          </ac:spMkLst>
        </pc:spChg>
        <pc:spChg chg="mod topLvl">
          <ac:chgData name="Wu, Fan" userId="4b10d03c-3d92-48e8-a0d5-6115b10b80cb" providerId="ADAL" clId="{D416C91B-BE20-0F49-964F-6BB02B2B27ED}" dt="2023-04-03T00:21:43.334" v="5910" actId="1076"/>
          <ac:spMkLst>
            <pc:docMk/>
            <pc:sldMk cId="108221790" sldId="269"/>
            <ac:spMk id="82" creationId="{4F2C7934-B6D4-21EC-01CE-8AB9B73E1EC5}"/>
          </ac:spMkLst>
        </pc:spChg>
        <pc:spChg chg="mod topLvl">
          <ac:chgData name="Wu, Fan" userId="4b10d03c-3d92-48e8-a0d5-6115b10b80cb" providerId="ADAL" clId="{D416C91B-BE20-0F49-964F-6BB02B2B27ED}" dt="2023-04-03T00:20:33.574" v="5885" actId="404"/>
          <ac:spMkLst>
            <pc:docMk/>
            <pc:sldMk cId="108221790" sldId="269"/>
            <ac:spMk id="85" creationId="{47005BCD-28CD-509E-0863-345D8BD49676}"/>
          </ac:spMkLst>
        </pc:spChg>
        <pc:spChg chg="mod topLvl">
          <ac:chgData name="Wu, Fan" userId="4b10d03c-3d92-48e8-a0d5-6115b10b80cb" providerId="ADAL" clId="{D416C91B-BE20-0F49-964F-6BB02B2B27ED}" dt="2023-04-03T00:21:53.643" v="5911" actId="1076"/>
          <ac:spMkLst>
            <pc:docMk/>
            <pc:sldMk cId="108221790" sldId="269"/>
            <ac:spMk id="86" creationId="{AC7F9855-54E0-0C78-02F5-6D94D2016352}"/>
          </ac:spMkLst>
        </pc:spChg>
        <pc:spChg chg="mod topLvl">
          <ac:chgData name="Wu, Fan" userId="4b10d03c-3d92-48e8-a0d5-6115b10b80cb" providerId="ADAL" clId="{D416C91B-BE20-0F49-964F-6BB02B2B27ED}" dt="2023-04-03T00:20:33.574" v="5885" actId="404"/>
          <ac:spMkLst>
            <pc:docMk/>
            <pc:sldMk cId="108221790" sldId="269"/>
            <ac:spMk id="89" creationId="{130313D3-DBD0-5241-3DF7-CD478D528DCC}"/>
          </ac:spMkLst>
        </pc:spChg>
        <pc:spChg chg="mod topLvl">
          <ac:chgData name="Wu, Fan" userId="4b10d03c-3d92-48e8-a0d5-6115b10b80cb" providerId="ADAL" clId="{D416C91B-BE20-0F49-964F-6BB02B2B27ED}" dt="2023-04-03T00:20:45.416" v="5887" actId="1076"/>
          <ac:spMkLst>
            <pc:docMk/>
            <pc:sldMk cId="108221790" sldId="269"/>
            <ac:spMk id="90" creationId="{6721B228-D693-9F3A-1B78-5310C61748B2}"/>
          </ac:spMkLst>
        </pc:spChg>
        <pc:spChg chg="mod topLvl">
          <ac:chgData name="Wu, Fan" userId="4b10d03c-3d92-48e8-a0d5-6115b10b80cb" providerId="ADAL" clId="{D416C91B-BE20-0F49-964F-6BB02B2B27ED}" dt="2023-04-03T00:20:33.574" v="5885" actId="404"/>
          <ac:spMkLst>
            <pc:docMk/>
            <pc:sldMk cId="108221790" sldId="269"/>
            <ac:spMk id="93" creationId="{4D681391-6A69-0B1D-24D3-FBC7767F4F14}"/>
          </ac:spMkLst>
        </pc:spChg>
        <pc:spChg chg="mod topLvl">
          <ac:chgData name="Wu, Fan" userId="4b10d03c-3d92-48e8-a0d5-6115b10b80cb" providerId="ADAL" clId="{D416C91B-BE20-0F49-964F-6BB02B2B27ED}" dt="2023-04-03T00:20:33.574" v="5885" actId="404"/>
          <ac:spMkLst>
            <pc:docMk/>
            <pc:sldMk cId="108221790" sldId="269"/>
            <ac:spMk id="94" creationId="{86E93475-22E3-2977-7559-2DE2649AD291}"/>
          </ac:spMkLst>
        </pc:spChg>
        <pc:spChg chg="mod topLvl">
          <ac:chgData name="Wu, Fan" userId="4b10d03c-3d92-48e8-a0d5-6115b10b80cb" providerId="ADAL" clId="{D416C91B-BE20-0F49-964F-6BB02B2B27ED}" dt="2023-04-03T00:20:33.574" v="5885" actId="404"/>
          <ac:spMkLst>
            <pc:docMk/>
            <pc:sldMk cId="108221790" sldId="269"/>
            <ac:spMk id="97" creationId="{AC8B3851-23ED-63A1-DB59-8E9587C78541}"/>
          </ac:spMkLst>
        </pc:spChg>
        <pc:spChg chg="mod topLvl">
          <ac:chgData name="Wu, Fan" userId="4b10d03c-3d92-48e8-a0d5-6115b10b80cb" providerId="ADAL" clId="{D416C91B-BE20-0F49-964F-6BB02B2B27ED}" dt="2023-04-03T19:54:15.430" v="6901" actId="20577"/>
          <ac:spMkLst>
            <pc:docMk/>
            <pc:sldMk cId="108221790" sldId="269"/>
            <ac:spMk id="98" creationId="{01F58796-8DCC-9FA7-86D5-F8100A220C31}"/>
          </ac:spMkLst>
        </pc:spChg>
        <pc:spChg chg="mod topLvl">
          <ac:chgData name="Wu, Fan" userId="4b10d03c-3d92-48e8-a0d5-6115b10b80cb" providerId="ADAL" clId="{D416C91B-BE20-0F49-964F-6BB02B2B27ED}" dt="2023-04-03T00:20:33.574" v="5885" actId="404"/>
          <ac:spMkLst>
            <pc:docMk/>
            <pc:sldMk cId="108221790" sldId="269"/>
            <ac:spMk id="101" creationId="{17E410B3-7ABB-C304-A21D-C78DD6A5CFE4}"/>
          </ac:spMkLst>
        </pc:spChg>
        <pc:spChg chg="mod topLvl">
          <ac:chgData name="Wu, Fan" userId="4b10d03c-3d92-48e8-a0d5-6115b10b80cb" providerId="ADAL" clId="{D416C91B-BE20-0F49-964F-6BB02B2B27ED}" dt="2023-04-03T00:20:33.574" v="5885" actId="404"/>
          <ac:spMkLst>
            <pc:docMk/>
            <pc:sldMk cId="108221790" sldId="269"/>
            <ac:spMk id="102" creationId="{FBFF911C-F718-8136-0D23-9D757B2E6F14}"/>
          </ac:spMkLst>
        </pc:spChg>
        <pc:spChg chg="mod topLvl">
          <ac:chgData name="Wu, Fan" userId="4b10d03c-3d92-48e8-a0d5-6115b10b80cb" providerId="ADAL" clId="{D416C91B-BE20-0F49-964F-6BB02B2B27ED}" dt="2023-04-03T00:20:33.574" v="5885" actId="404"/>
          <ac:spMkLst>
            <pc:docMk/>
            <pc:sldMk cId="108221790" sldId="269"/>
            <ac:spMk id="105" creationId="{112D60D0-6057-937E-78FF-493ECEAFBCF5}"/>
          </ac:spMkLst>
        </pc:spChg>
        <pc:spChg chg="mod topLvl">
          <ac:chgData name="Wu, Fan" userId="4b10d03c-3d92-48e8-a0d5-6115b10b80cb" providerId="ADAL" clId="{D416C91B-BE20-0F49-964F-6BB02B2B27ED}" dt="2023-04-03T00:20:33.574" v="5885" actId="404"/>
          <ac:spMkLst>
            <pc:docMk/>
            <pc:sldMk cId="108221790" sldId="269"/>
            <ac:spMk id="106" creationId="{AF188A13-48F3-AB2F-F8ED-3C57E0BBF581}"/>
          </ac:spMkLst>
        </pc:spChg>
        <pc:spChg chg="mod topLvl">
          <ac:chgData name="Wu, Fan" userId="4b10d03c-3d92-48e8-a0d5-6115b10b80cb" providerId="ADAL" clId="{D416C91B-BE20-0F49-964F-6BB02B2B27ED}" dt="2023-04-03T00:20:33.574" v="5885" actId="404"/>
          <ac:spMkLst>
            <pc:docMk/>
            <pc:sldMk cId="108221790" sldId="269"/>
            <ac:spMk id="109" creationId="{B222F686-C872-53C9-E795-437D3F102F86}"/>
          </ac:spMkLst>
        </pc:spChg>
        <pc:spChg chg="mod topLvl">
          <ac:chgData name="Wu, Fan" userId="4b10d03c-3d92-48e8-a0d5-6115b10b80cb" providerId="ADAL" clId="{D416C91B-BE20-0F49-964F-6BB02B2B27ED}" dt="2023-04-03T00:20:33.574" v="5885" actId="404"/>
          <ac:spMkLst>
            <pc:docMk/>
            <pc:sldMk cId="108221790" sldId="269"/>
            <ac:spMk id="110" creationId="{940DA18C-9D76-C315-3600-70824E8C5344}"/>
          </ac:spMkLst>
        </pc:spChg>
        <pc:spChg chg="mod topLvl">
          <ac:chgData name="Wu, Fan" userId="4b10d03c-3d92-48e8-a0d5-6115b10b80cb" providerId="ADAL" clId="{D416C91B-BE20-0F49-964F-6BB02B2B27ED}" dt="2023-04-03T00:20:33.574" v="5885" actId="404"/>
          <ac:spMkLst>
            <pc:docMk/>
            <pc:sldMk cId="108221790" sldId="269"/>
            <ac:spMk id="113" creationId="{E34271FA-1259-452F-036A-789136AC1D1B}"/>
          </ac:spMkLst>
        </pc:spChg>
        <pc:spChg chg="mod topLvl">
          <ac:chgData name="Wu, Fan" userId="4b10d03c-3d92-48e8-a0d5-6115b10b80cb" providerId="ADAL" clId="{D416C91B-BE20-0F49-964F-6BB02B2B27ED}" dt="2023-04-03T00:20:33.574" v="5885" actId="404"/>
          <ac:spMkLst>
            <pc:docMk/>
            <pc:sldMk cId="108221790" sldId="269"/>
            <ac:spMk id="114" creationId="{49556B7E-63CE-025F-EAA1-C5C174732462}"/>
          </ac:spMkLst>
        </pc:spChg>
        <pc:spChg chg="mod topLvl">
          <ac:chgData name="Wu, Fan" userId="4b10d03c-3d92-48e8-a0d5-6115b10b80cb" providerId="ADAL" clId="{D416C91B-BE20-0F49-964F-6BB02B2B27ED}" dt="2023-04-03T00:20:33.574" v="5885" actId="404"/>
          <ac:spMkLst>
            <pc:docMk/>
            <pc:sldMk cId="108221790" sldId="269"/>
            <ac:spMk id="117" creationId="{8790813B-7998-EC5E-C4C0-8BD10E2D58DD}"/>
          </ac:spMkLst>
        </pc:spChg>
        <pc:spChg chg="mod topLvl">
          <ac:chgData name="Wu, Fan" userId="4b10d03c-3d92-48e8-a0d5-6115b10b80cb" providerId="ADAL" clId="{D416C91B-BE20-0F49-964F-6BB02B2B27ED}" dt="2023-04-03T00:20:39.526" v="5886" actId="1076"/>
          <ac:spMkLst>
            <pc:docMk/>
            <pc:sldMk cId="108221790" sldId="269"/>
            <ac:spMk id="118" creationId="{DB0AEC3C-4D22-1526-0406-34B69ACD0D53}"/>
          </ac:spMkLst>
        </pc:spChg>
        <pc:spChg chg="mod topLvl">
          <ac:chgData name="Wu, Fan" userId="4b10d03c-3d92-48e8-a0d5-6115b10b80cb" providerId="ADAL" clId="{D416C91B-BE20-0F49-964F-6BB02B2B27ED}" dt="2023-04-03T00:20:33.574" v="5885" actId="404"/>
          <ac:spMkLst>
            <pc:docMk/>
            <pc:sldMk cId="108221790" sldId="269"/>
            <ac:spMk id="121" creationId="{5BD88483-690B-10C0-9859-192224A06142}"/>
          </ac:spMkLst>
        </pc:spChg>
        <pc:spChg chg="mod topLvl">
          <ac:chgData name="Wu, Fan" userId="4b10d03c-3d92-48e8-a0d5-6115b10b80cb" providerId="ADAL" clId="{D416C91B-BE20-0F49-964F-6BB02B2B27ED}" dt="2023-04-03T00:20:33.574" v="5885" actId="404"/>
          <ac:spMkLst>
            <pc:docMk/>
            <pc:sldMk cId="108221790" sldId="269"/>
            <ac:spMk id="122" creationId="{447C2810-4BF0-22F1-B16A-12F8D46062C1}"/>
          </ac:spMkLst>
        </pc:spChg>
        <pc:grpChg chg="add del mod">
          <ac:chgData name="Wu, Fan" userId="4b10d03c-3d92-48e8-a0d5-6115b10b80cb" providerId="ADAL" clId="{D416C91B-BE20-0F49-964F-6BB02B2B27ED}" dt="2023-04-02T04:09:26.681" v="5073" actId="165"/>
          <ac:grpSpMkLst>
            <pc:docMk/>
            <pc:sldMk cId="108221790" sldId="269"/>
            <ac:grpSpMk id="3" creationId="{698761D4-C616-BBF9-B455-F3EC1150D104}"/>
          </ac:grpSpMkLst>
        </pc:grpChg>
        <pc:grpChg chg="add del mod">
          <ac:chgData name="Wu, Fan" userId="4b10d03c-3d92-48e8-a0d5-6115b10b80cb" providerId="ADAL" clId="{D416C91B-BE20-0F49-964F-6BB02B2B27ED}" dt="2023-04-02T04:09:26.681" v="5073" actId="165"/>
          <ac:grpSpMkLst>
            <pc:docMk/>
            <pc:sldMk cId="108221790" sldId="269"/>
            <ac:grpSpMk id="4" creationId="{3966D11E-BBD9-9D88-2F97-FE083E4B5082}"/>
          </ac:grpSpMkLst>
        </pc:grpChg>
        <pc:grpChg chg="add del mod">
          <ac:chgData name="Wu, Fan" userId="4b10d03c-3d92-48e8-a0d5-6115b10b80cb" providerId="ADAL" clId="{D416C91B-BE20-0F49-964F-6BB02B2B27ED}" dt="2023-04-02T04:09:26.681" v="5073" actId="165"/>
          <ac:grpSpMkLst>
            <pc:docMk/>
            <pc:sldMk cId="108221790" sldId="269"/>
            <ac:grpSpMk id="6" creationId="{B0D1FAD9-90DA-EC07-00EB-DE0D3555E6A6}"/>
          </ac:grpSpMkLst>
        </pc:grpChg>
        <pc:grpChg chg="add del mod">
          <ac:chgData name="Wu, Fan" userId="4b10d03c-3d92-48e8-a0d5-6115b10b80cb" providerId="ADAL" clId="{D416C91B-BE20-0F49-964F-6BB02B2B27ED}" dt="2023-04-02T04:09:26.681" v="5073" actId="165"/>
          <ac:grpSpMkLst>
            <pc:docMk/>
            <pc:sldMk cId="108221790" sldId="269"/>
            <ac:grpSpMk id="8" creationId="{6792CC3C-E5DD-194C-5CF1-BC42CFA3AA84}"/>
          </ac:grpSpMkLst>
        </pc:grpChg>
        <pc:grpChg chg="add del mod">
          <ac:chgData name="Wu, Fan" userId="4b10d03c-3d92-48e8-a0d5-6115b10b80cb" providerId="ADAL" clId="{D416C91B-BE20-0F49-964F-6BB02B2B27ED}" dt="2023-04-02T04:09:26.681" v="5073" actId="165"/>
          <ac:grpSpMkLst>
            <pc:docMk/>
            <pc:sldMk cId="108221790" sldId="269"/>
            <ac:grpSpMk id="10" creationId="{DA339D26-CCA8-BDE6-0C9B-DEFA150F3CEF}"/>
          </ac:grpSpMkLst>
        </pc:grpChg>
        <pc:grpChg chg="add del mod">
          <ac:chgData name="Wu, Fan" userId="4b10d03c-3d92-48e8-a0d5-6115b10b80cb" providerId="ADAL" clId="{D416C91B-BE20-0F49-964F-6BB02B2B27ED}" dt="2023-04-02T04:09:26.681" v="5073" actId="165"/>
          <ac:grpSpMkLst>
            <pc:docMk/>
            <pc:sldMk cId="108221790" sldId="269"/>
            <ac:grpSpMk id="12" creationId="{ECA7A31D-9B23-C750-2D41-A9B420765B54}"/>
          </ac:grpSpMkLst>
        </pc:grpChg>
        <pc:grpChg chg="add del mod">
          <ac:chgData name="Wu, Fan" userId="4b10d03c-3d92-48e8-a0d5-6115b10b80cb" providerId="ADAL" clId="{D416C91B-BE20-0F49-964F-6BB02B2B27ED}" dt="2023-04-02T04:09:26.681" v="5073" actId="165"/>
          <ac:grpSpMkLst>
            <pc:docMk/>
            <pc:sldMk cId="108221790" sldId="269"/>
            <ac:grpSpMk id="13" creationId="{1E673047-7BAE-E373-2836-735C46D3E744}"/>
          </ac:grpSpMkLst>
        </pc:grpChg>
        <pc:grpChg chg="add del mod">
          <ac:chgData name="Wu, Fan" userId="4b10d03c-3d92-48e8-a0d5-6115b10b80cb" providerId="ADAL" clId="{D416C91B-BE20-0F49-964F-6BB02B2B27ED}" dt="2023-04-02T04:09:26.681" v="5073" actId="165"/>
          <ac:grpSpMkLst>
            <pc:docMk/>
            <pc:sldMk cId="108221790" sldId="269"/>
            <ac:grpSpMk id="14" creationId="{5C836501-9F2E-E99A-1125-34C566D27B36}"/>
          </ac:grpSpMkLst>
        </pc:grpChg>
        <pc:grpChg chg="add mod">
          <ac:chgData name="Wu, Fan" userId="4b10d03c-3d92-48e8-a0d5-6115b10b80cb" providerId="ADAL" clId="{D416C91B-BE20-0F49-964F-6BB02B2B27ED}" dt="2023-04-03T00:21:18.057" v="5905" actId="1076"/>
          <ac:grpSpMkLst>
            <pc:docMk/>
            <pc:sldMk cId="108221790" sldId="269"/>
            <ac:grpSpMk id="15" creationId="{65BBE54B-C9B9-E346-E902-9F84E38DD002}"/>
          </ac:grpSpMkLst>
        </pc:grpChg>
        <pc:grpChg chg="add mod">
          <ac:chgData name="Wu, Fan" userId="4b10d03c-3d92-48e8-a0d5-6115b10b80cb" providerId="ADAL" clId="{D416C91B-BE20-0F49-964F-6BB02B2B27ED}" dt="2023-04-03T00:21:31.115" v="5907" actId="1076"/>
          <ac:grpSpMkLst>
            <pc:docMk/>
            <pc:sldMk cId="108221790" sldId="269"/>
            <ac:grpSpMk id="16" creationId="{62F11E4D-F98A-C120-5303-0EC060D44003}"/>
          </ac:grpSpMkLst>
        </pc:grpChg>
        <pc:grpChg chg="add mod">
          <ac:chgData name="Wu, Fan" userId="4b10d03c-3d92-48e8-a0d5-6115b10b80cb" providerId="ADAL" clId="{D416C91B-BE20-0F49-964F-6BB02B2B27ED}" dt="2023-04-03T00:21:11.834" v="5904" actId="1036"/>
          <ac:grpSpMkLst>
            <pc:docMk/>
            <pc:sldMk cId="108221790" sldId="269"/>
            <ac:grpSpMk id="17" creationId="{B11AEA2F-4CCE-4635-DFA7-44D876232786}"/>
          </ac:grpSpMkLst>
        </pc:grpChg>
        <pc:grpChg chg="del">
          <ac:chgData name="Wu, Fan" userId="4b10d03c-3d92-48e8-a0d5-6115b10b80cb" providerId="ADAL" clId="{D416C91B-BE20-0F49-964F-6BB02B2B27ED}" dt="2023-04-02T04:12:39.089" v="5095" actId="165"/>
          <ac:grpSpMkLst>
            <pc:docMk/>
            <pc:sldMk cId="108221790" sldId="269"/>
            <ac:grpSpMk id="59" creationId="{DED1A7E3-3340-6A48-9C2C-98F186B4D382}"/>
          </ac:grpSpMkLst>
        </pc:grpChg>
        <pc:grpChg chg="del">
          <ac:chgData name="Wu, Fan" userId="4b10d03c-3d92-48e8-a0d5-6115b10b80cb" providerId="ADAL" clId="{D416C91B-BE20-0F49-964F-6BB02B2B27ED}" dt="2023-04-02T04:12:39.089" v="5095" actId="165"/>
          <ac:grpSpMkLst>
            <pc:docMk/>
            <pc:sldMk cId="108221790" sldId="269"/>
            <ac:grpSpMk id="63" creationId="{A2475076-9EEB-5AF9-F666-087FD4816474}"/>
          </ac:grpSpMkLst>
        </pc:grpChg>
        <pc:grpChg chg="del">
          <ac:chgData name="Wu, Fan" userId="4b10d03c-3d92-48e8-a0d5-6115b10b80cb" providerId="ADAL" clId="{D416C91B-BE20-0F49-964F-6BB02B2B27ED}" dt="2023-04-02T04:12:39.089" v="5095" actId="165"/>
          <ac:grpSpMkLst>
            <pc:docMk/>
            <pc:sldMk cId="108221790" sldId="269"/>
            <ac:grpSpMk id="67" creationId="{BC7498BF-32D5-D989-2E22-6F1DECF2B5D6}"/>
          </ac:grpSpMkLst>
        </pc:grpChg>
        <pc:grpChg chg="del">
          <ac:chgData name="Wu, Fan" userId="4b10d03c-3d92-48e8-a0d5-6115b10b80cb" providerId="ADAL" clId="{D416C91B-BE20-0F49-964F-6BB02B2B27ED}" dt="2023-04-02T04:12:39.089" v="5095" actId="165"/>
          <ac:grpSpMkLst>
            <pc:docMk/>
            <pc:sldMk cId="108221790" sldId="269"/>
            <ac:grpSpMk id="71" creationId="{808D9A6A-A48B-448F-FB3D-CF4AA38A6634}"/>
          </ac:grpSpMkLst>
        </pc:grpChg>
        <pc:grpChg chg="del">
          <ac:chgData name="Wu, Fan" userId="4b10d03c-3d92-48e8-a0d5-6115b10b80cb" providerId="ADAL" clId="{D416C91B-BE20-0F49-964F-6BB02B2B27ED}" dt="2023-04-02T04:12:39.089" v="5095" actId="165"/>
          <ac:grpSpMkLst>
            <pc:docMk/>
            <pc:sldMk cId="108221790" sldId="269"/>
            <ac:grpSpMk id="75" creationId="{61A13C74-93A1-3D53-0875-3606AA221F39}"/>
          </ac:grpSpMkLst>
        </pc:grpChg>
        <pc:grpChg chg="del">
          <ac:chgData name="Wu, Fan" userId="4b10d03c-3d92-48e8-a0d5-6115b10b80cb" providerId="ADAL" clId="{D416C91B-BE20-0F49-964F-6BB02B2B27ED}" dt="2023-04-02T04:12:39.089" v="5095" actId="165"/>
          <ac:grpSpMkLst>
            <pc:docMk/>
            <pc:sldMk cId="108221790" sldId="269"/>
            <ac:grpSpMk id="79" creationId="{87F89950-7B5C-1A2E-CF21-6530E23FD705}"/>
          </ac:grpSpMkLst>
        </pc:grpChg>
        <pc:grpChg chg="del">
          <ac:chgData name="Wu, Fan" userId="4b10d03c-3d92-48e8-a0d5-6115b10b80cb" providerId="ADAL" clId="{D416C91B-BE20-0F49-964F-6BB02B2B27ED}" dt="2023-04-02T04:12:39.089" v="5095" actId="165"/>
          <ac:grpSpMkLst>
            <pc:docMk/>
            <pc:sldMk cId="108221790" sldId="269"/>
            <ac:grpSpMk id="83" creationId="{D028A76D-7759-5829-51C5-9E2D56D2E237}"/>
          </ac:grpSpMkLst>
        </pc:grpChg>
        <pc:grpChg chg="del">
          <ac:chgData name="Wu, Fan" userId="4b10d03c-3d92-48e8-a0d5-6115b10b80cb" providerId="ADAL" clId="{D416C91B-BE20-0F49-964F-6BB02B2B27ED}" dt="2023-04-02T04:12:39.089" v="5095" actId="165"/>
          <ac:grpSpMkLst>
            <pc:docMk/>
            <pc:sldMk cId="108221790" sldId="269"/>
            <ac:grpSpMk id="87" creationId="{3D6CB99F-CFCA-E167-E388-A47AA2305764}"/>
          </ac:grpSpMkLst>
        </pc:grpChg>
        <pc:grpChg chg="del">
          <ac:chgData name="Wu, Fan" userId="4b10d03c-3d92-48e8-a0d5-6115b10b80cb" providerId="ADAL" clId="{D416C91B-BE20-0F49-964F-6BB02B2B27ED}" dt="2023-04-02T04:14:44.664" v="5134" actId="165"/>
          <ac:grpSpMkLst>
            <pc:docMk/>
            <pc:sldMk cId="108221790" sldId="269"/>
            <ac:grpSpMk id="91" creationId="{8594CBAF-8A21-BFD8-347E-EE11BDBDD57C}"/>
          </ac:grpSpMkLst>
        </pc:grpChg>
        <pc:grpChg chg="del">
          <ac:chgData name="Wu, Fan" userId="4b10d03c-3d92-48e8-a0d5-6115b10b80cb" providerId="ADAL" clId="{D416C91B-BE20-0F49-964F-6BB02B2B27ED}" dt="2023-04-02T04:14:44.664" v="5134" actId="165"/>
          <ac:grpSpMkLst>
            <pc:docMk/>
            <pc:sldMk cId="108221790" sldId="269"/>
            <ac:grpSpMk id="95" creationId="{6DD07FBF-CAD7-C289-6832-9BC10BCEFDA4}"/>
          </ac:grpSpMkLst>
        </pc:grpChg>
        <pc:grpChg chg="del">
          <ac:chgData name="Wu, Fan" userId="4b10d03c-3d92-48e8-a0d5-6115b10b80cb" providerId="ADAL" clId="{D416C91B-BE20-0F49-964F-6BB02B2B27ED}" dt="2023-04-02T04:14:44.664" v="5134" actId="165"/>
          <ac:grpSpMkLst>
            <pc:docMk/>
            <pc:sldMk cId="108221790" sldId="269"/>
            <ac:grpSpMk id="99" creationId="{C9870CAA-DF2B-E65B-B09A-9B58288DB259}"/>
          </ac:grpSpMkLst>
        </pc:grpChg>
        <pc:grpChg chg="del">
          <ac:chgData name="Wu, Fan" userId="4b10d03c-3d92-48e8-a0d5-6115b10b80cb" providerId="ADAL" clId="{D416C91B-BE20-0F49-964F-6BB02B2B27ED}" dt="2023-04-02T04:14:44.664" v="5134" actId="165"/>
          <ac:grpSpMkLst>
            <pc:docMk/>
            <pc:sldMk cId="108221790" sldId="269"/>
            <ac:grpSpMk id="103" creationId="{1BDA4E9F-BF78-B5F3-D0BC-3891A04F52DB}"/>
          </ac:grpSpMkLst>
        </pc:grpChg>
        <pc:grpChg chg="del">
          <ac:chgData name="Wu, Fan" userId="4b10d03c-3d92-48e8-a0d5-6115b10b80cb" providerId="ADAL" clId="{D416C91B-BE20-0F49-964F-6BB02B2B27ED}" dt="2023-04-02T04:14:44.664" v="5134" actId="165"/>
          <ac:grpSpMkLst>
            <pc:docMk/>
            <pc:sldMk cId="108221790" sldId="269"/>
            <ac:grpSpMk id="107" creationId="{6FEFA8FD-DADC-900E-30D7-D7A5D8FF892D}"/>
          </ac:grpSpMkLst>
        </pc:grpChg>
        <pc:grpChg chg="del">
          <ac:chgData name="Wu, Fan" userId="4b10d03c-3d92-48e8-a0d5-6115b10b80cb" providerId="ADAL" clId="{D416C91B-BE20-0F49-964F-6BB02B2B27ED}" dt="2023-04-02T04:14:44.664" v="5134" actId="165"/>
          <ac:grpSpMkLst>
            <pc:docMk/>
            <pc:sldMk cId="108221790" sldId="269"/>
            <ac:grpSpMk id="111" creationId="{DF3C25EA-712C-89FA-16CD-734ED0775D6D}"/>
          </ac:grpSpMkLst>
        </pc:grpChg>
        <pc:grpChg chg="del">
          <ac:chgData name="Wu, Fan" userId="4b10d03c-3d92-48e8-a0d5-6115b10b80cb" providerId="ADAL" clId="{D416C91B-BE20-0F49-964F-6BB02B2B27ED}" dt="2023-04-02T04:14:44.664" v="5134" actId="165"/>
          <ac:grpSpMkLst>
            <pc:docMk/>
            <pc:sldMk cId="108221790" sldId="269"/>
            <ac:grpSpMk id="115" creationId="{ECF7ECD5-B275-25AE-3842-7584B6C845F0}"/>
          </ac:grpSpMkLst>
        </pc:grpChg>
        <pc:grpChg chg="del">
          <ac:chgData name="Wu, Fan" userId="4b10d03c-3d92-48e8-a0d5-6115b10b80cb" providerId="ADAL" clId="{D416C91B-BE20-0F49-964F-6BB02B2B27ED}" dt="2023-04-02T04:14:44.664" v="5134" actId="165"/>
          <ac:grpSpMkLst>
            <pc:docMk/>
            <pc:sldMk cId="108221790" sldId="269"/>
            <ac:grpSpMk id="119" creationId="{7B370A5C-2531-5DE1-B65D-849E4A43241E}"/>
          </ac:grpSpMkLst>
        </pc:grpChg>
        <pc:grpChg chg="del">
          <ac:chgData name="Wu, Fan" userId="4b10d03c-3d92-48e8-a0d5-6115b10b80cb" providerId="ADAL" clId="{D416C91B-BE20-0F49-964F-6BB02B2B27ED}" dt="2023-04-02T04:12:39.089" v="5095" actId="165"/>
          <ac:grpSpMkLst>
            <pc:docMk/>
            <pc:sldMk cId="108221790" sldId="269"/>
            <ac:grpSpMk id="123" creationId="{ABFCE39A-D7AD-2173-A428-7DE623DFE0F1}"/>
          </ac:grpSpMkLst>
        </pc:grpChg>
      </pc:sldChg>
      <pc:sldChg chg="modSp del mod ord setBg modShow">
        <pc:chgData name="Wu, Fan" userId="4b10d03c-3d92-48e8-a0d5-6115b10b80cb" providerId="ADAL" clId="{D416C91B-BE20-0F49-964F-6BB02B2B27ED}" dt="2023-04-23T04:36:58.428" v="19033" actId="2696"/>
        <pc:sldMkLst>
          <pc:docMk/>
          <pc:sldMk cId="3795880657" sldId="270"/>
        </pc:sldMkLst>
        <pc:spChg chg="mod">
          <ac:chgData name="Wu, Fan" userId="4b10d03c-3d92-48e8-a0d5-6115b10b80cb" providerId="ADAL" clId="{D416C91B-BE20-0F49-964F-6BB02B2B27ED}" dt="2023-04-02T04:24:16.024" v="5453" actId="1076"/>
          <ac:spMkLst>
            <pc:docMk/>
            <pc:sldMk cId="3795880657" sldId="270"/>
            <ac:spMk id="33" creationId="{72A4658C-B739-E7DB-FD8C-76E22FA39C0A}"/>
          </ac:spMkLst>
        </pc:spChg>
        <pc:picChg chg="mod">
          <ac:chgData name="Wu, Fan" userId="4b10d03c-3d92-48e8-a0d5-6115b10b80cb" providerId="ADAL" clId="{D416C91B-BE20-0F49-964F-6BB02B2B27ED}" dt="2023-04-02T04:24:23.646" v="5455" actId="1076"/>
          <ac:picMkLst>
            <pc:docMk/>
            <pc:sldMk cId="3795880657" sldId="270"/>
            <ac:picMk id="26" creationId="{F5F5D1C2-15D1-DE00-228F-E1E64EA64D58}"/>
          </ac:picMkLst>
        </pc:picChg>
      </pc:sldChg>
      <pc:sldChg chg="addSp delSp modSp mod">
        <pc:chgData name="Wu, Fan" userId="4b10d03c-3d92-48e8-a0d5-6115b10b80cb" providerId="ADAL" clId="{D416C91B-BE20-0F49-964F-6BB02B2B27ED}" dt="2023-04-06T20:02:55.039" v="8524" actId="21"/>
        <pc:sldMkLst>
          <pc:docMk/>
          <pc:sldMk cId="1958308513" sldId="271"/>
        </pc:sldMkLst>
        <pc:spChg chg="mod">
          <ac:chgData name="Wu, Fan" userId="4b10d03c-3d92-48e8-a0d5-6115b10b80cb" providerId="ADAL" clId="{D416C91B-BE20-0F49-964F-6BB02B2B27ED}" dt="2023-04-03T00:08:26.170" v="5626" actId="404"/>
          <ac:spMkLst>
            <pc:docMk/>
            <pc:sldMk cId="1958308513" sldId="271"/>
            <ac:spMk id="2" creationId="{366F63B8-2F99-F64D-DEBA-A993DED5CD2A}"/>
          </ac:spMkLst>
        </pc:spChg>
        <pc:picChg chg="add del mod">
          <ac:chgData name="Wu, Fan" userId="4b10d03c-3d92-48e8-a0d5-6115b10b80cb" providerId="ADAL" clId="{D416C91B-BE20-0F49-964F-6BB02B2B27ED}" dt="2023-04-06T20:02:47.946" v="8521" actId="478"/>
          <ac:picMkLst>
            <pc:docMk/>
            <pc:sldMk cId="1958308513" sldId="271"/>
            <ac:picMk id="4" creationId="{31DE13AB-F1CA-2B51-A5BD-63EA57168D05}"/>
          </ac:picMkLst>
        </pc:picChg>
        <pc:picChg chg="add del mod">
          <ac:chgData name="Wu, Fan" userId="4b10d03c-3d92-48e8-a0d5-6115b10b80cb" providerId="ADAL" clId="{D416C91B-BE20-0F49-964F-6BB02B2B27ED}" dt="2023-04-06T20:02:55.039" v="8524" actId="21"/>
          <ac:picMkLst>
            <pc:docMk/>
            <pc:sldMk cId="1958308513" sldId="271"/>
            <ac:picMk id="7" creationId="{96D6EB05-406E-1B99-EDF4-3A230375C6C6}"/>
          </ac:picMkLst>
        </pc:picChg>
      </pc:sldChg>
      <pc:sldChg chg="addSp modSp add mod">
        <pc:chgData name="Wu, Fan" userId="4b10d03c-3d92-48e8-a0d5-6115b10b80cb" providerId="ADAL" clId="{D416C91B-BE20-0F49-964F-6BB02B2B27ED}" dt="2023-05-01T22:52:05.180" v="23678" actId="20577"/>
        <pc:sldMkLst>
          <pc:docMk/>
          <pc:sldMk cId="808168616" sldId="272"/>
        </pc:sldMkLst>
        <pc:spChg chg="mod">
          <ac:chgData name="Wu, Fan" userId="4b10d03c-3d92-48e8-a0d5-6115b10b80cb" providerId="ADAL" clId="{D416C91B-BE20-0F49-964F-6BB02B2B27ED}" dt="2023-04-02T04:42:44.737" v="5571" actId="255"/>
          <ac:spMkLst>
            <pc:docMk/>
            <pc:sldMk cId="808168616" sldId="272"/>
            <ac:spMk id="2" creationId="{D50F27C2-B8B6-E649-90ED-FE13C360ECD8}"/>
          </ac:spMkLst>
        </pc:spChg>
        <pc:spChg chg="mod">
          <ac:chgData name="Wu, Fan" userId="4b10d03c-3d92-48e8-a0d5-6115b10b80cb" providerId="ADAL" clId="{D416C91B-BE20-0F49-964F-6BB02B2B27ED}" dt="2023-04-12T19:28:50.719" v="9406" actId="1076"/>
          <ac:spMkLst>
            <pc:docMk/>
            <pc:sldMk cId="808168616" sldId="272"/>
            <ac:spMk id="3" creationId="{087FB29E-CCFC-2351-D42E-E799D82A4D45}"/>
          </ac:spMkLst>
        </pc:spChg>
        <pc:spChg chg="mod">
          <ac:chgData name="Wu, Fan" userId="4b10d03c-3d92-48e8-a0d5-6115b10b80cb" providerId="ADAL" clId="{D416C91B-BE20-0F49-964F-6BB02B2B27ED}" dt="2023-04-02T04:43:20.584" v="5578" actId="14100"/>
          <ac:spMkLst>
            <pc:docMk/>
            <pc:sldMk cId="808168616" sldId="272"/>
            <ac:spMk id="4" creationId="{72CD6D21-570F-5D1B-8040-D5EE1FAFE210}"/>
          </ac:spMkLst>
        </pc:spChg>
        <pc:spChg chg="mod">
          <ac:chgData name="Wu, Fan" userId="4b10d03c-3d92-48e8-a0d5-6115b10b80cb" providerId="ADAL" clId="{D416C91B-BE20-0F49-964F-6BB02B2B27ED}" dt="2023-04-02T04:42:44.737" v="5571" actId="255"/>
          <ac:spMkLst>
            <pc:docMk/>
            <pc:sldMk cId="808168616" sldId="272"/>
            <ac:spMk id="5" creationId="{E1970CF7-E0E8-2CB2-30C4-EE65953D8F85}"/>
          </ac:spMkLst>
        </pc:spChg>
        <pc:spChg chg="mod">
          <ac:chgData name="Wu, Fan" userId="4b10d03c-3d92-48e8-a0d5-6115b10b80cb" providerId="ADAL" clId="{D416C91B-BE20-0F49-964F-6BB02B2B27ED}" dt="2023-04-02T04:42:44.737" v="5571" actId="255"/>
          <ac:spMkLst>
            <pc:docMk/>
            <pc:sldMk cId="808168616" sldId="272"/>
            <ac:spMk id="6" creationId="{4093FE58-9F7E-8EA4-0137-815236868192}"/>
          </ac:spMkLst>
        </pc:spChg>
        <pc:spChg chg="mod">
          <ac:chgData name="Wu, Fan" userId="4b10d03c-3d92-48e8-a0d5-6115b10b80cb" providerId="ADAL" clId="{D416C91B-BE20-0F49-964F-6BB02B2B27ED}" dt="2023-04-02T04:42:44.737" v="5571" actId="255"/>
          <ac:spMkLst>
            <pc:docMk/>
            <pc:sldMk cId="808168616" sldId="272"/>
            <ac:spMk id="7" creationId="{8DD89DCE-11BA-25F0-0BCE-C07FE3F2FD01}"/>
          </ac:spMkLst>
        </pc:spChg>
        <pc:spChg chg="mod">
          <ac:chgData name="Wu, Fan" userId="4b10d03c-3d92-48e8-a0d5-6115b10b80cb" providerId="ADAL" clId="{D416C91B-BE20-0F49-964F-6BB02B2B27ED}" dt="2023-04-02T04:43:24.188" v="5579" actId="14100"/>
          <ac:spMkLst>
            <pc:docMk/>
            <pc:sldMk cId="808168616" sldId="272"/>
            <ac:spMk id="8" creationId="{E370E8A3-F234-0DDA-5E33-C159068B4600}"/>
          </ac:spMkLst>
        </pc:spChg>
        <pc:spChg chg="mod">
          <ac:chgData name="Wu, Fan" userId="4b10d03c-3d92-48e8-a0d5-6115b10b80cb" providerId="ADAL" clId="{D416C91B-BE20-0F49-964F-6BB02B2B27ED}" dt="2023-04-02T04:42:44.737" v="5571" actId="255"/>
          <ac:spMkLst>
            <pc:docMk/>
            <pc:sldMk cId="808168616" sldId="272"/>
            <ac:spMk id="13" creationId="{6B4D5034-CDE6-183B-73D3-6AFC37A0F750}"/>
          </ac:spMkLst>
        </pc:spChg>
        <pc:spChg chg="mod">
          <ac:chgData name="Wu, Fan" userId="4b10d03c-3d92-48e8-a0d5-6115b10b80cb" providerId="ADAL" clId="{D416C91B-BE20-0F49-964F-6BB02B2B27ED}" dt="2023-05-01T22:52:05.180" v="23678" actId="20577"/>
          <ac:spMkLst>
            <pc:docMk/>
            <pc:sldMk cId="808168616" sldId="272"/>
            <ac:spMk id="14" creationId="{EF1F0DA5-FD7B-6B2F-A51E-E00F403E47F0}"/>
          </ac:spMkLst>
        </pc:spChg>
        <pc:spChg chg="mod">
          <ac:chgData name="Wu, Fan" userId="4b10d03c-3d92-48e8-a0d5-6115b10b80cb" providerId="ADAL" clId="{D416C91B-BE20-0F49-964F-6BB02B2B27ED}" dt="2023-04-02T04:42:44.737" v="5571" actId="255"/>
          <ac:spMkLst>
            <pc:docMk/>
            <pc:sldMk cId="808168616" sldId="272"/>
            <ac:spMk id="15" creationId="{ACE5BF38-0780-2863-18F4-64189362FAD7}"/>
          </ac:spMkLst>
        </pc:spChg>
        <pc:spChg chg="mod">
          <ac:chgData name="Wu, Fan" userId="4b10d03c-3d92-48e8-a0d5-6115b10b80cb" providerId="ADAL" clId="{D416C91B-BE20-0F49-964F-6BB02B2B27ED}" dt="2023-04-02T04:43:42.053" v="5585" actId="20577"/>
          <ac:spMkLst>
            <pc:docMk/>
            <pc:sldMk cId="808168616" sldId="272"/>
            <ac:spMk id="16" creationId="{2CDC8D72-9F35-B393-891B-A36CC349426B}"/>
          </ac:spMkLst>
        </pc:spChg>
        <pc:spChg chg="mod">
          <ac:chgData name="Wu, Fan" userId="4b10d03c-3d92-48e8-a0d5-6115b10b80cb" providerId="ADAL" clId="{D416C91B-BE20-0F49-964F-6BB02B2B27ED}" dt="2023-04-02T04:42:44.737" v="5571" actId="255"/>
          <ac:spMkLst>
            <pc:docMk/>
            <pc:sldMk cId="808168616" sldId="272"/>
            <ac:spMk id="19" creationId="{95B91E74-53EE-8207-55D1-AE6D6FD3E3E8}"/>
          </ac:spMkLst>
        </pc:spChg>
        <pc:spChg chg="mod">
          <ac:chgData name="Wu, Fan" userId="4b10d03c-3d92-48e8-a0d5-6115b10b80cb" providerId="ADAL" clId="{D416C91B-BE20-0F49-964F-6BB02B2B27ED}" dt="2023-04-02T04:42:44.737" v="5571" actId="255"/>
          <ac:spMkLst>
            <pc:docMk/>
            <pc:sldMk cId="808168616" sldId="272"/>
            <ac:spMk id="20" creationId="{805E9EC2-469D-1AF8-FEC6-D002BA820D0B}"/>
          </ac:spMkLst>
        </pc:spChg>
        <pc:spChg chg="mod">
          <ac:chgData name="Wu, Fan" userId="4b10d03c-3d92-48e8-a0d5-6115b10b80cb" providerId="ADAL" clId="{D416C91B-BE20-0F49-964F-6BB02B2B27ED}" dt="2023-04-02T04:51:45.001" v="5620" actId="207"/>
          <ac:spMkLst>
            <pc:docMk/>
            <pc:sldMk cId="808168616" sldId="272"/>
            <ac:spMk id="21" creationId="{27B0DE6B-B561-FABF-9B37-EAB3175D8FB5}"/>
          </ac:spMkLst>
        </pc:spChg>
        <pc:spChg chg="mod">
          <ac:chgData name="Wu, Fan" userId="4b10d03c-3d92-48e8-a0d5-6115b10b80cb" providerId="ADAL" clId="{D416C91B-BE20-0F49-964F-6BB02B2B27ED}" dt="2023-04-02T04:42:44.737" v="5571" actId="255"/>
          <ac:spMkLst>
            <pc:docMk/>
            <pc:sldMk cId="808168616" sldId="272"/>
            <ac:spMk id="22" creationId="{0EB416EE-70AE-061F-DA28-55A856F7A210}"/>
          </ac:spMkLst>
        </pc:spChg>
        <pc:spChg chg="mod">
          <ac:chgData name="Wu, Fan" userId="4b10d03c-3d92-48e8-a0d5-6115b10b80cb" providerId="ADAL" clId="{D416C91B-BE20-0F49-964F-6BB02B2B27ED}" dt="2023-04-23T04:36:23.848" v="19031" actId="14100"/>
          <ac:spMkLst>
            <pc:docMk/>
            <pc:sldMk cId="808168616" sldId="272"/>
            <ac:spMk id="48" creationId="{8A36F77E-891A-6AD7-304C-CCFD177D3046}"/>
          </ac:spMkLst>
        </pc:spChg>
        <pc:grpChg chg="mod">
          <ac:chgData name="Wu, Fan" userId="4b10d03c-3d92-48e8-a0d5-6115b10b80cb" providerId="ADAL" clId="{D416C91B-BE20-0F49-964F-6BB02B2B27ED}" dt="2023-04-02T04:43:17.889" v="5577" actId="14100"/>
          <ac:grpSpMkLst>
            <pc:docMk/>
            <pc:sldMk cId="808168616" sldId="272"/>
            <ac:grpSpMk id="11" creationId="{A50F9082-236B-C15A-CFFC-40298BB08231}"/>
          </ac:grpSpMkLst>
        </pc:grpChg>
        <pc:grpChg chg="mod">
          <ac:chgData name="Wu, Fan" userId="4b10d03c-3d92-48e8-a0d5-6115b10b80cb" providerId="ADAL" clId="{D416C91B-BE20-0F49-964F-6BB02B2B27ED}" dt="2023-04-02T04:43:28.518" v="5580" actId="14100"/>
          <ac:grpSpMkLst>
            <pc:docMk/>
            <pc:sldMk cId="808168616" sldId="272"/>
            <ac:grpSpMk id="12" creationId="{82CFF4E3-0AAD-C385-F0B9-7860A64E5F05}"/>
          </ac:grpSpMkLst>
        </pc:grpChg>
        <pc:grpChg chg="mod">
          <ac:chgData name="Wu, Fan" userId="4b10d03c-3d92-48e8-a0d5-6115b10b80cb" providerId="ADAL" clId="{D416C91B-BE20-0F49-964F-6BB02B2B27ED}" dt="2023-04-02T04:43:32.826" v="5581" actId="14100"/>
          <ac:grpSpMkLst>
            <pc:docMk/>
            <pc:sldMk cId="808168616" sldId="272"/>
            <ac:grpSpMk id="18" creationId="{1F9FC914-9888-3B18-B562-D95D27B955EA}"/>
          </ac:grpSpMkLst>
        </pc:grpChg>
        <pc:picChg chg="add mod modCrop">
          <ac:chgData name="Wu, Fan" userId="4b10d03c-3d92-48e8-a0d5-6115b10b80cb" providerId="ADAL" clId="{D416C91B-BE20-0F49-964F-6BB02B2B27ED}" dt="2023-04-02T04:44:28.751" v="5596" actId="1076"/>
          <ac:picMkLst>
            <pc:docMk/>
            <pc:sldMk cId="808168616" sldId="272"/>
            <ac:picMk id="9" creationId="{7104FB4D-CFC8-3853-2ACA-20BC594EACC2}"/>
          </ac:picMkLst>
        </pc:picChg>
        <pc:picChg chg="add mod">
          <ac:chgData name="Wu, Fan" userId="4b10d03c-3d92-48e8-a0d5-6115b10b80cb" providerId="ADAL" clId="{D416C91B-BE20-0F49-964F-6BB02B2B27ED}" dt="2023-04-02T23:46:42.893" v="5621" actId="1076"/>
          <ac:picMkLst>
            <pc:docMk/>
            <pc:sldMk cId="808168616" sldId="272"/>
            <ac:picMk id="25" creationId="{93298AFF-7C63-9631-1D7C-7CC21BA0A424}"/>
          </ac:picMkLst>
        </pc:picChg>
        <pc:picChg chg="add mod">
          <ac:chgData name="Wu, Fan" userId="4b10d03c-3d92-48e8-a0d5-6115b10b80cb" providerId="ADAL" clId="{D416C91B-BE20-0F49-964F-6BB02B2B27ED}" dt="2023-04-02T04:45:22.079" v="5611" actId="1076"/>
          <ac:picMkLst>
            <pc:docMk/>
            <pc:sldMk cId="808168616" sldId="272"/>
            <ac:picMk id="26" creationId="{203CC712-5CE6-3B40-B2F7-EBC26843CC85}"/>
          </ac:picMkLst>
        </pc:picChg>
        <pc:picChg chg="add mod">
          <ac:chgData name="Wu, Fan" userId="4b10d03c-3d92-48e8-a0d5-6115b10b80cb" providerId="ADAL" clId="{D416C91B-BE20-0F49-964F-6BB02B2B27ED}" dt="2023-04-02T04:45:14.290" v="5610" actId="1076"/>
          <ac:picMkLst>
            <pc:docMk/>
            <pc:sldMk cId="808168616" sldId="272"/>
            <ac:picMk id="31" creationId="{E8C496DF-6630-2FA9-7564-6F155167E982}"/>
          </ac:picMkLst>
        </pc:picChg>
        <pc:cxnChg chg="add mod">
          <ac:chgData name="Wu, Fan" userId="4b10d03c-3d92-48e8-a0d5-6115b10b80cb" providerId="ADAL" clId="{D416C91B-BE20-0F49-964F-6BB02B2B27ED}" dt="2023-04-02T04:44:28.751" v="5596" actId="1076"/>
          <ac:cxnSpMkLst>
            <pc:docMk/>
            <pc:sldMk cId="808168616" sldId="272"/>
            <ac:cxnSpMk id="17" creationId="{6F0040D3-FE3E-0415-C921-EB118F5C4246}"/>
          </ac:cxnSpMkLst>
        </pc:cxnChg>
        <pc:cxnChg chg="add mod">
          <ac:chgData name="Wu, Fan" userId="4b10d03c-3d92-48e8-a0d5-6115b10b80cb" providerId="ADAL" clId="{D416C91B-BE20-0F49-964F-6BB02B2B27ED}" dt="2023-04-02T04:44:58.869" v="5605" actId="14100"/>
          <ac:cxnSpMkLst>
            <pc:docMk/>
            <pc:sldMk cId="808168616" sldId="272"/>
            <ac:cxnSpMk id="28" creationId="{282C3400-70B4-F7C4-A291-E03494D7AF34}"/>
          </ac:cxnSpMkLst>
        </pc:cxnChg>
      </pc:sldChg>
      <pc:sldChg chg="addSp delSp modSp new mod ord modAnim modShow modNotesTx">
        <pc:chgData name="Wu, Fan" userId="4b10d03c-3d92-48e8-a0d5-6115b10b80cb" providerId="ADAL" clId="{D416C91B-BE20-0F49-964F-6BB02B2B27ED}" dt="2023-05-01T23:22:26.386" v="24587" actId="1076"/>
        <pc:sldMkLst>
          <pc:docMk/>
          <pc:sldMk cId="2919333169" sldId="273"/>
        </pc:sldMkLst>
        <pc:spChg chg="add del">
          <ac:chgData name="Wu, Fan" userId="4b10d03c-3d92-48e8-a0d5-6115b10b80cb" providerId="ADAL" clId="{D416C91B-BE20-0F49-964F-6BB02B2B27ED}" dt="2023-04-03T00:12:03.053" v="5629" actId="478"/>
          <ac:spMkLst>
            <pc:docMk/>
            <pc:sldMk cId="2919333169" sldId="273"/>
            <ac:spMk id="2" creationId="{74C8FC2E-4A59-7310-AF14-3A64BA6CE788}"/>
          </ac:spMkLst>
        </pc:spChg>
        <pc:spChg chg="add del mod">
          <ac:chgData name="Wu, Fan" userId="4b10d03c-3d92-48e8-a0d5-6115b10b80cb" providerId="ADAL" clId="{D416C91B-BE20-0F49-964F-6BB02B2B27ED}" dt="2023-04-12T19:21:58.713" v="9402" actId="478"/>
          <ac:spMkLst>
            <pc:docMk/>
            <pc:sldMk cId="2919333169" sldId="273"/>
            <ac:spMk id="2" creationId="{767F9BAD-2558-7B23-4613-994B1E9D1FD1}"/>
          </ac:spMkLst>
        </pc:spChg>
        <pc:spChg chg="add mod">
          <ac:chgData name="Wu, Fan" userId="4b10d03c-3d92-48e8-a0d5-6115b10b80cb" providerId="ADAL" clId="{D416C91B-BE20-0F49-964F-6BB02B2B27ED}" dt="2023-05-01T23:20:52.276" v="24489" actId="1035"/>
          <ac:spMkLst>
            <pc:docMk/>
            <pc:sldMk cId="2919333169" sldId="273"/>
            <ac:spMk id="2" creationId="{93D7952A-7B1D-ED89-9490-D5CDA647A2F9}"/>
          </ac:spMkLst>
        </pc:spChg>
        <pc:spChg chg="add del mod topLvl">
          <ac:chgData name="Wu, Fan" userId="4b10d03c-3d92-48e8-a0d5-6115b10b80cb" providerId="ADAL" clId="{D416C91B-BE20-0F49-964F-6BB02B2B27ED}" dt="2023-04-12T19:21:58.713" v="9402" actId="478"/>
          <ac:spMkLst>
            <pc:docMk/>
            <pc:sldMk cId="2919333169" sldId="273"/>
            <ac:spMk id="3" creationId="{AAA6CC52-9DE2-A177-E2AA-4A362E2F5F4D}"/>
          </ac:spMkLst>
        </pc:spChg>
        <pc:spChg chg="mod">
          <ac:chgData name="Wu, Fan" userId="4b10d03c-3d92-48e8-a0d5-6115b10b80cb" providerId="ADAL" clId="{D416C91B-BE20-0F49-964F-6BB02B2B27ED}" dt="2023-04-15T21:52:35.192" v="14870" actId="1076"/>
          <ac:spMkLst>
            <pc:docMk/>
            <pc:sldMk cId="2919333169" sldId="273"/>
            <ac:spMk id="4" creationId="{A2D923A1-7F0E-7F88-A6F2-16CA32A1A89D}"/>
          </ac:spMkLst>
        </pc:spChg>
        <pc:spChg chg="add del mod topLvl">
          <ac:chgData name="Wu, Fan" userId="4b10d03c-3d92-48e8-a0d5-6115b10b80cb" providerId="ADAL" clId="{D416C91B-BE20-0F49-964F-6BB02B2B27ED}" dt="2023-04-12T19:21:58.713" v="9402" actId="478"/>
          <ac:spMkLst>
            <pc:docMk/>
            <pc:sldMk cId="2919333169" sldId="273"/>
            <ac:spMk id="4" creationId="{F4071DD2-DE97-AB74-CB99-521307EE1845}"/>
          </ac:spMkLst>
        </pc:spChg>
        <pc:spChg chg="mod">
          <ac:chgData name="Wu, Fan" userId="4b10d03c-3d92-48e8-a0d5-6115b10b80cb" providerId="ADAL" clId="{D416C91B-BE20-0F49-964F-6BB02B2B27ED}" dt="2023-04-15T21:52:35.192" v="14870" actId="1076"/>
          <ac:spMkLst>
            <pc:docMk/>
            <pc:sldMk cId="2919333169" sldId="273"/>
            <ac:spMk id="5" creationId="{9C5B6C89-96DA-75E6-13D3-8DDA643B7DB3}"/>
          </ac:spMkLst>
        </pc:spChg>
        <pc:spChg chg="add del mod topLvl">
          <ac:chgData name="Wu, Fan" userId="4b10d03c-3d92-48e8-a0d5-6115b10b80cb" providerId="ADAL" clId="{D416C91B-BE20-0F49-964F-6BB02B2B27ED}" dt="2023-04-12T19:21:58.713" v="9402" actId="478"/>
          <ac:spMkLst>
            <pc:docMk/>
            <pc:sldMk cId="2919333169" sldId="273"/>
            <ac:spMk id="5" creationId="{A9699633-6FEC-8E43-F5A3-83B6B9C83EA9}"/>
          </ac:spMkLst>
        </pc:spChg>
        <pc:spChg chg="mod">
          <ac:chgData name="Wu, Fan" userId="4b10d03c-3d92-48e8-a0d5-6115b10b80cb" providerId="ADAL" clId="{D416C91B-BE20-0F49-964F-6BB02B2B27ED}" dt="2023-04-15T21:52:35.192" v="14870" actId="1076"/>
          <ac:spMkLst>
            <pc:docMk/>
            <pc:sldMk cId="2919333169" sldId="273"/>
            <ac:spMk id="6" creationId="{2FF00456-8AD1-95F1-6E8D-2C474AB71F24}"/>
          </ac:spMkLst>
        </pc:spChg>
        <pc:spChg chg="mod">
          <ac:chgData name="Wu, Fan" userId="4b10d03c-3d92-48e8-a0d5-6115b10b80cb" providerId="ADAL" clId="{D416C91B-BE20-0F49-964F-6BB02B2B27ED}" dt="2023-04-15T21:52:35.192" v="14870" actId="1076"/>
          <ac:spMkLst>
            <pc:docMk/>
            <pc:sldMk cId="2919333169" sldId="273"/>
            <ac:spMk id="7" creationId="{E543F5D6-F68C-4E7F-AAE5-E2E803B805F8}"/>
          </ac:spMkLst>
        </pc:spChg>
        <pc:spChg chg="mod">
          <ac:chgData name="Wu, Fan" userId="4b10d03c-3d92-48e8-a0d5-6115b10b80cb" providerId="ADAL" clId="{D416C91B-BE20-0F49-964F-6BB02B2B27ED}" dt="2023-04-15T21:52:35.192" v="14870" actId="1076"/>
          <ac:spMkLst>
            <pc:docMk/>
            <pc:sldMk cId="2919333169" sldId="273"/>
            <ac:spMk id="8" creationId="{21739D71-1535-DCEA-A94D-C3504BCF2DA6}"/>
          </ac:spMkLst>
        </pc:spChg>
        <pc:spChg chg="mod">
          <ac:chgData name="Wu, Fan" userId="4b10d03c-3d92-48e8-a0d5-6115b10b80cb" providerId="ADAL" clId="{D416C91B-BE20-0F49-964F-6BB02B2B27ED}" dt="2023-04-12T19:19:31.513" v="9371" actId="165"/>
          <ac:spMkLst>
            <pc:docMk/>
            <pc:sldMk cId="2919333169" sldId="273"/>
            <ac:spMk id="8" creationId="{ACA98AB5-A1D2-579C-F1B6-834389FCB066}"/>
          </ac:spMkLst>
        </pc:spChg>
        <pc:spChg chg="mod">
          <ac:chgData name="Wu, Fan" userId="4b10d03c-3d92-48e8-a0d5-6115b10b80cb" providerId="ADAL" clId="{D416C91B-BE20-0F49-964F-6BB02B2B27ED}" dt="2023-04-12T19:19:31.513" v="9371" actId="165"/>
          <ac:spMkLst>
            <pc:docMk/>
            <pc:sldMk cId="2919333169" sldId="273"/>
            <ac:spMk id="9" creationId="{8F9CD42C-7903-A3C2-B12E-EB2146952698}"/>
          </ac:spMkLst>
        </pc:spChg>
        <pc:spChg chg="mod">
          <ac:chgData name="Wu, Fan" userId="4b10d03c-3d92-48e8-a0d5-6115b10b80cb" providerId="ADAL" clId="{D416C91B-BE20-0F49-964F-6BB02B2B27ED}" dt="2023-04-15T21:52:35.192" v="14870" actId="1076"/>
          <ac:spMkLst>
            <pc:docMk/>
            <pc:sldMk cId="2919333169" sldId="273"/>
            <ac:spMk id="9" creationId="{C2562943-D4C3-53EE-6660-72627E877B34}"/>
          </ac:spMkLst>
        </pc:spChg>
        <pc:spChg chg="mod">
          <ac:chgData name="Wu, Fan" userId="4b10d03c-3d92-48e8-a0d5-6115b10b80cb" providerId="ADAL" clId="{D416C91B-BE20-0F49-964F-6BB02B2B27ED}" dt="2023-04-15T21:52:35.192" v="14870" actId="1076"/>
          <ac:spMkLst>
            <pc:docMk/>
            <pc:sldMk cId="2919333169" sldId="273"/>
            <ac:spMk id="10" creationId="{4F110E38-156D-09E4-E577-028AB19F1850}"/>
          </ac:spMkLst>
        </pc:spChg>
        <pc:spChg chg="mod">
          <ac:chgData name="Wu, Fan" userId="4b10d03c-3d92-48e8-a0d5-6115b10b80cb" providerId="ADAL" clId="{D416C91B-BE20-0F49-964F-6BB02B2B27ED}" dt="2023-04-12T19:19:31.513" v="9371" actId="165"/>
          <ac:spMkLst>
            <pc:docMk/>
            <pc:sldMk cId="2919333169" sldId="273"/>
            <ac:spMk id="10" creationId="{8B28234C-C60F-BF60-6D2B-824E59D7EAFF}"/>
          </ac:spMkLst>
        </pc:spChg>
        <pc:spChg chg="mod">
          <ac:chgData name="Wu, Fan" userId="4b10d03c-3d92-48e8-a0d5-6115b10b80cb" providerId="ADAL" clId="{D416C91B-BE20-0F49-964F-6BB02B2B27ED}" dt="2023-04-15T21:52:35.192" v="14870" actId="1076"/>
          <ac:spMkLst>
            <pc:docMk/>
            <pc:sldMk cId="2919333169" sldId="273"/>
            <ac:spMk id="11" creationId="{5901A61E-21D1-CE44-DC96-7867C6D2647D}"/>
          </ac:spMkLst>
        </pc:spChg>
        <pc:spChg chg="mod">
          <ac:chgData name="Wu, Fan" userId="4b10d03c-3d92-48e8-a0d5-6115b10b80cb" providerId="ADAL" clId="{D416C91B-BE20-0F49-964F-6BB02B2B27ED}" dt="2023-04-12T19:19:31.513" v="9371" actId="165"/>
          <ac:spMkLst>
            <pc:docMk/>
            <pc:sldMk cId="2919333169" sldId="273"/>
            <ac:spMk id="12" creationId="{B4D94D2A-08DF-ECEF-03A4-5D1C3BAFA2C2}"/>
          </ac:spMkLst>
        </pc:spChg>
        <pc:spChg chg="mod">
          <ac:chgData name="Wu, Fan" userId="4b10d03c-3d92-48e8-a0d5-6115b10b80cb" providerId="ADAL" clId="{D416C91B-BE20-0F49-964F-6BB02B2B27ED}" dt="2023-04-12T19:19:31.513" v="9371" actId="165"/>
          <ac:spMkLst>
            <pc:docMk/>
            <pc:sldMk cId="2919333169" sldId="273"/>
            <ac:spMk id="13" creationId="{80EB6CD8-C568-DAB3-486F-758526AC3410}"/>
          </ac:spMkLst>
        </pc:spChg>
        <pc:spChg chg="mod">
          <ac:chgData name="Wu, Fan" userId="4b10d03c-3d92-48e8-a0d5-6115b10b80cb" providerId="ADAL" clId="{D416C91B-BE20-0F49-964F-6BB02B2B27ED}" dt="2023-04-12T19:19:31.513" v="9371" actId="165"/>
          <ac:spMkLst>
            <pc:docMk/>
            <pc:sldMk cId="2919333169" sldId="273"/>
            <ac:spMk id="14" creationId="{3C3ECA7A-195A-5FAD-06F3-A1C41F55B189}"/>
          </ac:spMkLst>
        </pc:spChg>
        <pc:spChg chg="mod">
          <ac:chgData name="Wu, Fan" userId="4b10d03c-3d92-48e8-a0d5-6115b10b80cb" providerId="ADAL" clId="{D416C91B-BE20-0F49-964F-6BB02B2B27ED}" dt="2023-04-15T21:52:35.192" v="14870" actId="1076"/>
          <ac:spMkLst>
            <pc:docMk/>
            <pc:sldMk cId="2919333169" sldId="273"/>
            <ac:spMk id="14" creationId="{EB38DAA6-A951-B279-DA85-7503D3080935}"/>
          </ac:spMkLst>
        </pc:spChg>
        <pc:spChg chg="add del mod topLvl">
          <ac:chgData name="Wu, Fan" userId="4b10d03c-3d92-48e8-a0d5-6115b10b80cb" providerId="ADAL" clId="{D416C91B-BE20-0F49-964F-6BB02B2B27ED}" dt="2023-04-12T19:21:58.713" v="9402" actId="478"/>
          <ac:spMkLst>
            <pc:docMk/>
            <pc:sldMk cId="2919333169" sldId="273"/>
            <ac:spMk id="15" creationId="{97E3EA34-7B9D-4BAA-8A88-5DFA64A55FBC}"/>
          </ac:spMkLst>
        </pc:spChg>
        <pc:spChg chg="mod">
          <ac:chgData name="Wu, Fan" userId="4b10d03c-3d92-48e8-a0d5-6115b10b80cb" providerId="ADAL" clId="{D416C91B-BE20-0F49-964F-6BB02B2B27ED}" dt="2023-04-15T21:52:35.192" v="14870" actId="1076"/>
          <ac:spMkLst>
            <pc:docMk/>
            <pc:sldMk cId="2919333169" sldId="273"/>
            <ac:spMk id="15" creationId="{C2D8F487-8666-EFEB-C819-EB9C3FA22D0A}"/>
          </ac:spMkLst>
        </pc:spChg>
        <pc:spChg chg="add del mod topLvl">
          <ac:chgData name="Wu, Fan" userId="4b10d03c-3d92-48e8-a0d5-6115b10b80cb" providerId="ADAL" clId="{D416C91B-BE20-0F49-964F-6BB02B2B27ED}" dt="2023-04-12T19:21:58.713" v="9402" actId="478"/>
          <ac:spMkLst>
            <pc:docMk/>
            <pc:sldMk cId="2919333169" sldId="273"/>
            <ac:spMk id="16" creationId="{BD68D123-B3FC-6E08-A0FF-2FB0CA36035B}"/>
          </ac:spMkLst>
        </pc:spChg>
        <pc:spChg chg="mod">
          <ac:chgData name="Wu, Fan" userId="4b10d03c-3d92-48e8-a0d5-6115b10b80cb" providerId="ADAL" clId="{D416C91B-BE20-0F49-964F-6BB02B2B27ED}" dt="2023-04-15T21:52:35.192" v="14870" actId="1076"/>
          <ac:spMkLst>
            <pc:docMk/>
            <pc:sldMk cId="2919333169" sldId="273"/>
            <ac:spMk id="16" creationId="{DE4E4ECE-2A97-19D4-4E8D-F97C5390EC40}"/>
          </ac:spMkLst>
        </pc:spChg>
        <pc:spChg chg="mod">
          <ac:chgData name="Wu, Fan" userId="4b10d03c-3d92-48e8-a0d5-6115b10b80cb" providerId="ADAL" clId="{D416C91B-BE20-0F49-964F-6BB02B2B27ED}" dt="2023-04-15T21:52:35.192" v="14870" actId="1076"/>
          <ac:spMkLst>
            <pc:docMk/>
            <pc:sldMk cId="2919333169" sldId="273"/>
            <ac:spMk id="17" creationId="{98B62AEE-30BD-4705-A8B4-FC1F0EF591C2}"/>
          </ac:spMkLst>
        </pc:spChg>
        <pc:spChg chg="add del mod topLvl">
          <ac:chgData name="Wu, Fan" userId="4b10d03c-3d92-48e8-a0d5-6115b10b80cb" providerId="ADAL" clId="{D416C91B-BE20-0F49-964F-6BB02B2B27ED}" dt="2023-04-12T19:21:58.713" v="9402" actId="478"/>
          <ac:spMkLst>
            <pc:docMk/>
            <pc:sldMk cId="2919333169" sldId="273"/>
            <ac:spMk id="17" creationId="{B5BFF3AB-05E8-D9B4-6D11-6EE5747461EE}"/>
          </ac:spMkLst>
        </pc:spChg>
        <pc:spChg chg="add del mod topLvl">
          <ac:chgData name="Wu, Fan" userId="4b10d03c-3d92-48e8-a0d5-6115b10b80cb" providerId="ADAL" clId="{D416C91B-BE20-0F49-964F-6BB02B2B27ED}" dt="2023-04-12T19:21:58.713" v="9402" actId="478"/>
          <ac:spMkLst>
            <pc:docMk/>
            <pc:sldMk cId="2919333169" sldId="273"/>
            <ac:spMk id="18" creationId="{048B79A3-A9FE-937B-CE47-C496FE313F1A}"/>
          </ac:spMkLst>
        </pc:spChg>
        <pc:spChg chg="mod">
          <ac:chgData name="Wu, Fan" userId="4b10d03c-3d92-48e8-a0d5-6115b10b80cb" providerId="ADAL" clId="{D416C91B-BE20-0F49-964F-6BB02B2B27ED}" dt="2023-04-15T21:52:35.192" v="14870" actId="1076"/>
          <ac:spMkLst>
            <pc:docMk/>
            <pc:sldMk cId="2919333169" sldId="273"/>
            <ac:spMk id="18" creationId="{206D92C9-F5B6-2CAB-7FCB-836E5D7B0155}"/>
          </ac:spMkLst>
        </pc:spChg>
        <pc:spChg chg="mod">
          <ac:chgData name="Wu, Fan" userId="4b10d03c-3d92-48e8-a0d5-6115b10b80cb" providerId="ADAL" clId="{D416C91B-BE20-0F49-964F-6BB02B2B27ED}" dt="2023-04-15T21:52:35.192" v="14870" actId="1076"/>
          <ac:spMkLst>
            <pc:docMk/>
            <pc:sldMk cId="2919333169" sldId="273"/>
            <ac:spMk id="19" creationId="{43FCF1B2-CFE9-46CB-92E8-D2CF4F99DE32}"/>
          </ac:spMkLst>
        </pc:spChg>
        <pc:spChg chg="add del mod topLvl">
          <ac:chgData name="Wu, Fan" userId="4b10d03c-3d92-48e8-a0d5-6115b10b80cb" providerId="ADAL" clId="{D416C91B-BE20-0F49-964F-6BB02B2B27ED}" dt="2023-04-12T19:21:58.713" v="9402" actId="478"/>
          <ac:spMkLst>
            <pc:docMk/>
            <pc:sldMk cId="2919333169" sldId="273"/>
            <ac:spMk id="19" creationId="{6C186F0B-8755-F992-9CFB-068640F37535}"/>
          </ac:spMkLst>
        </pc:spChg>
        <pc:spChg chg="add del mod topLvl">
          <ac:chgData name="Wu, Fan" userId="4b10d03c-3d92-48e8-a0d5-6115b10b80cb" providerId="ADAL" clId="{D416C91B-BE20-0F49-964F-6BB02B2B27ED}" dt="2023-04-12T19:21:58.713" v="9402" actId="478"/>
          <ac:spMkLst>
            <pc:docMk/>
            <pc:sldMk cId="2919333169" sldId="273"/>
            <ac:spMk id="20" creationId="{E905C48D-1A39-20A2-0004-D73FCADA5D67}"/>
          </ac:spMkLst>
        </pc:spChg>
        <pc:spChg chg="mod">
          <ac:chgData name="Wu, Fan" userId="4b10d03c-3d92-48e8-a0d5-6115b10b80cb" providerId="ADAL" clId="{D416C91B-BE20-0F49-964F-6BB02B2B27ED}" dt="2023-04-15T21:52:35.192" v="14870" actId="1076"/>
          <ac:spMkLst>
            <pc:docMk/>
            <pc:sldMk cId="2919333169" sldId="273"/>
            <ac:spMk id="20" creationId="{EDA2A786-E923-9A38-DE2E-EF61D4647BD7}"/>
          </ac:spMkLst>
        </pc:spChg>
        <pc:spChg chg="mod">
          <ac:chgData name="Wu, Fan" userId="4b10d03c-3d92-48e8-a0d5-6115b10b80cb" providerId="ADAL" clId="{D416C91B-BE20-0F49-964F-6BB02B2B27ED}" dt="2023-04-15T21:52:35.192" v="14870" actId="1076"/>
          <ac:spMkLst>
            <pc:docMk/>
            <pc:sldMk cId="2919333169" sldId="273"/>
            <ac:spMk id="21" creationId="{46D90D8B-BD6C-5086-C089-BEB73A766664}"/>
          </ac:spMkLst>
        </pc:spChg>
        <pc:spChg chg="mod">
          <ac:chgData name="Wu, Fan" userId="4b10d03c-3d92-48e8-a0d5-6115b10b80cb" providerId="ADAL" clId="{D416C91B-BE20-0F49-964F-6BB02B2B27ED}" dt="2023-04-06T20:40:58.968" v="8915" actId="571"/>
          <ac:spMkLst>
            <pc:docMk/>
            <pc:sldMk cId="2919333169" sldId="273"/>
            <ac:spMk id="22" creationId="{11D5F397-345E-B5F3-EFFF-34DD0BD29D6B}"/>
          </ac:spMkLst>
        </pc:spChg>
        <pc:spChg chg="add mod">
          <ac:chgData name="Wu, Fan" userId="4b10d03c-3d92-48e8-a0d5-6115b10b80cb" providerId="ADAL" clId="{D416C91B-BE20-0F49-964F-6BB02B2B27ED}" dt="2023-05-01T23:21:19.540" v="24493" actId="1076"/>
          <ac:spMkLst>
            <pc:docMk/>
            <pc:sldMk cId="2919333169" sldId="273"/>
            <ac:spMk id="22" creationId="{97D7C4B2-D300-52E9-6162-1C2AA588E805}"/>
          </ac:spMkLst>
        </pc:spChg>
        <pc:spChg chg="add del mod">
          <ac:chgData name="Wu, Fan" userId="4b10d03c-3d92-48e8-a0d5-6115b10b80cb" providerId="ADAL" clId="{D416C91B-BE20-0F49-964F-6BB02B2B27ED}" dt="2023-04-12T19:42:15.320" v="9636" actId="478"/>
          <ac:spMkLst>
            <pc:docMk/>
            <pc:sldMk cId="2919333169" sldId="273"/>
            <ac:spMk id="23" creationId="{41BB1BE8-FB37-FFE0-9AFC-0F0810F1A95F}"/>
          </ac:spMkLst>
        </pc:spChg>
        <pc:spChg chg="mod">
          <ac:chgData name="Wu, Fan" userId="4b10d03c-3d92-48e8-a0d5-6115b10b80cb" providerId="ADAL" clId="{D416C91B-BE20-0F49-964F-6BB02B2B27ED}" dt="2023-04-15T21:52:35.192" v="14870" actId="1076"/>
          <ac:spMkLst>
            <pc:docMk/>
            <pc:sldMk cId="2919333169" sldId="273"/>
            <ac:spMk id="23" creationId="{90A8B676-553E-B364-6439-F38BA6E71D33}"/>
          </ac:spMkLst>
        </pc:spChg>
        <pc:spChg chg="mod">
          <ac:chgData name="Wu, Fan" userId="4b10d03c-3d92-48e8-a0d5-6115b10b80cb" providerId="ADAL" clId="{D416C91B-BE20-0F49-964F-6BB02B2B27ED}" dt="2023-04-06T20:40:58.968" v="8915" actId="571"/>
          <ac:spMkLst>
            <pc:docMk/>
            <pc:sldMk cId="2919333169" sldId="273"/>
            <ac:spMk id="23" creationId="{ED64886A-3028-FE3A-8F40-259BD9564D2A}"/>
          </ac:spMkLst>
        </pc:spChg>
        <pc:spChg chg="add del mod">
          <ac:chgData name="Wu, Fan" userId="4b10d03c-3d92-48e8-a0d5-6115b10b80cb" providerId="ADAL" clId="{D416C91B-BE20-0F49-964F-6BB02B2B27ED}" dt="2023-04-12T19:42:46.077" v="9638" actId="478"/>
          <ac:spMkLst>
            <pc:docMk/>
            <pc:sldMk cId="2919333169" sldId="273"/>
            <ac:spMk id="24" creationId="{0054FBA7-7FAB-6F70-8E74-D8848AE2B6E4}"/>
          </ac:spMkLst>
        </pc:spChg>
        <pc:spChg chg="mod">
          <ac:chgData name="Wu, Fan" userId="4b10d03c-3d92-48e8-a0d5-6115b10b80cb" providerId="ADAL" clId="{D416C91B-BE20-0F49-964F-6BB02B2B27ED}" dt="2023-04-06T20:40:58.968" v="8915" actId="571"/>
          <ac:spMkLst>
            <pc:docMk/>
            <pc:sldMk cId="2919333169" sldId="273"/>
            <ac:spMk id="24" creationId="{28F959A1-8879-5F44-7A16-5F02E3C8632B}"/>
          </ac:spMkLst>
        </pc:spChg>
        <pc:spChg chg="mod">
          <ac:chgData name="Wu, Fan" userId="4b10d03c-3d92-48e8-a0d5-6115b10b80cb" providerId="ADAL" clId="{D416C91B-BE20-0F49-964F-6BB02B2B27ED}" dt="2023-04-15T21:52:35.192" v="14870" actId="1076"/>
          <ac:spMkLst>
            <pc:docMk/>
            <pc:sldMk cId="2919333169" sldId="273"/>
            <ac:spMk id="24" creationId="{568BE2CB-6719-0CEB-637D-FD2DA813334D}"/>
          </ac:spMkLst>
        </pc:spChg>
        <pc:spChg chg="mod">
          <ac:chgData name="Wu, Fan" userId="4b10d03c-3d92-48e8-a0d5-6115b10b80cb" providerId="ADAL" clId="{D416C91B-BE20-0F49-964F-6BB02B2B27ED}" dt="2023-04-15T21:52:35.192" v="14870" actId="1076"/>
          <ac:spMkLst>
            <pc:docMk/>
            <pc:sldMk cId="2919333169" sldId="273"/>
            <ac:spMk id="25" creationId="{082A6859-BF22-73C3-AEF6-5A393E0DACB3}"/>
          </ac:spMkLst>
        </pc:spChg>
        <pc:spChg chg="mod">
          <ac:chgData name="Wu, Fan" userId="4b10d03c-3d92-48e8-a0d5-6115b10b80cb" providerId="ADAL" clId="{D416C91B-BE20-0F49-964F-6BB02B2B27ED}" dt="2023-04-15T21:52:35.192" v="14870" actId="1076"/>
          <ac:spMkLst>
            <pc:docMk/>
            <pc:sldMk cId="2919333169" sldId="273"/>
            <ac:spMk id="26" creationId="{36B224A6-2309-F08D-4DA5-BE35361F1A28}"/>
          </ac:spMkLst>
        </pc:spChg>
        <pc:spChg chg="mod">
          <ac:chgData name="Wu, Fan" userId="4b10d03c-3d92-48e8-a0d5-6115b10b80cb" providerId="ADAL" clId="{D416C91B-BE20-0F49-964F-6BB02B2B27ED}" dt="2023-04-15T21:52:35.192" v="14870" actId="1076"/>
          <ac:spMkLst>
            <pc:docMk/>
            <pc:sldMk cId="2919333169" sldId="273"/>
            <ac:spMk id="27" creationId="{43956447-7C96-6350-DAC1-7B7E6EB8FCC1}"/>
          </ac:spMkLst>
        </pc:spChg>
        <pc:spChg chg="mod">
          <ac:chgData name="Wu, Fan" userId="4b10d03c-3d92-48e8-a0d5-6115b10b80cb" providerId="ADAL" clId="{D416C91B-BE20-0F49-964F-6BB02B2B27ED}" dt="2023-04-15T21:52:35.192" v="14870" actId="1076"/>
          <ac:spMkLst>
            <pc:docMk/>
            <pc:sldMk cId="2919333169" sldId="273"/>
            <ac:spMk id="28" creationId="{0960E7B1-B20F-FEE4-4F5E-A2644D4725A8}"/>
          </ac:spMkLst>
        </pc:spChg>
        <pc:spChg chg="add del mod topLvl">
          <ac:chgData name="Wu, Fan" userId="4b10d03c-3d92-48e8-a0d5-6115b10b80cb" providerId="ADAL" clId="{D416C91B-BE20-0F49-964F-6BB02B2B27ED}" dt="2023-04-12T19:21:58.713" v="9402" actId="478"/>
          <ac:spMkLst>
            <pc:docMk/>
            <pc:sldMk cId="2919333169" sldId="273"/>
            <ac:spMk id="28" creationId="{DF212686-F53F-5B3C-9A7C-EA43D2986E68}"/>
          </ac:spMkLst>
        </pc:spChg>
        <pc:spChg chg="add del mod topLvl">
          <ac:chgData name="Wu, Fan" userId="4b10d03c-3d92-48e8-a0d5-6115b10b80cb" providerId="ADAL" clId="{D416C91B-BE20-0F49-964F-6BB02B2B27ED}" dt="2023-04-12T19:21:58.713" v="9402" actId="478"/>
          <ac:spMkLst>
            <pc:docMk/>
            <pc:sldMk cId="2919333169" sldId="273"/>
            <ac:spMk id="29" creationId="{033A0E06-44A5-F6D7-88E3-912AAF2DBEFC}"/>
          </ac:spMkLst>
        </pc:spChg>
        <pc:spChg chg="mod">
          <ac:chgData name="Wu, Fan" userId="4b10d03c-3d92-48e8-a0d5-6115b10b80cb" providerId="ADAL" clId="{D416C91B-BE20-0F49-964F-6BB02B2B27ED}" dt="2023-04-15T21:52:35.192" v="14870" actId="1076"/>
          <ac:spMkLst>
            <pc:docMk/>
            <pc:sldMk cId="2919333169" sldId="273"/>
            <ac:spMk id="29" creationId="{D3F660D2-580E-60D0-3020-240A1587D13F}"/>
          </ac:spMkLst>
        </pc:spChg>
        <pc:spChg chg="add del mod topLvl">
          <ac:chgData name="Wu, Fan" userId="4b10d03c-3d92-48e8-a0d5-6115b10b80cb" providerId="ADAL" clId="{D416C91B-BE20-0F49-964F-6BB02B2B27ED}" dt="2023-04-12T19:21:58.713" v="9402" actId="478"/>
          <ac:spMkLst>
            <pc:docMk/>
            <pc:sldMk cId="2919333169" sldId="273"/>
            <ac:spMk id="30" creationId="{45E3CB70-B40E-1432-9896-C224066291F6}"/>
          </ac:spMkLst>
        </pc:spChg>
        <pc:spChg chg="add del mod topLvl">
          <ac:chgData name="Wu, Fan" userId="4b10d03c-3d92-48e8-a0d5-6115b10b80cb" providerId="ADAL" clId="{D416C91B-BE20-0F49-964F-6BB02B2B27ED}" dt="2023-04-12T19:21:58.713" v="9402" actId="478"/>
          <ac:spMkLst>
            <pc:docMk/>
            <pc:sldMk cId="2919333169" sldId="273"/>
            <ac:spMk id="31" creationId="{396F6371-E093-CD79-C3F0-66746283C9F4}"/>
          </ac:spMkLst>
        </pc:spChg>
        <pc:spChg chg="del mod topLvl">
          <ac:chgData name="Wu, Fan" userId="4b10d03c-3d92-48e8-a0d5-6115b10b80cb" providerId="ADAL" clId="{D416C91B-BE20-0F49-964F-6BB02B2B27ED}" dt="2023-04-12T19:22:00.443" v="9403" actId="478"/>
          <ac:spMkLst>
            <pc:docMk/>
            <pc:sldMk cId="2919333169" sldId="273"/>
            <ac:spMk id="32" creationId="{82676857-29F8-5878-2E62-C2EDBC18BF19}"/>
          </ac:spMkLst>
        </pc:spChg>
        <pc:spChg chg="add del mod">
          <ac:chgData name="Wu, Fan" userId="4b10d03c-3d92-48e8-a0d5-6115b10b80cb" providerId="ADAL" clId="{D416C91B-BE20-0F49-964F-6BB02B2B27ED}" dt="2023-04-12T19:42:46.077" v="9638" actId="478"/>
          <ac:spMkLst>
            <pc:docMk/>
            <pc:sldMk cId="2919333169" sldId="273"/>
            <ac:spMk id="35" creationId="{1F4690F5-D451-17F5-AF1B-9D819617B16E}"/>
          </ac:spMkLst>
        </pc:spChg>
        <pc:spChg chg="mod">
          <ac:chgData name="Wu, Fan" userId="4b10d03c-3d92-48e8-a0d5-6115b10b80cb" providerId="ADAL" clId="{D416C91B-BE20-0F49-964F-6BB02B2B27ED}" dt="2023-04-15T21:52:35.192" v="14870" actId="1076"/>
          <ac:spMkLst>
            <pc:docMk/>
            <pc:sldMk cId="2919333169" sldId="273"/>
            <ac:spMk id="35" creationId="{596510C8-F943-5E1E-F000-A317FE1289FD}"/>
          </ac:spMkLst>
        </pc:spChg>
        <pc:spChg chg="add mod topLvl">
          <ac:chgData name="Wu, Fan" userId="4b10d03c-3d92-48e8-a0d5-6115b10b80cb" providerId="ADAL" clId="{D416C91B-BE20-0F49-964F-6BB02B2B27ED}" dt="2023-05-01T23:20:52.276" v="24489" actId="1035"/>
          <ac:spMkLst>
            <pc:docMk/>
            <pc:sldMk cId="2919333169" sldId="273"/>
            <ac:spMk id="36" creationId="{C580BB65-D3E4-7D9C-B759-D56D4D11A556}"/>
          </ac:spMkLst>
        </pc:spChg>
        <pc:spChg chg="add mod topLvl">
          <ac:chgData name="Wu, Fan" userId="4b10d03c-3d92-48e8-a0d5-6115b10b80cb" providerId="ADAL" clId="{D416C91B-BE20-0F49-964F-6BB02B2B27ED}" dt="2023-05-01T23:20:52.276" v="24489" actId="1035"/>
          <ac:spMkLst>
            <pc:docMk/>
            <pc:sldMk cId="2919333169" sldId="273"/>
            <ac:spMk id="37" creationId="{144E8E7B-B88D-038B-8354-9C621D948235}"/>
          </ac:spMkLst>
        </pc:spChg>
        <pc:spChg chg="add mod topLvl">
          <ac:chgData name="Wu, Fan" userId="4b10d03c-3d92-48e8-a0d5-6115b10b80cb" providerId="ADAL" clId="{D416C91B-BE20-0F49-964F-6BB02B2B27ED}" dt="2023-05-01T23:20:52.276" v="24489" actId="1035"/>
          <ac:spMkLst>
            <pc:docMk/>
            <pc:sldMk cId="2919333169" sldId="273"/>
            <ac:spMk id="38" creationId="{C84B7FE1-0DF8-BFCB-1171-79733BDF17FB}"/>
          </ac:spMkLst>
        </pc:spChg>
        <pc:spChg chg="mod">
          <ac:chgData name="Wu, Fan" userId="4b10d03c-3d92-48e8-a0d5-6115b10b80cb" providerId="ADAL" clId="{D416C91B-BE20-0F49-964F-6BB02B2B27ED}" dt="2023-04-15T21:52:35.192" v="14870" actId="1076"/>
          <ac:spMkLst>
            <pc:docMk/>
            <pc:sldMk cId="2919333169" sldId="273"/>
            <ac:spMk id="39" creationId="{460950D4-6407-DDCF-D2C2-7C1579C2EBCE}"/>
          </ac:spMkLst>
        </pc:spChg>
        <pc:spChg chg="mod">
          <ac:chgData name="Wu, Fan" userId="4b10d03c-3d92-48e8-a0d5-6115b10b80cb" providerId="ADAL" clId="{D416C91B-BE20-0F49-964F-6BB02B2B27ED}" dt="2023-04-15T21:52:35.192" v="14870" actId="1076"/>
          <ac:spMkLst>
            <pc:docMk/>
            <pc:sldMk cId="2919333169" sldId="273"/>
            <ac:spMk id="40" creationId="{87E0605D-93B4-C909-500A-618136D41298}"/>
          </ac:spMkLst>
        </pc:spChg>
        <pc:spChg chg="mod topLvl">
          <ac:chgData name="Wu, Fan" userId="4b10d03c-3d92-48e8-a0d5-6115b10b80cb" providerId="ADAL" clId="{D416C91B-BE20-0F49-964F-6BB02B2B27ED}" dt="2023-05-01T23:20:52.276" v="24489" actId="1035"/>
          <ac:spMkLst>
            <pc:docMk/>
            <pc:sldMk cId="2919333169" sldId="273"/>
            <ac:spMk id="41" creationId="{871F31E2-95FC-E058-4F5A-9F84B2128DFF}"/>
          </ac:spMkLst>
        </pc:spChg>
        <pc:spChg chg="mod topLvl">
          <ac:chgData name="Wu, Fan" userId="4b10d03c-3d92-48e8-a0d5-6115b10b80cb" providerId="ADAL" clId="{D416C91B-BE20-0F49-964F-6BB02B2B27ED}" dt="2023-05-01T23:20:52.276" v="24489" actId="1035"/>
          <ac:spMkLst>
            <pc:docMk/>
            <pc:sldMk cId="2919333169" sldId="273"/>
            <ac:spMk id="42" creationId="{A3E943B0-E06D-2FBB-5FA2-C72F967D0790}"/>
          </ac:spMkLst>
        </pc:spChg>
        <pc:spChg chg="mod topLvl">
          <ac:chgData name="Wu, Fan" userId="4b10d03c-3d92-48e8-a0d5-6115b10b80cb" providerId="ADAL" clId="{D416C91B-BE20-0F49-964F-6BB02B2B27ED}" dt="2023-05-01T23:20:52.276" v="24489" actId="1035"/>
          <ac:spMkLst>
            <pc:docMk/>
            <pc:sldMk cId="2919333169" sldId="273"/>
            <ac:spMk id="43" creationId="{BBE5F338-74AB-FC58-274A-E0FC2B0C7E9C}"/>
          </ac:spMkLst>
        </pc:spChg>
        <pc:spChg chg="mod topLvl">
          <ac:chgData name="Wu, Fan" userId="4b10d03c-3d92-48e8-a0d5-6115b10b80cb" providerId="ADAL" clId="{D416C91B-BE20-0F49-964F-6BB02B2B27ED}" dt="2023-05-01T23:20:52.276" v="24489" actId="1035"/>
          <ac:spMkLst>
            <pc:docMk/>
            <pc:sldMk cId="2919333169" sldId="273"/>
            <ac:spMk id="45" creationId="{F8FA820A-210A-8298-CDC4-8D0A3CB22CB7}"/>
          </ac:spMkLst>
        </pc:spChg>
        <pc:spChg chg="mod topLvl">
          <ac:chgData name="Wu, Fan" userId="4b10d03c-3d92-48e8-a0d5-6115b10b80cb" providerId="ADAL" clId="{D416C91B-BE20-0F49-964F-6BB02B2B27ED}" dt="2023-05-01T23:20:52.276" v="24489" actId="1035"/>
          <ac:spMkLst>
            <pc:docMk/>
            <pc:sldMk cId="2919333169" sldId="273"/>
            <ac:spMk id="46" creationId="{AFC213EE-ACE7-CE40-C32F-CB939BD4BBCD}"/>
          </ac:spMkLst>
        </pc:spChg>
        <pc:spChg chg="mod topLvl">
          <ac:chgData name="Wu, Fan" userId="4b10d03c-3d92-48e8-a0d5-6115b10b80cb" providerId="ADAL" clId="{D416C91B-BE20-0F49-964F-6BB02B2B27ED}" dt="2023-05-01T23:20:52.276" v="24489" actId="1035"/>
          <ac:spMkLst>
            <pc:docMk/>
            <pc:sldMk cId="2919333169" sldId="273"/>
            <ac:spMk id="47" creationId="{F2F5475F-3D7D-F29C-8260-F3BEA3BFBC87}"/>
          </ac:spMkLst>
        </pc:spChg>
        <pc:spChg chg="add mod">
          <ac:chgData name="Wu, Fan" userId="4b10d03c-3d92-48e8-a0d5-6115b10b80cb" providerId="ADAL" clId="{D416C91B-BE20-0F49-964F-6BB02B2B27ED}" dt="2023-05-01T23:20:52.276" v="24489" actId="1035"/>
          <ac:spMkLst>
            <pc:docMk/>
            <pc:sldMk cId="2919333169" sldId="273"/>
            <ac:spMk id="48" creationId="{05D077FA-145A-3D66-FD54-5109D7C00090}"/>
          </ac:spMkLst>
        </pc:spChg>
        <pc:spChg chg="add del">
          <ac:chgData name="Wu, Fan" userId="4b10d03c-3d92-48e8-a0d5-6115b10b80cb" providerId="ADAL" clId="{D416C91B-BE20-0F49-964F-6BB02B2B27ED}" dt="2023-04-12T20:12:17.395" v="10249" actId="22"/>
          <ac:spMkLst>
            <pc:docMk/>
            <pc:sldMk cId="2919333169" sldId="273"/>
            <ac:spMk id="50" creationId="{4980FBF6-30F1-528E-47E2-D22A8BC8A257}"/>
          </ac:spMkLst>
        </pc:spChg>
        <pc:spChg chg="add del">
          <ac:chgData name="Wu, Fan" userId="4b10d03c-3d92-48e8-a0d5-6115b10b80cb" providerId="ADAL" clId="{D416C91B-BE20-0F49-964F-6BB02B2B27ED}" dt="2023-04-12T20:12:30.728" v="10251" actId="22"/>
          <ac:spMkLst>
            <pc:docMk/>
            <pc:sldMk cId="2919333169" sldId="273"/>
            <ac:spMk id="52" creationId="{4362C383-2670-276F-B218-FC9F2B06061E}"/>
          </ac:spMkLst>
        </pc:spChg>
        <pc:spChg chg="add mod">
          <ac:chgData name="Wu, Fan" userId="4b10d03c-3d92-48e8-a0d5-6115b10b80cb" providerId="ADAL" clId="{D416C91B-BE20-0F49-964F-6BB02B2B27ED}" dt="2023-05-01T23:20:52.276" v="24489" actId="1035"/>
          <ac:spMkLst>
            <pc:docMk/>
            <pc:sldMk cId="2919333169" sldId="273"/>
            <ac:spMk id="53" creationId="{4AB2322E-7F6C-9DF8-0F8A-C629B0B9B917}"/>
          </ac:spMkLst>
        </pc:spChg>
        <pc:spChg chg="add mod">
          <ac:chgData name="Wu, Fan" userId="4b10d03c-3d92-48e8-a0d5-6115b10b80cb" providerId="ADAL" clId="{D416C91B-BE20-0F49-964F-6BB02B2B27ED}" dt="2023-05-01T23:22:20.846" v="24586" actId="20577"/>
          <ac:spMkLst>
            <pc:docMk/>
            <pc:sldMk cId="2919333169" sldId="273"/>
            <ac:spMk id="54" creationId="{0F0E92ED-4E0B-4C66-B797-93C00FAFA8AE}"/>
          </ac:spMkLst>
        </pc:spChg>
        <pc:spChg chg="mod">
          <ac:chgData name="Wu, Fan" userId="4b10d03c-3d92-48e8-a0d5-6115b10b80cb" providerId="ADAL" clId="{D416C91B-BE20-0F49-964F-6BB02B2B27ED}" dt="2023-04-15T21:52:35.192" v="14870" actId="1076"/>
          <ac:spMkLst>
            <pc:docMk/>
            <pc:sldMk cId="2919333169" sldId="273"/>
            <ac:spMk id="55" creationId="{B3F860A8-EDB3-3E0B-4D31-6021A0E51F3C}"/>
          </ac:spMkLst>
        </pc:spChg>
        <pc:spChg chg="mod">
          <ac:chgData name="Wu, Fan" userId="4b10d03c-3d92-48e8-a0d5-6115b10b80cb" providerId="ADAL" clId="{D416C91B-BE20-0F49-964F-6BB02B2B27ED}" dt="2023-04-15T21:52:35.192" v="14870" actId="1076"/>
          <ac:spMkLst>
            <pc:docMk/>
            <pc:sldMk cId="2919333169" sldId="273"/>
            <ac:spMk id="56" creationId="{B5EE963A-E865-E8F5-4A07-8502FD08FD13}"/>
          </ac:spMkLst>
        </pc:spChg>
        <pc:spChg chg="mod">
          <ac:chgData name="Wu, Fan" userId="4b10d03c-3d92-48e8-a0d5-6115b10b80cb" providerId="ADAL" clId="{D416C91B-BE20-0F49-964F-6BB02B2B27ED}" dt="2023-04-15T21:52:35.192" v="14870" actId="1076"/>
          <ac:spMkLst>
            <pc:docMk/>
            <pc:sldMk cId="2919333169" sldId="273"/>
            <ac:spMk id="57" creationId="{9148C0D8-3BCC-3B46-6AF7-3C404D10F021}"/>
          </ac:spMkLst>
        </pc:spChg>
        <pc:spChg chg="mod">
          <ac:chgData name="Wu, Fan" userId="4b10d03c-3d92-48e8-a0d5-6115b10b80cb" providerId="ADAL" clId="{D416C91B-BE20-0F49-964F-6BB02B2B27ED}" dt="2023-04-15T21:52:35.192" v="14870" actId="1076"/>
          <ac:spMkLst>
            <pc:docMk/>
            <pc:sldMk cId="2919333169" sldId="273"/>
            <ac:spMk id="58" creationId="{F3B7B8C1-683C-F856-7134-9C318DC687D7}"/>
          </ac:spMkLst>
        </pc:spChg>
        <pc:spChg chg="mod">
          <ac:chgData name="Wu, Fan" userId="4b10d03c-3d92-48e8-a0d5-6115b10b80cb" providerId="ADAL" clId="{D416C91B-BE20-0F49-964F-6BB02B2B27ED}" dt="2023-04-15T21:52:35.192" v="14870" actId="1076"/>
          <ac:spMkLst>
            <pc:docMk/>
            <pc:sldMk cId="2919333169" sldId="273"/>
            <ac:spMk id="59" creationId="{75B95601-3D27-6E1D-EB62-F60F1B4A5630}"/>
          </ac:spMkLst>
        </pc:spChg>
        <pc:spChg chg="mod">
          <ac:chgData name="Wu, Fan" userId="4b10d03c-3d92-48e8-a0d5-6115b10b80cb" providerId="ADAL" clId="{D416C91B-BE20-0F49-964F-6BB02B2B27ED}" dt="2023-04-15T21:52:35.192" v="14870" actId="1076"/>
          <ac:spMkLst>
            <pc:docMk/>
            <pc:sldMk cId="2919333169" sldId="273"/>
            <ac:spMk id="60" creationId="{C3393437-4C61-29BE-9282-AC3C37AFCC4E}"/>
          </ac:spMkLst>
        </pc:spChg>
        <pc:spChg chg="mod">
          <ac:chgData name="Wu, Fan" userId="4b10d03c-3d92-48e8-a0d5-6115b10b80cb" providerId="ADAL" clId="{D416C91B-BE20-0F49-964F-6BB02B2B27ED}" dt="2023-04-15T21:52:35.192" v="14870" actId="1076"/>
          <ac:spMkLst>
            <pc:docMk/>
            <pc:sldMk cId="2919333169" sldId="273"/>
            <ac:spMk id="61" creationId="{7385FF28-6216-2468-76B0-C8AF8D9879C7}"/>
          </ac:spMkLst>
        </pc:spChg>
        <pc:spChg chg="mod">
          <ac:chgData name="Wu, Fan" userId="4b10d03c-3d92-48e8-a0d5-6115b10b80cb" providerId="ADAL" clId="{D416C91B-BE20-0F49-964F-6BB02B2B27ED}" dt="2023-04-15T21:52:35.192" v="14870" actId="1076"/>
          <ac:spMkLst>
            <pc:docMk/>
            <pc:sldMk cId="2919333169" sldId="273"/>
            <ac:spMk id="62" creationId="{C8A1265C-61EF-DF70-01B3-BBF657983114}"/>
          </ac:spMkLst>
        </pc:spChg>
        <pc:spChg chg="mod">
          <ac:chgData name="Wu, Fan" userId="4b10d03c-3d92-48e8-a0d5-6115b10b80cb" providerId="ADAL" clId="{D416C91B-BE20-0F49-964F-6BB02B2B27ED}" dt="2023-04-15T21:52:35.192" v="14870" actId="1076"/>
          <ac:spMkLst>
            <pc:docMk/>
            <pc:sldMk cId="2919333169" sldId="273"/>
            <ac:spMk id="63" creationId="{5960D4AF-4034-ABD4-3D59-9575DB38B855}"/>
          </ac:spMkLst>
        </pc:spChg>
        <pc:spChg chg="mod">
          <ac:chgData name="Wu, Fan" userId="4b10d03c-3d92-48e8-a0d5-6115b10b80cb" providerId="ADAL" clId="{D416C91B-BE20-0F49-964F-6BB02B2B27ED}" dt="2023-04-15T21:52:35.192" v="14870" actId="1076"/>
          <ac:spMkLst>
            <pc:docMk/>
            <pc:sldMk cId="2919333169" sldId="273"/>
            <ac:spMk id="64" creationId="{BEC7AD29-2B54-AC98-E64B-D137B3F060D1}"/>
          </ac:spMkLst>
        </pc:spChg>
        <pc:spChg chg="mod">
          <ac:chgData name="Wu, Fan" userId="4b10d03c-3d92-48e8-a0d5-6115b10b80cb" providerId="ADAL" clId="{D416C91B-BE20-0F49-964F-6BB02B2B27ED}" dt="2023-04-15T21:52:35.192" v="14870" actId="1076"/>
          <ac:spMkLst>
            <pc:docMk/>
            <pc:sldMk cId="2919333169" sldId="273"/>
            <ac:spMk id="65" creationId="{2D21599E-B869-5E46-F6F6-6D8EAECD89F1}"/>
          </ac:spMkLst>
        </pc:spChg>
        <pc:spChg chg="mod">
          <ac:chgData name="Wu, Fan" userId="4b10d03c-3d92-48e8-a0d5-6115b10b80cb" providerId="ADAL" clId="{D416C91B-BE20-0F49-964F-6BB02B2B27ED}" dt="2023-04-15T21:52:35.192" v="14870" actId="1076"/>
          <ac:spMkLst>
            <pc:docMk/>
            <pc:sldMk cId="2919333169" sldId="273"/>
            <ac:spMk id="66" creationId="{83C948EF-6075-F92B-7D83-C3725C6A8D82}"/>
          </ac:spMkLst>
        </pc:spChg>
        <pc:spChg chg="mod">
          <ac:chgData name="Wu, Fan" userId="4b10d03c-3d92-48e8-a0d5-6115b10b80cb" providerId="ADAL" clId="{D416C91B-BE20-0F49-964F-6BB02B2B27ED}" dt="2023-04-15T21:52:35.192" v="14870" actId="1076"/>
          <ac:spMkLst>
            <pc:docMk/>
            <pc:sldMk cId="2919333169" sldId="273"/>
            <ac:spMk id="67" creationId="{DD5DF26A-A010-336A-0D82-4D914076F8E0}"/>
          </ac:spMkLst>
        </pc:spChg>
        <pc:spChg chg="mod">
          <ac:chgData name="Wu, Fan" userId="4b10d03c-3d92-48e8-a0d5-6115b10b80cb" providerId="ADAL" clId="{D416C91B-BE20-0F49-964F-6BB02B2B27ED}" dt="2023-04-15T21:52:35.192" v="14870" actId="1076"/>
          <ac:spMkLst>
            <pc:docMk/>
            <pc:sldMk cId="2919333169" sldId="273"/>
            <ac:spMk id="68" creationId="{36E8AE32-67E2-E87F-F8BB-568D4A77CDF8}"/>
          </ac:spMkLst>
        </pc:spChg>
        <pc:spChg chg="mod">
          <ac:chgData name="Wu, Fan" userId="4b10d03c-3d92-48e8-a0d5-6115b10b80cb" providerId="ADAL" clId="{D416C91B-BE20-0F49-964F-6BB02B2B27ED}" dt="2023-04-15T21:52:35.192" v="14870" actId="1076"/>
          <ac:spMkLst>
            <pc:docMk/>
            <pc:sldMk cId="2919333169" sldId="273"/>
            <ac:spMk id="69" creationId="{11EB5219-B802-D316-2ABB-6CE56458FA2F}"/>
          </ac:spMkLst>
        </pc:spChg>
        <pc:spChg chg="mod">
          <ac:chgData name="Wu, Fan" userId="4b10d03c-3d92-48e8-a0d5-6115b10b80cb" providerId="ADAL" clId="{D416C91B-BE20-0F49-964F-6BB02B2B27ED}" dt="2023-04-15T21:52:35.192" v="14870" actId="1076"/>
          <ac:spMkLst>
            <pc:docMk/>
            <pc:sldMk cId="2919333169" sldId="273"/>
            <ac:spMk id="70" creationId="{B834B29C-1F57-1CDF-1B87-8BAB5FAA8F0A}"/>
          </ac:spMkLst>
        </pc:spChg>
        <pc:spChg chg="mod">
          <ac:chgData name="Wu, Fan" userId="4b10d03c-3d92-48e8-a0d5-6115b10b80cb" providerId="ADAL" clId="{D416C91B-BE20-0F49-964F-6BB02B2B27ED}" dt="2023-04-15T21:52:35.192" v="14870" actId="1076"/>
          <ac:spMkLst>
            <pc:docMk/>
            <pc:sldMk cId="2919333169" sldId="273"/>
            <ac:spMk id="71" creationId="{F773A5CB-F6CA-182F-0FE8-5B277FD184F9}"/>
          </ac:spMkLst>
        </pc:spChg>
        <pc:spChg chg="mod">
          <ac:chgData name="Wu, Fan" userId="4b10d03c-3d92-48e8-a0d5-6115b10b80cb" providerId="ADAL" clId="{D416C91B-BE20-0F49-964F-6BB02B2B27ED}" dt="2023-04-15T21:52:35.192" v="14870" actId="1076"/>
          <ac:spMkLst>
            <pc:docMk/>
            <pc:sldMk cId="2919333169" sldId="273"/>
            <ac:spMk id="72" creationId="{738EAA21-8A15-3259-1B1D-721B48A644A8}"/>
          </ac:spMkLst>
        </pc:spChg>
        <pc:spChg chg="mod">
          <ac:chgData name="Wu, Fan" userId="4b10d03c-3d92-48e8-a0d5-6115b10b80cb" providerId="ADAL" clId="{D416C91B-BE20-0F49-964F-6BB02B2B27ED}" dt="2023-04-15T21:52:35.192" v="14870" actId="1076"/>
          <ac:spMkLst>
            <pc:docMk/>
            <pc:sldMk cId="2919333169" sldId="273"/>
            <ac:spMk id="73" creationId="{DC21FFA5-B4E0-1ABD-0010-A807957D1AFE}"/>
          </ac:spMkLst>
        </pc:spChg>
        <pc:spChg chg="mod">
          <ac:chgData name="Wu, Fan" userId="4b10d03c-3d92-48e8-a0d5-6115b10b80cb" providerId="ADAL" clId="{D416C91B-BE20-0F49-964F-6BB02B2B27ED}" dt="2023-04-15T21:52:35.192" v="14870" actId="1076"/>
          <ac:spMkLst>
            <pc:docMk/>
            <pc:sldMk cId="2919333169" sldId="273"/>
            <ac:spMk id="74" creationId="{22C18AB5-4F4C-4EEC-4FD4-63D501445382}"/>
          </ac:spMkLst>
        </pc:spChg>
        <pc:spChg chg="mod">
          <ac:chgData name="Wu, Fan" userId="4b10d03c-3d92-48e8-a0d5-6115b10b80cb" providerId="ADAL" clId="{D416C91B-BE20-0F49-964F-6BB02B2B27ED}" dt="2023-04-15T21:52:35.192" v="14870" actId="1076"/>
          <ac:spMkLst>
            <pc:docMk/>
            <pc:sldMk cId="2919333169" sldId="273"/>
            <ac:spMk id="75" creationId="{BB1E64A7-EB8C-A10A-B0C1-1CC9A968CB5A}"/>
          </ac:spMkLst>
        </pc:spChg>
        <pc:spChg chg="mod">
          <ac:chgData name="Wu, Fan" userId="4b10d03c-3d92-48e8-a0d5-6115b10b80cb" providerId="ADAL" clId="{D416C91B-BE20-0F49-964F-6BB02B2B27ED}" dt="2023-04-15T21:52:35.192" v="14870" actId="1076"/>
          <ac:spMkLst>
            <pc:docMk/>
            <pc:sldMk cId="2919333169" sldId="273"/>
            <ac:spMk id="76" creationId="{9DBF0BC6-9270-2332-EB3D-8B7CDE0702DA}"/>
          </ac:spMkLst>
        </pc:spChg>
        <pc:spChg chg="mod">
          <ac:chgData name="Wu, Fan" userId="4b10d03c-3d92-48e8-a0d5-6115b10b80cb" providerId="ADAL" clId="{D416C91B-BE20-0F49-964F-6BB02B2B27ED}" dt="2023-04-15T21:52:35.192" v="14870" actId="1076"/>
          <ac:spMkLst>
            <pc:docMk/>
            <pc:sldMk cId="2919333169" sldId="273"/>
            <ac:spMk id="77" creationId="{0659897B-A930-503A-A31C-5688CB06BA42}"/>
          </ac:spMkLst>
        </pc:spChg>
        <pc:spChg chg="mod">
          <ac:chgData name="Wu, Fan" userId="4b10d03c-3d92-48e8-a0d5-6115b10b80cb" providerId="ADAL" clId="{D416C91B-BE20-0F49-964F-6BB02B2B27ED}" dt="2023-04-15T21:52:35.192" v="14870" actId="1076"/>
          <ac:spMkLst>
            <pc:docMk/>
            <pc:sldMk cId="2919333169" sldId="273"/>
            <ac:spMk id="78" creationId="{2F47E7C2-8A78-DC75-6658-C817479F2908}"/>
          </ac:spMkLst>
        </pc:spChg>
        <pc:spChg chg="mod">
          <ac:chgData name="Wu, Fan" userId="4b10d03c-3d92-48e8-a0d5-6115b10b80cb" providerId="ADAL" clId="{D416C91B-BE20-0F49-964F-6BB02B2B27ED}" dt="2023-04-15T21:52:35.192" v="14870" actId="1076"/>
          <ac:spMkLst>
            <pc:docMk/>
            <pc:sldMk cId="2919333169" sldId="273"/>
            <ac:spMk id="79" creationId="{8F769A33-9E52-363C-450B-BDC2CA8BACD0}"/>
          </ac:spMkLst>
        </pc:spChg>
        <pc:spChg chg="mod">
          <ac:chgData name="Wu, Fan" userId="4b10d03c-3d92-48e8-a0d5-6115b10b80cb" providerId="ADAL" clId="{D416C91B-BE20-0F49-964F-6BB02B2B27ED}" dt="2023-04-15T21:52:35.192" v="14870" actId="1076"/>
          <ac:spMkLst>
            <pc:docMk/>
            <pc:sldMk cId="2919333169" sldId="273"/>
            <ac:spMk id="80" creationId="{CDC5B6D1-3295-7A18-F7D4-35779D1741B9}"/>
          </ac:spMkLst>
        </pc:spChg>
        <pc:spChg chg="mod">
          <ac:chgData name="Wu, Fan" userId="4b10d03c-3d92-48e8-a0d5-6115b10b80cb" providerId="ADAL" clId="{D416C91B-BE20-0F49-964F-6BB02B2B27ED}" dt="2023-04-15T21:52:35.192" v="14870" actId="1076"/>
          <ac:spMkLst>
            <pc:docMk/>
            <pc:sldMk cId="2919333169" sldId="273"/>
            <ac:spMk id="81" creationId="{5D05EFA6-85DE-7442-D1CB-1D8458BBA4FC}"/>
          </ac:spMkLst>
        </pc:spChg>
        <pc:spChg chg="mod">
          <ac:chgData name="Wu, Fan" userId="4b10d03c-3d92-48e8-a0d5-6115b10b80cb" providerId="ADAL" clId="{D416C91B-BE20-0F49-964F-6BB02B2B27ED}" dt="2023-04-15T21:52:35.192" v="14870" actId="1076"/>
          <ac:spMkLst>
            <pc:docMk/>
            <pc:sldMk cId="2919333169" sldId="273"/>
            <ac:spMk id="82" creationId="{CE37098C-F417-7C04-B3A1-79B4D961106A}"/>
          </ac:spMkLst>
        </pc:spChg>
        <pc:spChg chg="mod">
          <ac:chgData name="Wu, Fan" userId="4b10d03c-3d92-48e8-a0d5-6115b10b80cb" providerId="ADAL" clId="{D416C91B-BE20-0F49-964F-6BB02B2B27ED}" dt="2023-04-15T21:52:35.192" v="14870" actId="1076"/>
          <ac:spMkLst>
            <pc:docMk/>
            <pc:sldMk cId="2919333169" sldId="273"/>
            <ac:spMk id="83" creationId="{C1E0ACCB-076F-0B41-A20B-025A6EDC0DE7}"/>
          </ac:spMkLst>
        </pc:spChg>
        <pc:spChg chg="mod">
          <ac:chgData name="Wu, Fan" userId="4b10d03c-3d92-48e8-a0d5-6115b10b80cb" providerId="ADAL" clId="{D416C91B-BE20-0F49-964F-6BB02B2B27ED}" dt="2023-04-15T21:52:35.192" v="14870" actId="1076"/>
          <ac:spMkLst>
            <pc:docMk/>
            <pc:sldMk cId="2919333169" sldId="273"/>
            <ac:spMk id="84" creationId="{0A40A1C9-0F8B-23CA-8F73-23B78D388460}"/>
          </ac:spMkLst>
        </pc:spChg>
        <pc:spChg chg="mod">
          <ac:chgData name="Wu, Fan" userId="4b10d03c-3d92-48e8-a0d5-6115b10b80cb" providerId="ADAL" clId="{D416C91B-BE20-0F49-964F-6BB02B2B27ED}" dt="2023-04-15T22:25:59.413" v="15179"/>
          <ac:spMkLst>
            <pc:docMk/>
            <pc:sldMk cId="2919333169" sldId="273"/>
            <ac:spMk id="86" creationId="{190F8425-CCC3-9B11-6679-223F37C25878}"/>
          </ac:spMkLst>
        </pc:spChg>
        <pc:spChg chg="mod">
          <ac:chgData name="Wu, Fan" userId="4b10d03c-3d92-48e8-a0d5-6115b10b80cb" providerId="ADAL" clId="{D416C91B-BE20-0F49-964F-6BB02B2B27ED}" dt="2023-04-15T22:25:59.413" v="15179"/>
          <ac:spMkLst>
            <pc:docMk/>
            <pc:sldMk cId="2919333169" sldId="273"/>
            <ac:spMk id="87" creationId="{498726D4-7091-9FB0-D678-0CA306E09D76}"/>
          </ac:spMkLst>
        </pc:spChg>
        <pc:spChg chg="mod">
          <ac:chgData name="Wu, Fan" userId="4b10d03c-3d92-48e8-a0d5-6115b10b80cb" providerId="ADAL" clId="{D416C91B-BE20-0F49-964F-6BB02B2B27ED}" dt="2023-04-15T22:25:59.413" v="15179"/>
          <ac:spMkLst>
            <pc:docMk/>
            <pc:sldMk cId="2919333169" sldId="273"/>
            <ac:spMk id="88" creationId="{77DD86F8-370D-DF38-606E-F144A76147DA}"/>
          </ac:spMkLst>
        </pc:spChg>
        <pc:spChg chg="mod">
          <ac:chgData name="Wu, Fan" userId="4b10d03c-3d92-48e8-a0d5-6115b10b80cb" providerId="ADAL" clId="{D416C91B-BE20-0F49-964F-6BB02B2B27ED}" dt="2023-04-15T22:25:59.413" v="15179"/>
          <ac:spMkLst>
            <pc:docMk/>
            <pc:sldMk cId="2919333169" sldId="273"/>
            <ac:spMk id="89" creationId="{554B5F78-7D5B-F0BA-F880-6692AC600078}"/>
          </ac:spMkLst>
        </pc:spChg>
        <pc:spChg chg="mod">
          <ac:chgData name="Wu, Fan" userId="4b10d03c-3d92-48e8-a0d5-6115b10b80cb" providerId="ADAL" clId="{D416C91B-BE20-0F49-964F-6BB02B2B27ED}" dt="2023-04-15T22:25:59.413" v="15179"/>
          <ac:spMkLst>
            <pc:docMk/>
            <pc:sldMk cId="2919333169" sldId="273"/>
            <ac:spMk id="90" creationId="{17078AD4-7668-D622-0C00-4259FEBC5B7D}"/>
          </ac:spMkLst>
        </pc:spChg>
        <pc:spChg chg="mod">
          <ac:chgData name="Wu, Fan" userId="4b10d03c-3d92-48e8-a0d5-6115b10b80cb" providerId="ADAL" clId="{D416C91B-BE20-0F49-964F-6BB02B2B27ED}" dt="2023-04-15T22:25:59.413" v="15179"/>
          <ac:spMkLst>
            <pc:docMk/>
            <pc:sldMk cId="2919333169" sldId="273"/>
            <ac:spMk id="91" creationId="{A2C4DBD2-49EE-2933-753E-EBAE7E0A7313}"/>
          </ac:spMkLst>
        </pc:spChg>
        <pc:spChg chg="mod">
          <ac:chgData name="Wu, Fan" userId="4b10d03c-3d92-48e8-a0d5-6115b10b80cb" providerId="ADAL" clId="{D416C91B-BE20-0F49-964F-6BB02B2B27ED}" dt="2023-04-15T22:25:59.413" v="15179"/>
          <ac:spMkLst>
            <pc:docMk/>
            <pc:sldMk cId="2919333169" sldId="273"/>
            <ac:spMk id="92" creationId="{74F3A4E3-B1E0-7F0A-5E47-77D5BE6190E4}"/>
          </ac:spMkLst>
        </pc:spChg>
        <pc:spChg chg="mod">
          <ac:chgData name="Wu, Fan" userId="4b10d03c-3d92-48e8-a0d5-6115b10b80cb" providerId="ADAL" clId="{D416C91B-BE20-0F49-964F-6BB02B2B27ED}" dt="2023-04-15T22:25:59.413" v="15179"/>
          <ac:spMkLst>
            <pc:docMk/>
            <pc:sldMk cId="2919333169" sldId="273"/>
            <ac:spMk id="93" creationId="{0E520741-AE8C-4033-F4EE-9D1D095EFB4A}"/>
          </ac:spMkLst>
        </pc:spChg>
        <pc:spChg chg="mod">
          <ac:chgData name="Wu, Fan" userId="4b10d03c-3d92-48e8-a0d5-6115b10b80cb" providerId="ADAL" clId="{D416C91B-BE20-0F49-964F-6BB02B2B27ED}" dt="2023-04-15T22:25:59.413" v="15179"/>
          <ac:spMkLst>
            <pc:docMk/>
            <pc:sldMk cId="2919333169" sldId="273"/>
            <ac:spMk id="96" creationId="{DB716004-0DA6-2DEE-F972-C54CC8160C03}"/>
          </ac:spMkLst>
        </pc:spChg>
        <pc:spChg chg="mod">
          <ac:chgData name="Wu, Fan" userId="4b10d03c-3d92-48e8-a0d5-6115b10b80cb" providerId="ADAL" clId="{D416C91B-BE20-0F49-964F-6BB02B2B27ED}" dt="2023-04-15T22:25:59.413" v="15179"/>
          <ac:spMkLst>
            <pc:docMk/>
            <pc:sldMk cId="2919333169" sldId="273"/>
            <ac:spMk id="97" creationId="{379C13C6-ADB3-6578-69ED-1A734F41E920}"/>
          </ac:spMkLst>
        </pc:spChg>
        <pc:spChg chg="mod">
          <ac:chgData name="Wu, Fan" userId="4b10d03c-3d92-48e8-a0d5-6115b10b80cb" providerId="ADAL" clId="{D416C91B-BE20-0F49-964F-6BB02B2B27ED}" dt="2023-04-15T22:25:59.413" v="15179"/>
          <ac:spMkLst>
            <pc:docMk/>
            <pc:sldMk cId="2919333169" sldId="273"/>
            <ac:spMk id="98" creationId="{7360C6CE-4413-4A94-FC0D-C1FA250C18D9}"/>
          </ac:spMkLst>
        </pc:spChg>
        <pc:spChg chg="mod">
          <ac:chgData name="Wu, Fan" userId="4b10d03c-3d92-48e8-a0d5-6115b10b80cb" providerId="ADAL" clId="{D416C91B-BE20-0F49-964F-6BB02B2B27ED}" dt="2023-04-15T22:25:59.413" v="15179"/>
          <ac:spMkLst>
            <pc:docMk/>
            <pc:sldMk cId="2919333169" sldId="273"/>
            <ac:spMk id="99" creationId="{5711E3B3-6858-37EA-A98C-4C3D70F623DF}"/>
          </ac:spMkLst>
        </pc:spChg>
        <pc:spChg chg="mod">
          <ac:chgData name="Wu, Fan" userId="4b10d03c-3d92-48e8-a0d5-6115b10b80cb" providerId="ADAL" clId="{D416C91B-BE20-0F49-964F-6BB02B2B27ED}" dt="2023-04-15T22:25:59.413" v="15179"/>
          <ac:spMkLst>
            <pc:docMk/>
            <pc:sldMk cId="2919333169" sldId="273"/>
            <ac:spMk id="100" creationId="{0A746EAB-EB46-7792-328C-1D9E646E179A}"/>
          </ac:spMkLst>
        </pc:spChg>
        <pc:spChg chg="mod">
          <ac:chgData name="Wu, Fan" userId="4b10d03c-3d92-48e8-a0d5-6115b10b80cb" providerId="ADAL" clId="{D416C91B-BE20-0F49-964F-6BB02B2B27ED}" dt="2023-04-15T22:25:59.413" v="15179"/>
          <ac:spMkLst>
            <pc:docMk/>
            <pc:sldMk cId="2919333169" sldId="273"/>
            <ac:spMk id="101" creationId="{5FDFB4A3-8F50-3C0F-2D78-770446CC51EF}"/>
          </ac:spMkLst>
        </pc:spChg>
        <pc:spChg chg="mod">
          <ac:chgData name="Wu, Fan" userId="4b10d03c-3d92-48e8-a0d5-6115b10b80cb" providerId="ADAL" clId="{D416C91B-BE20-0F49-964F-6BB02B2B27ED}" dt="2023-04-15T22:25:59.413" v="15179"/>
          <ac:spMkLst>
            <pc:docMk/>
            <pc:sldMk cId="2919333169" sldId="273"/>
            <ac:spMk id="102" creationId="{AC8EAFD0-3B57-2BE7-4DC4-334DAB15777E}"/>
          </ac:spMkLst>
        </pc:spChg>
        <pc:spChg chg="mod">
          <ac:chgData name="Wu, Fan" userId="4b10d03c-3d92-48e8-a0d5-6115b10b80cb" providerId="ADAL" clId="{D416C91B-BE20-0F49-964F-6BB02B2B27ED}" dt="2023-04-15T22:25:59.413" v="15179"/>
          <ac:spMkLst>
            <pc:docMk/>
            <pc:sldMk cId="2919333169" sldId="273"/>
            <ac:spMk id="103" creationId="{1FA046B1-1A52-ACD3-CF85-C1030325F308}"/>
          </ac:spMkLst>
        </pc:spChg>
        <pc:spChg chg="mod">
          <ac:chgData name="Wu, Fan" userId="4b10d03c-3d92-48e8-a0d5-6115b10b80cb" providerId="ADAL" clId="{D416C91B-BE20-0F49-964F-6BB02B2B27ED}" dt="2023-04-15T22:25:59.413" v="15179"/>
          <ac:spMkLst>
            <pc:docMk/>
            <pc:sldMk cId="2919333169" sldId="273"/>
            <ac:spMk id="104" creationId="{1D0919B5-33E0-AC2F-D30C-8339D274D28C}"/>
          </ac:spMkLst>
        </pc:spChg>
        <pc:spChg chg="mod">
          <ac:chgData name="Wu, Fan" userId="4b10d03c-3d92-48e8-a0d5-6115b10b80cb" providerId="ADAL" clId="{D416C91B-BE20-0F49-964F-6BB02B2B27ED}" dt="2023-04-15T22:25:59.413" v="15179"/>
          <ac:spMkLst>
            <pc:docMk/>
            <pc:sldMk cId="2919333169" sldId="273"/>
            <ac:spMk id="105" creationId="{129776B7-55CD-D26F-1C08-970DEECF004D}"/>
          </ac:spMkLst>
        </pc:spChg>
        <pc:spChg chg="mod">
          <ac:chgData name="Wu, Fan" userId="4b10d03c-3d92-48e8-a0d5-6115b10b80cb" providerId="ADAL" clId="{D416C91B-BE20-0F49-964F-6BB02B2B27ED}" dt="2023-04-15T22:25:59.413" v="15179"/>
          <ac:spMkLst>
            <pc:docMk/>
            <pc:sldMk cId="2919333169" sldId="273"/>
            <ac:spMk id="106" creationId="{EF872EBA-0D2A-6D71-B59B-F2DD4D7C36BA}"/>
          </ac:spMkLst>
        </pc:spChg>
        <pc:spChg chg="mod">
          <ac:chgData name="Wu, Fan" userId="4b10d03c-3d92-48e8-a0d5-6115b10b80cb" providerId="ADAL" clId="{D416C91B-BE20-0F49-964F-6BB02B2B27ED}" dt="2023-04-15T22:25:59.413" v="15179"/>
          <ac:spMkLst>
            <pc:docMk/>
            <pc:sldMk cId="2919333169" sldId="273"/>
            <ac:spMk id="107" creationId="{4EDFD47F-E92F-8E8B-FC2F-C81785CA4748}"/>
          </ac:spMkLst>
        </pc:spChg>
        <pc:spChg chg="mod">
          <ac:chgData name="Wu, Fan" userId="4b10d03c-3d92-48e8-a0d5-6115b10b80cb" providerId="ADAL" clId="{D416C91B-BE20-0F49-964F-6BB02B2B27ED}" dt="2023-04-15T22:25:59.413" v="15179"/>
          <ac:spMkLst>
            <pc:docMk/>
            <pc:sldMk cId="2919333169" sldId="273"/>
            <ac:spMk id="108" creationId="{EA127645-C49E-6E83-BFFA-91171D1F75F2}"/>
          </ac:spMkLst>
        </pc:spChg>
        <pc:spChg chg="mod">
          <ac:chgData name="Wu, Fan" userId="4b10d03c-3d92-48e8-a0d5-6115b10b80cb" providerId="ADAL" clId="{D416C91B-BE20-0F49-964F-6BB02B2B27ED}" dt="2023-04-15T22:25:59.413" v="15179"/>
          <ac:spMkLst>
            <pc:docMk/>
            <pc:sldMk cId="2919333169" sldId="273"/>
            <ac:spMk id="109" creationId="{8E3E3565-B30E-E0CF-5FF1-02BBC0043F82}"/>
          </ac:spMkLst>
        </pc:spChg>
        <pc:spChg chg="mod">
          <ac:chgData name="Wu, Fan" userId="4b10d03c-3d92-48e8-a0d5-6115b10b80cb" providerId="ADAL" clId="{D416C91B-BE20-0F49-964F-6BB02B2B27ED}" dt="2023-04-15T22:25:59.413" v="15179"/>
          <ac:spMkLst>
            <pc:docMk/>
            <pc:sldMk cId="2919333169" sldId="273"/>
            <ac:spMk id="110" creationId="{2298A8A9-385A-5C66-F0BF-7FA1BAA754DA}"/>
          </ac:spMkLst>
        </pc:spChg>
        <pc:spChg chg="mod">
          <ac:chgData name="Wu, Fan" userId="4b10d03c-3d92-48e8-a0d5-6115b10b80cb" providerId="ADAL" clId="{D416C91B-BE20-0F49-964F-6BB02B2B27ED}" dt="2023-04-15T22:25:59.413" v="15179"/>
          <ac:spMkLst>
            <pc:docMk/>
            <pc:sldMk cId="2919333169" sldId="273"/>
            <ac:spMk id="116" creationId="{18DC5128-A1F6-D8BF-51B6-6BC895E98BE9}"/>
          </ac:spMkLst>
        </pc:spChg>
        <pc:spChg chg="mod">
          <ac:chgData name="Wu, Fan" userId="4b10d03c-3d92-48e8-a0d5-6115b10b80cb" providerId="ADAL" clId="{D416C91B-BE20-0F49-964F-6BB02B2B27ED}" dt="2023-04-15T22:25:59.413" v="15179"/>
          <ac:spMkLst>
            <pc:docMk/>
            <pc:sldMk cId="2919333169" sldId="273"/>
            <ac:spMk id="117" creationId="{C2611A28-139A-1748-1727-985FEF6E451D}"/>
          </ac:spMkLst>
        </pc:spChg>
        <pc:spChg chg="mod">
          <ac:chgData name="Wu, Fan" userId="4b10d03c-3d92-48e8-a0d5-6115b10b80cb" providerId="ADAL" clId="{D416C91B-BE20-0F49-964F-6BB02B2B27ED}" dt="2023-04-15T22:25:59.413" v="15179"/>
          <ac:spMkLst>
            <pc:docMk/>
            <pc:sldMk cId="2919333169" sldId="273"/>
            <ac:spMk id="127" creationId="{58DDD95A-531D-9AB3-E917-3DDF39B2E98A}"/>
          </ac:spMkLst>
        </pc:spChg>
        <pc:spChg chg="mod">
          <ac:chgData name="Wu, Fan" userId="4b10d03c-3d92-48e8-a0d5-6115b10b80cb" providerId="ADAL" clId="{D416C91B-BE20-0F49-964F-6BB02B2B27ED}" dt="2023-04-15T22:25:59.413" v="15179"/>
          <ac:spMkLst>
            <pc:docMk/>
            <pc:sldMk cId="2919333169" sldId="273"/>
            <ac:spMk id="128" creationId="{5B2C94BF-C408-2F26-F975-1D20A3245BCC}"/>
          </ac:spMkLst>
        </pc:spChg>
        <pc:spChg chg="mod">
          <ac:chgData name="Wu, Fan" userId="4b10d03c-3d92-48e8-a0d5-6115b10b80cb" providerId="ADAL" clId="{D416C91B-BE20-0F49-964F-6BB02B2B27ED}" dt="2023-04-15T22:25:59.413" v="15179"/>
          <ac:spMkLst>
            <pc:docMk/>
            <pc:sldMk cId="2919333169" sldId="273"/>
            <ac:spMk id="129" creationId="{DD2E6F57-BE47-71F1-17CE-7E6F283DEA34}"/>
          </ac:spMkLst>
        </pc:spChg>
        <pc:spChg chg="mod">
          <ac:chgData name="Wu, Fan" userId="4b10d03c-3d92-48e8-a0d5-6115b10b80cb" providerId="ADAL" clId="{D416C91B-BE20-0F49-964F-6BB02B2B27ED}" dt="2023-04-15T22:25:59.413" v="15179"/>
          <ac:spMkLst>
            <pc:docMk/>
            <pc:sldMk cId="2919333169" sldId="273"/>
            <ac:spMk id="130" creationId="{B8A07B30-08C8-2A81-8CD2-17345C240D77}"/>
          </ac:spMkLst>
        </pc:spChg>
        <pc:spChg chg="mod">
          <ac:chgData name="Wu, Fan" userId="4b10d03c-3d92-48e8-a0d5-6115b10b80cb" providerId="ADAL" clId="{D416C91B-BE20-0F49-964F-6BB02B2B27ED}" dt="2023-04-15T22:25:59.413" v="15179"/>
          <ac:spMkLst>
            <pc:docMk/>
            <pc:sldMk cId="2919333169" sldId="273"/>
            <ac:spMk id="131" creationId="{2B2CB57D-67BD-2FCF-B924-D506E2C67996}"/>
          </ac:spMkLst>
        </pc:spChg>
        <pc:spChg chg="mod">
          <ac:chgData name="Wu, Fan" userId="4b10d03c-3d92-48e8-a0d5-6115b10b80cb" providerId="ADAL" clId="{D416C91B-BE20-0F49-964F-6BB02B2B27ED}" dt="2023-04-15T22:25:59.413" v="15179"/>
          <ac:spMkLst>
            <pc:docMk/>
            <pc:sldMk cId="2919333169" sldId="273"/>
            <ac:spMk id="132" creationId="{74A502CF-354B-BD5B-E25A-A27E1652BF3E}"/>
          </ac:spMkLst>
        </pc:spChg>
        <pc:spChg chg="mod">
          <ac:chgData name="Wu, Fan" userId="4b10d03c-3d92-48e8-a0d5-6115b10b80cb" providerId="ADAL" clId="{D416C91B-BE20-0F49-964F-6BB02B2B27ED}" dt="2023-04-15T22:25:59.413" v="15179"/>
          <ac:spMkLst>
            <pc:docMk/>
            <pc:sldMk cId="2919333169" sldId="273"/>
            <ac:spMk id="133" creationId="{180430C8-A010-EA6A-700A-38148EE8727D}"/>
          </ac:spMkLst>
        </pc:spChg>
        <pc:spChg chg="mod">
          <ac:chgData name="Wu, Fan" userId="4b10d03c-3d92-48e8-a0d5-6115b10b80cb" providerId="ADAL" clId="{D416C91B-BE20-0F49-964F-6BB02B2B27ED}" dt="2023-04-15T22:25:59.413" v="15179"/>
          <ac:spMkLst>
            <pc:docMk/>
            <pc:sldMk cId="2919333169" sldId="273"/>
            <ac:spMk id="134" creationId="{CD0AE3F1-3CEB-3878-FF63-51B4FA604A8F}"/>
          </ac:spMkLst>
        </pc:spChg>
        <pc:spChg chg="mod">
          <ac:chgData name="Wu, Fan" userId="4b10d03c-3d92-48e8-a0d5-6115b10b80cb" providerId="ADAL" clId="{D416C91B-BE20-0F49-964F-6BB02B2B27ED}" dt="2023-04-15T22:25:59.413" v="15179"/>
          <ac:spMkLst>
            <pc:docMk/>
            <pc:sldMk cId="2919333169" sldId="273"/>
            <ac:spMk id="135" creationId="{01190896-1E1E-A14B-3387-FAB703A0510E}"/>
          </ac:spMkLst>
        </pc:spChg>
        <pc:spChg chg="mod">
          <ac:chgData name="Wu, Fan" userId="4b10d03c-3d92-48e8-a0d5-6115b10b80cb" providerId="ADAL" clId="{D416C91B-BE20-0F49-964F-6BB02B2B27ED}" dt="2023-04-15T22:25:59.413" v="15179"/>
          <ac:spMkLst>
            <pc:docMk/>
            <pc:sldMk cId="2919333169" sldId="273"/>
            <ac:spMk id="136" creationId="{77071A78-84AE-4901-9C47-53461E705379}"/>
          </ac:spMkLst>
        </pc:spChg>
        <pc:spChg chg="mod">
          <ac:chgData name="Wu, Fan" userId="4b10d03c-3d92-48e8-a0d5-6115b10b80cb" providerId="ADAL" clId="{D416C91B-BE20-0F49-964F-6BB02B2B27ED}" dt="2023-04-15T22:25:59.413" v="15179"/>
          <ac:spMkLst>
            <pc:docMk/>
            <pc:sldMk cId="2919333169" sldId="273"/>
            <ac:spMk id="137" creationId="{73170E31-6C5D-4C8F-65BB-FA8BA58D59BE}"/>
          </ac:spMkLst>
        </pc:spChg>
        <pc:spChg chg="mod">
          <ac:chgData name="Wu, Fan" userId="4b10d03c-3d92-48e8-a0d5-6115b10b80cb" providerId="ADAL" clId="{D416C91B-BE20-0F49-964F-6BB02B2B27ED}" dt="2023-04-15T22:25:59.413" v="15179"/>
          <ac:spMkLst>
            <pc:docMk/>
            <pc:sldMk cId="2919333169" sldId="273"/>
            <ac:spMk id="138" creationId="{99EF181D-2A2B-807F-A640-BC7FEA0E733B}"/>
          </ac:spMkLst>
        </pc:spChg>
        <pc:spChg chg="mod">
          <ac:chgData name="Wu, Fan" userId="4b10d03c-3d92-48e8-a0d5-6115b10b80cb" providerId="ADAL" clId="{D416C91B-BE20-0F49-964F-6BB02B2B27ED}" dt="2023-04-15T22:25:59.413" v="15179"/>
          <ac:spMkLst>
            <pc:docMk/>
            <pc:sldMk cId="2919333169" sldId="273"/>
            <ac:spMk id="139" creationId="{EF2D1D52-6071-C475-3229-97EE2B0DBC2C}"/>
          </ac:spMkLst>
        </pc:spChg>
        <pc:spChg chg="mod">
          <ac:chgData name="Wu, Fan" userId="4b10d03c-3d92-48e8-a0d5-6115b10b80cb" providerId="ADAL" clId="{D416C91B-BE20-0F49-964F-6BB02B2B27ED}" dt="2023-04-15T22:25:59.413" v="15179"/>
          <ac:spMkLst>
            <pc:docMk/>
            <pc:sldMk cId="2919333169" sldId="273"/>
            <ac:spMk id="140" creationId="{4EEF5DCD-9AF0-1443-F163-266D3E271310}"/>
          </ac:spMkLst>
        </pc:spChg>
        <pc:spChg chg="mod">
          <ac:chgData name="Wu, Fan" userId="4b10d03c-3d92-48e8-a0d5-6115b10b80cb" providerId="ADAL" clId="{D416C91B-BE20-0F49-964F-6BB02B2B27ED}" dt="2023-04-15T22:25:59.413" v="15179"/>
          <ac:spMkLst>
            <pc:docMk/>
            <pc:sldMk cId="2919333169" sldId="273"/>
            <ac:spMk id="141" creationId="{DE8A2977-69B2-2434-EDE8-7877541F4AE7}"/>
          </ac:spMkLst>
        </pc:spChg>
        <pc:spChg chg="mod">
          <ac:chgData name="Wu, Fan" userId="4b10d03c-3d92-48e8-a0d5-6115b10b80cb" providerId="ADAL" clId="{D416C91B-BE20-0F49-964F-6BB02B2B27ED}" dt="2023-04-15T22:25:59.413" v="15179"/>
          <ac:spMkLst>
            <pc:docMk/>
            <pc:sldMk cId="2919333169" sldId="273"/>
            <ac:spMk id="142" creationId="{A8FD4FE2-847A-88E6-94C2-7CFCDDA0BE1D}"/>
          </ac:spMkLst>
        </pc:spChg>
        <pc:spChg chg="mod">
          <ac:chgData name="Wu, Fan" userId="4b10d03c-3d92-48e8-a0d5-6115b10b80cb" providerId="ADAL" clId="{D416C91B-BE20-0F49-964F-6BB02B2B27ED}" dt="2023-04-15T22:25:59.413" v="15179"/>
          <ac:spMkLst>
            <pc:docMk/>
            <pc:sldMk cId="2919333169" sldId="273"/>
            <ac:spMk id="143" creationId="{53917598-6B30-ECD6-AE21-31703F89CF33}"/>
          </ac:spMkLst>
        </pc:spChg>
        <pc:spChg chg="mod">
          <ac:chgData name="Wu, Fan" userId="4b10d03c-3d92-48e8-a0d5-6115b10b80cb" providerId="ADAL" clId="{D416C91B-BE20-0F49-964F-6BB02B2B27ED}" dt="2023-04-15T22:25:59.413" v="15179"/>
          <ac:spMkLst>
            <pc:docMk/>
            <pc:sldMk cId="2919333169" sldId="273"/>
            <ac:spMk id="144" creationId="{317EA9CB-354C-B090-9ABF-EBA4789FDAE5}"/>
          </ac:spMkLst>
        </pc:spChg>
        <pc:spChg chg="mod">
          <ac:chgData name="Wu, Fan" userId="4b10d03c-3d92-48e8-a0d5-6115b10b80cb" providerId="ADAL" clId="{D416C91B-BE20-0F49-964F-6BB02B2B27ED}" dt="2023-04-15T22:25:59.413" v="15179"/>
          <ac:spMkLst>
            <pc:docMk/>
            <pc:sldMk cId="2919333169" sldId="273"/>
            <ac:spMk id="145" creationId="{1F6A9E67-4FF9-72E9-B987-E35CAE378C5E}"/>
          </ac:spMkLst>
        </pc:spChg>
        <pc:spChg chg="mod">
          <ac:chgData name="Wu, Fan" userId="4b10d03c-3d92-48e8-a0d5-6115b10b80cb" providerId="ADAL" clId="{D416C91B-BE20-0F49-964F-6BB02B2B27ED}" dt="2023-04-15T22:25:59.413" v="15179"/>
          <ac:spMkLst>
            <pc:docMk/>
            <pc:sldMk cId="2919333169" sldId="273"/>
            <ac:spMk id="146" creationId="{B6361A17-7D5D-4BF4-7A45-374325992A99}"/>
          </ac:spMkLst>
        </pc:spChg>
        <pc:spChg chg="mod">
          <ac:chgData name="Wu, Fan" userId="4b10d03c-3d92-48e8-a0d5-6115b10b80cb" providerId="ADAL" clId="{D416C91B-BE20-0F49-964F-6BB02B2B27ED}" dt="2023-04-15T22:25:59.413" v="15179"/>
          <ac:spMkLst>
            <pc:docMk/>
            <pc:sldMk cId="2919333169" sldId="273"/>
            <ac:spMk id="147" creationId="{DF7D4386-C744-F753-CD7A-43670B761582}"/>
          </ac:spMkLst>
        </pc:spChg>
        <pc:spChg chg="mod">
          <ac:chgData name="Wu, Fan" userId="4b10d03c-3d92-48e8-a0d5-6115b10b80cb" providerId="ADAL" clId="{D416C91B-BE20-0F49-964F-6BB02B2B27ED}" dt="2023-04-15T22:25:59.413" v="15179"/>
          <ac:spMkLst>
            <pc:docMk/>
            <pc:sldMk cId="2919333169" sldId="273"/>
            <ac:spMk id="148" creationId="{5A7EB886-6A17-09EE-701A-DA7A202B64BA}"/>
          </ac:spMkLst>
        </pc:spChg>
        <pc:spChg chg="mod">
          <ac:chgData name="Wu, Fan" userId="4b10d03c-3d92-48e8-a0d5-6115b10b80cb" providerId="ADAL" clId="{D416C91B-BE20-0F49-964F-6BB02B2B27ED}" dt="2023-04-15T22:25:59.413" v="15179"/>
          <ac:spMkLst>
            <pc:docMk/>
            <pc:sldMk cId="2919333169" sldId="273"/>
            <ac:spMk id="149" creationId="{C821E9AE-9339-CF90-11F6-8BD4FC2B2BAA}"/>
          </ac:spMkLst>
        </pc:spChg>
        <pc:spChg chg="mod">
          <ac:chgData name="Wu, Fan" userId="4b10d03c-3d92-48e8-a0d5-6115b10b80cb" providerId="ADAL" clId="{D416C91B-BE20-0F49-964F-6BB02B2B27ED}" dt="2023-04-15T22:25:59.413" v="15179"/>
          <ac:spMkLst>
            <pc:docMk/>
            <pc:sldMk cId="2919333169" sldId="273"/>
            <ac:spMk id="150" creationId="{30AFBFE0-65B7-1108-A466-DDA8FAF2E59F}"/>
          </ac:spMkLst>
        </pc:spChg>
        <pc:spChg chg="mod">
          <ac:chgData name="Wu, Fan" userId="4b10d03c-3d92-48e8-a0d5-6115b10b80cb" providerId="ADAL" clId="{D416C91B-BE20-0F49-964F-6BB02B2B27ED}" dt="2023-04-15T22:25:59.413" v="15179"/>
          <ac:spMkLst>
            <pc:docMk/>
            <pc:sldMk cId="2919333169" sldId="273"/>
            <ac:spMk id="151" creationId="{02823F53-A339-0D8B-75EC-3FE0595678B3}"/>
          </ac:spMkLst>
        </pc:spChg>
        <pc:spChg chg="mod">
          <ac:chgData name="Wu, Fan" userId="4b10d03c-3d92-48e8-a0d5-6115b10b80cb" providerId="ADAL" clId="{D416C91B-BE20-0F49-964F-6BB02B2B27ED}" dt="2023-04-15T22:25:59.413" v="15179"/>
          <ac:spMkLst>
            <pc:docMk/>
            <pc:sldMk cId="2919333169" sldId="273"/>
            <ac:spMk id="152" creationId="{846F5AB2-3940-9205-EAF8-F40BDB4AE6AF}"/>
          </ac:spMkLst>
        </pc:spChg>
        <pc:spChg chg="mod">
          <ac:chgData name="Wu, Fan" userId="4b10d03c-3d92-48e8-a0d5-6115b10b80cb" providerId="ADAL" clId="{D416C91B-BE20-0F49-964F-6BB02B2B27ED}" dt="2023-04-15T22:25:59.413" v="15179"/>
          <ac:spMkLst>
            <pc:docMk/>
            <pc:sldMk cId="2919333169" sldId="273"/>
            <ac:spMk id="153" creationId="{5C53E7EF-CC07-062B-7231-CD4BE6E5AFBC}"/>
          </ac:spMkLst>
        </pc:spChg>
        <pc:spChg chg="mod">
          <ac:chgData name="Wu, Fan" userId="4b10d03c-3d92-48e8-a0d5-6115b10b80cb" providerId="ADAL" clId="{D416C91B-BE20-0F49-964F-6BB02B2B27ED}" dt="2023-04-15T22:25:59.413" v="15179"/>
          <ac:spMkLst>
            <pc:docMk/>
            <pc:sldMk cId="2919333169" sldId="273"/>
            <ac:spMk id="154" creationId="{5650B03C-E5DF-1A08-E8E5-682942288338}"/>
          </ac:spMkLst>
        </pc:spChg>
        <pc:spChg chg="mod">
          <ac:chgData name="Wu, Fan" userId="4b10d03c-3d92-48e8-a0d5-6115b10b80cb" providerId="ADAL" clId="{D416C91B-BE20-0F49-964F-6BB02B2B27ED}" dt="2023-04-15T22:25:59.413" v="15179"/>
          <ac:spMkLst>
            <pc:docMk/>
            <pc:sldMk cId="2919333169" sldId="273"/>
            <ac:spMk id="155" creationId="{5D158DF8-BA6E-38B3-95C9-7318AA0BB65B}"/>
          </ac:spMkLst>
        </pc:spChg>
        <pc:spChg chg="mod">
          <ac:chgData name="Wu, Fan" userId="4b10d03c-3d92-48e8-a0d5-6115b10b80cb" providerId="ADAL" clId="{D416C91B-BE20-0F49-964F-6BB02B2B27ED}" dt="2023-04-15T22:25:59.413" v="15179"/>
          <ac:spMkLst>
            <pc:docMk/>
            <pc:sldMk cId="2919333169" sldId="273"/>
            <ac:spMk id="156" creationId="{C1AB56D2-75E5-4175-7FAB-234FF3589E28}"/>
          </ac:spMkLst>
        </pc:spChg>
        <pc:spChg chg="mod">
          <ac:chgData name="Wu, Fan" userId="4b10d03c-3d92-48e8-a0d5-6115b10b80cb" providerId="ADAL" clId="{D416C91B-BE20-0F49-964F-6BB02B2B27ED}" dt="2023-05-01T23:22:26.386" v="24587" actId="1076"/>
          <ac:spMkLst>
            <pc:docMk/>
            <pc:sldMk cId="2919333169" sldId="273"/>
            <ac:spMk id="160" creationId="{726F7860-4949-DF4B-34BB-C8B3224EDCEE}"/>
          </ac:spMkLst>
        </pc:spChg>
        <pc:spChg chg="mod">
          <ac:chgData name="Wu, Fan" userId="4b10d03c-3d92-48e8-a0d5-6115b10b80cb" providerId="ADAL" clId="{D416C91B-BE20-0F49-964F-6BB02B2B27ED}" dt="2023-05-01T23:22:26.386" v="24587" actId="1076"/>
          <ac:spMkLst>
            <pc:docMk/>
            <pc:sldMk cId="2919333169" sldId="273"/>
            <ac:spMk id="161" creationId="{79F8BF9F-6831-3A2A-C6AA-5C0689E95B88}"/>
          </ac:spMkLst>
        </pc:spChg>
        <pc:spChg chg="mod">
          <ac:chgData name="Wu, Fan" userId="4b10d03c-3d92-48e8-a0d5-6115b10b80cb" providerId="ADAL" clId="{D416C91B-BE20-0F49-964F-6BB02B2B27ED}" dt="2023-05-01T23:22:26.386" v="24587" actId="1076"/>
          <ac:spMkLst>
            <pc:docMk/>
            <pc:sldMk cId="2919333169" sldId="273"/>
            <ac:spMk id="162" creationId="{866348B3-02D2-A747-4781-DD100FF05003}"/>
          </ac:spMkLst>
        </pc:spChg>
        <pc:spChg chg="mod">
          <ac:chgData name="Wu, Fan" userId="4b10d03c-3d92-48e8-a0d5-6115b10b80cb" providerId="ADAL" clId="{D416C91B-BE20-0F49-964F-6BB02B2B27ED}" dt="2023-05-01T23:22:26.386" v="24587" actId="1076"/>
          <ac:spMkLst>
            <pc:docMk/>
            <pc:sldMk cId="2919333169" sldId="273"/>
            <ac:spMk id="163" creationId="{EB5AD890-8F9A-B5C6-DA81-078DC2D83A3D}"/>
          </ac:spMkLst>
        </pc:spChg>
        <pc:spChg chg="mod">
          <ac:chgData name="Wu, Fan" userId="4b10d03c-3d92-48e8-a0d5-6115b10b80cb" providerId="ADAL" clId="{D416C91B-BE20-0F49-964F-6BB02B2B27ED}" dt="2023-05-01T23:22:26.386" v="24587" actId="1076"/>
          <ac:spMkLst>
            <pc:docMk/>
            <pc:sldMk cId="2919333169" sldId="273"/>
            <ac:spMk id="164" creationId="{4EFD5354-FBB4-3D18-4AC2-C74AFA10A114}"/>
          </ac:spMkLst>
        </pc:spChg>
        <pc:spChg chg="mod">
          <ac:chgData name="Wu, Fan" userId="4b10d03c-3d92-48e8-a0d5-6115b10b80cb" providerId="ADAL" clId="{D416C91B-BE20-0F49-964F-6BB02B2B27ED}" dt="2023-05-01T23:22:26.386" v="24587" actId="1076"/>
          <ac:spMkLst>
            <pc:docMk/>
            <pc:sldMk cId="2919333169" sldId="273"/>
            <ac:spMk id="165" creationId="{8E6928EB-0E88-93FA-6221-FD10D51CA6CD}"/>
          </ac:spMkLst>
        </pc:spChg>
        <pc:spChg chg="mod">
          <ac:chgData name="Wu, Fan" userId="4b10d03c-3d92-48e8-a0d5-6115b10b80cb" providerId="ADAL" clId="{D416C91B-BE20-0F49-964F-6BB02B2B27ED}" dt="2023-05-01T23:22:26.386" v="24587" actId="1076"/>
          <ac:spMkLst>
            <pc:docMk/>
            <pc:sldMk cId="2919333169" sldId="273"/>
            <ac:spMk id="166" creationId="{B1630C1B-369D-C4C5-3458-6C1900DA8AC1}"/>
          </ac:spMkLst>
        </pc:spChg>
        <pc:spChg chg="mod">
          <ac:chgData name="Wu, Fan" userId="4b10d03c-3d92-48e8-a0d5-6115b10b80cb" providerId="ADAL" clId="{D416C91B-BE20-0F49-964F-6BB02B2B27ED}" dt="2023-05-01T23:22:26.386" v="24587" actId="1076"/>
          <ac:spMkLst>
            <pc:docMk/>
            <pc:sldMk cId="2919333169" sldId="273"/>
            <ac:spMk id="167" creationId="{B6905386-7C55-2A30-6554-0537C2597767}"/>
          </ac:spMkLst>
        </pc:spChg>
        <pc:spChg chg="mod">
          <ac:chgData name="Wu, Fan" userId="4b10d03c-3d92-48e8-a0d5-6115b10b80cb" providerId="ADAL" clId="{D416C91B-BE20-0F49-964F-6BB02B2B27ED}" dt="2023-05-01T23:22:26.386" v="24587" actId="1076"/>
          <ac:spMkLst>
            <pc:docMk/>
            <pc:sldMk cId="2919333169" sldId="273"/>
            <ac:spMk id="170" creationId="{3C1CAEC2-6DE1-419D-FB2E-EAFEDF09DB75}"/>
          </ac:spMkLst>
        </pc:spChg>
        <pc:spChg chg="mod">
          <ac:chgData name="Wu, Fan" userId="4b10d03c-3d92-48e8-a0d5-6115b10b80cb" providerId="ADAL" clId="{D416C91B-BE20-0F49-964F-6BB02B2B27ED}" dt="2023-05-01T23:22:26.386" v="24587" actId="1076"/>
          <ac:spMkLst>
            <pc:docMk/>
            <pc:sldMk cId="2919333169" sldId="273"/>
            <ac:spMk id="171" creationId="{8E75BBF3-0B52-728F-CC76-BE6ACA4D032B}"/>
          </ac:spMkLst>
        </pc:spChg>
        <pc:spChg chg="mod">
          <ac:chgData name="Wu, Fan" userId="4b10d03c-3d92-48e8-a0d5-6115b10b80cb" providerId="ADAL" clId="{D416C91B-BE20-0F49-964F-6BB02B2B27ED}" dt="2023-05-01T23:22:26.386" v="24587" actId="1076"/>
          <ac:spMkLst>
            <pc:docMk/>
            <pc:sldMk cId="2919333169" sldId="273"/>
            <ac:spMk id="172" creationId="{F31ECCE3-D7BA-CCE4-6E5D-E3339489DEE6}"/>
          </ac:spMkLst>
        </pc:spChg>
        <pc:spChg chg="mod">
          <ac:chgData name="Wu, Fan" userId="4b10d03c-3d92-48e8-a0d5-6115b10b80cb" providerId="ADAL" clId="{D416C91B-BE20-0F49-964F-6BB02B2B27ED}" dt="2023-05-01T23:22:26.386" v="24587" actId="1076"/>
          <ac:spMkLst>
            <pc:docMk/>
            <pc:sldMk cId="2919333169" sldId="273"/>
            <ac:spMk id="173" creationId="{842769D3-609D-698D-422A-08C47A3CDF99}"/>
          </ac:spMkLst>
        </pc:spChg>
        <pc:spChg chg="mod">
          <ac:chgData name="Wu, Fan" userId="4b10d03c-3d92-48e8-a0d5-6115b10b80cb" providerId="ADAL" clId="{D416C91B-BE20-0F49-964F-6BB02B2B27ED}" dt="2023-05-01T23:22:26.386" v="24587" actId="1076"/>
          <ac:spMkLst>
            <pc:docMk/>
            <pc:sldMk cId="2919333169" sldId="273"/>
            <ac:spMk id="174" creationId="{F0E34557-5E01-F90C-E553-355C36D5A74C}"/>
          </ac:spMkLst>
        </pc:spChg>
        <pc:spChg chg="mod">
          <ac:chgData name="Wu, Fan" userId="4b10d03c-3d92-48e8-a0d5-6115b10b80cb" providerId="ADAL" clId="{D416C91B-BE20-0F49-964F-6BB02B2B27ED}" dt="2023-05-01T23:22:26.386" v="24587" actId="1076"/>
          <ac:spMkLst>
            <pc:docMk/>
            <pc:sldMk cId="2919333169" sldId="273"/>
            <ac:spMk id="175" creationId="{8B83A7C2-32C7-5068-1120-07975EF757C7}"/>
          </ac:spMkLst>
        </pc:spChg>
        <pc:spChg chg="mod">
          <ac:chgData name="Wu, Fan" userId="4b10d03c-3d92-48e8-a0d5-6115b10b80cb" providerId="ADAL" clId="{D416C91B-BE20-0F49-964F-6BB02B2B27ED}" dt="2023-05-01T23:22:26.386" v="24587" actId="1076"/>
          <ac:spMkLst>
            <pc:docMk/>
            <pc:sldMk cId="2919333169" sldId="273"/>
            <ac:spMk id="176" creationId="{79CF4FF7-26F7-E75B-DC01-BE46F7B444A0}"/>
          </ac:spMkLst>
        </pc:spChg>
        <pc:spChg chg="mod">
          <ac:chgData name="Wu, Fan" userId="4b10d03c-3d92-48e8-a0d5-6115b10b80cb" providerId="ADAL" clId="{D416C91B-BE20-0F49-964F-6BB02B2B27ED}" dt="2023-05-01T23:22:26.386" v="24587" actId="1076"/>
          <ac:spMkLst>
            <pc:docMk/>
            <pc:sldMk cId="2919333169" sldId="273"/>
            <ac:spMk id="177" creationId="{F3BA9DAF-0189-0617-4827-D0F95D3B2E5B}"/>
          </ac:spMkLst>
        </pc:spChg>
        <pc:spChg chg="mod">
          <ac:chgData name="Wu, Fan" userId="4b10d03c-3d92-48e8-a0d5-6115b10b80cb" providerId="ADAL" clId="{D416C91B-BE20-0F49-964F-6BB02B2B27ED}" dt="2023-05-01T23:22:26.386" v="24587" actId="1076"/>
          <ac:spMkLst>
            <pc:docMk/>
            <pc:sldMk cId="2919333169" sldId="273"/>
            <ac:spMk id="178" creationId="{3361779E-D9A0-FCF0-45DA-5B936763134E}"/>
          </ac:spMkLst>
        </pc:spChg>
        <pc:spChg chg="mod">
          <ac:chgData name="Wu, Fan" userId="4b10d03c-3d92-48e8-a0d5-6115b10b80cb" providerId="ADAL" clId="{D416C91B-BE20-0F49-964F-6BB02B2B27ED}" dt="2023-05-01T23:22:26.386" v="24587" actId="1076"/>
          <ac:spMkLst>
            <pc:docMk/>
            <pc:sldMk cId="2919333169" sldId="273"/>
            <ac:spMk id="179" creationId="{D9802307-1C4B-7298-6D02-F29C439E7935}"/>
          </ac:spMkLst>
        </pc:spChg>
        <pc:spChg chg="mod">
          <ac:chgData name="Wu, Fan" userId="4b10d03c-3d92-48e8-a0d5-6115b10b80cb" providerId="ADAL" clId="{D416C91B-BE20-0F49-964F-6BB02B2B27ED}" dt="2023-05-01T23:22:26.386" v="24587" actId="1076"/>
          <ac:spMkLst>
            <pc:docMk/>
            <pc:sldMk cId="2919333169" sldId="273"/>
            <ac:spMk id="180" creationId="{08E5EB4A-90E5-CCDF-7522-9B5D604F0ACC}"/>
          </ac:spMkLst>
        </pc:spChg>
        <pc:spChg chg="mod">
          <ac:chgData name="Wu, Fan" userId="4b10d03c-3d92-48e8-a0d5-6115b10b80cb" providerId="ADAL" clId="{D416C91B-BE20-0F49-964F-6BB02B2B27ED}" dt="2023-05-01T23:22:26.386" v="24587" actId="1076"/>
          <ac:spMkLst>
            <pc:docMk/>
            <pc:sldMk cId="2919333169" sldId="273"/>
            <ac:spMk id="181" creationId="{7C7E1B01-E1B7-6C2A-D6C9-47C61B74E571}"/>
          </ac:spMkLst>
        </pc:spChg>
        <pc:spChg chg="mod">
          <ac:chgData name="Wu, Fan" userId="4b10d03c-3d92-48e8-a0d5-6115b10b80cb" providerId="ADAL" clId="{D416C91B-BE20-0F49-964F-6BB02B2B27ED}" dt="2023-05-01T23:22:26.386" v="24587" actId="1076"/>
          <ac:spMkLst>
            <pc:docMk/>
            <pc:sldMk cId="2919333169" sldId="273"/>
            <ac:spMk id="182" creationId="{B05988AB-400B-64CC-6A47-541A03EC9C40}"/>
          </ac:spMkLst>
        </pc:spChg>
        <pc:spChg chg="mod">
          <ac:chgData name="Wu, Fan" userId="4b10d03c-3d92-48e8-a0d5-6115b10b80cb" providerId="ADAL" clId="{D416C91B-BE20-0F49-964F-6BB02B2B27ED}" dt="2023-05-01T23:22:26.386" v="24587" actId="1076"/>
          <ac:spMkLst>
            <pc:docMk/>
            <pc:sldMk cId="2919333169" sldId="273"/>
            <ac:spMk id="183" creationId="{B7DD95DD-CC90-78D2-33D8-B15B8A2EE60A}"/>
          </ac:spMkLst>
        </pc:spChg>
        <pc:spChg chg="mod">
          <ac:chgData name="Wu, Fan" userId="4b10d03c-3d92-48e8-a0d5-6115b10b80cb" providerId="ADAL" clId="{D416C91B-BE20-0F49-964F-6BB02B2B27ED}" dt="2023-05-01T23:22:26.386" v="24587" actId="1076"/>
          <ac:spMkLst>
            <pc:docMk/>
            <pc:sldMk cId="2919333169" sldId="273"/>
            <ac:spMk id="184" creationId="{A6FA89B0-DEEE-8E23-F46E-CACD000602D9}"/>
          </ac:spMkLst>
        </pc:spChg>
        <pc:spChg chg="mod">
          <ac:chgData name="Wu, Fan" userId="4b10d03c-3d92-48e8-a0d5-6115b10b80cb" providerId="ADAL" clId="{D416C91B-BE20-0F49-964F-6BB02B2B27ED}" dt="2023-05-01T23:22:26.386" v="24587" actId="1076"/>
          <ac:spMkLst>
            <pc:docMk/>
            <pc:sldMk cId="2919333169" sldId="273"/>
            <ac:spMk id="190" creationId="{38CED643-6C98-4632-82BE-9D7E35CEB572}"/>
          </ac:spMkLst>
        </pc:spChg>
        <pc:spChg chg="mod">
          <ac:chgData name="Wu, Fan" userId="4b10d03c-3d92-48e8-a0d5-6115b10b80cb" providerId="ADAL" clId="{D416C91B-BE20-0F49-964F-6BB02B2B27ED}" dt="2023-05-01T23:22:26.386" v="24587" actId="1076"/>
          <ac:spMkLst>
            <pc:docMk/>
            <pc:sldMk cId="2919333169" sldId="273"/>
            <ac:spMk id="191" creationId="{58659162-ABE8-0111-C4AF-59293C7263FF}"/>
          </ac:spMkLst>
        </pc:spChg>
        <pc:spChg chg="mod">
          <ac:chgData name="Wu, Fan" userId="4b10d03c-3d92-48e8-a0d5-6115b10b80cb" providerId="ADAL" clId="{D416C91B-BE20-0F49-964F-6BB02B2B27ED}" dt="2023-05-01T23:22:26.386" v="24587" actId="1076"/>
          <ac:spMkLst>
            <pc:docMk/>
            <pc:sldMk cId="2919333169" sldId="273"/>
            <ac:spMk id="201" creationId="{60FB91CC-8DC2-4940-872C-9261CA13D793}"/>
          </ac:spMkLst>
        </pc:spChg>
        <pc:spChg chg="mod">
          <ac:chgData name="Wu, Fan" userId="4b10d03c-3d92-48e8-a0d5-6115b10b80cb" providerId="ADAL" clId="{D416C91B-BE20-0F49-964F-6BB02B2B27ED}" dt="2023-05-01T23:22:26.386" v="24587" actId="1076"/>
          <ac:spMkLst>
            <pc:docMk/>
            <pc:sldMk cId="2919333169" sldId="273"/>
            <ac:spMk id="202" creationId="{D3452C0D-5641-590B-FB29-81163C14B931}"/>
          </ac:spMkLst>
        </pc:spChg>
        <pc:spChg chg="mod">
          <ac:chgData name="Wu, Fan" userId="4b10d03c-3d92-48e8-a0d5-6115b10b80cb" providerId="ADAL" clId="{D416C91B-BE20-0F49-964F-6BB02B2B27ED}" dt="2023-05-01T23:22:26.386" v="24587" actId="1076"/>
          <ac:spMkLst>
            <pc:docMk/>
            <pc:sldMk cId="2919333169" sldId="273"/>
            <ac:spMk id="203" creationId="{08246F54-E53E-7F08-2D94-B28E3456EACD}"/>
          </ac:spMkLst>
        </pc:spChg>
        <pc:spChg chg="mod">
          <ac:chgData name="Wu, Fan" userId="4b10d03c-3d92-48e8-a0d5-6115b10b80cb" providerId="ADAL" clId="{D416C91B-BE20-0F49-964F-6BB02B2B27ED}" dt="2023-05-01T23:22:26.386" v="24587" actId="1076"/>
          <ac:spMkLst>
            <pc:docMk/>
            <pc:sldMk cId="2919333169" sldId="273"/>
            <ac:spMk id="204" creationId="{F8B1CCD5-0F96-B94E-C83A-CD4F5AAF910E}"/>
          </ac:spMkLst>
        </pc:spChg>
        <pc:spChg chg="mod">
          <ac:chgData name="Wu, Fan" userId="4b10d03c-3d92-48e8-a0d5-6115b10b80cb" providerId="ADAL" clId="{D416C91B-BE20-0F49-964F-6BB02B2B27ED}" dt="2023-05-01T23:22:26.386" v="24587" actId="1076"/>
          <ac:spMkLst>
            <pc:docMk/>
            <pc:sldMk cId="2919333169" sldId="273"/>
            <ac:spMk id="205" creationId="{612E688B-363C-DFFB-8DAE-6CD4181F08DA}"/>
          </ac:spMkLst>
        </pc:spChg>
        <pc:spChg chg="mod">
          <ac:chgData name="Wu, Fan" userId="4b10d03c-3d92-48e8-a0d5-6115b10b80cb" providerId="ADAL" clId="{D416C91B-BE20-0F49-964F-6BB02B2B27ED}" dt="2023-05-01T23:22:26.386" v="24587" actId="1076"/>
          <ac:spMkLst>
            <pc:docMk/>
            <pc:sldMk cId="2919333169" sldId="273"/>
            <ac:spMk id="206" creationId="{D1BAF00E-31DC-A9D5-E06D-EA72E816C48F}"/>
          </ac:spMkLst>
        </pc:spChg>
        <pc:spChg chg="mod">
          <ac:chgData name="Wu, Fan" userId="4b10d03c-3d92-48e8-a0d5-6115b10b80cb" providerId="ADAL" clId="{D416C91B-BE20-0F49-964F-6BB02B2B27ED}" dt="2023-05-01T23:22:26.386" v="24587" actId="1076"/>
          <ac:spMkLst>
            <pc:docMk/>
            <pc:sldMk cId="2919333169" sldId="273"/>
            <ac:spMk id="207" creationId="{B5D83D2A-DAB6-78BC-9DC8-A65D2B06AF7F}"/>
          </ac:spMkLst>
        </pc:spChg>
        <pc:spChg chg="mod">
          <ac:chgData name="Wu, Fan" userId="4b10d03c-3d92-48e8-a0d5-6115b10b80cb" providerId="ADAL" clId="{D416C91B-BE20-0F49-964F-6BB02B2B27ED}" dt="2023-05-01T23:22:26.386" v="24587" actId="1076"/>
          <ac:spMkLst>
            <pc:docMk/>
            <pc:sldMk cId="2919333169" sldId="273"/>
            <ac:spMk id="208" creationId="{62BBC1DC-66BB-9BFE-C0E6-465281F1DC36}"/>
          </ac:spMkLst>
        </pc:spChg>
        <pc:spChg chg="mod">
          <ac:chgData name="Wu, Fan" userId="4b10d03c-3d92-48e8-a0d5-6115b10b80cb" providerId="ADAL" clId="{D416C91B-BE20-0F49-964F-6BB02B2B27ED}" dt="2023-05-01T23:22:26.386" v="24587" actId="1076"/>
          <ac:spMkLst>
            <pc:docMk/>
            <pc:sldMk cId="2919333169" sldId="273"/>
            <ac:spMk id="209" creationId="{A64675C0-4481-3473-FDFF-704FCAC993C2}"/>
          </ac:spMkLst>
        </pc:spChg>
        <pc:spChg chg="mod">
          <ac:chgData name="Wu, Fan" userId="4b10d03c-3d92-48e8-a0d5-6115b10b80cb" providerId="ADAL" clId="{D416C91B-BE20-0F49-964F-6BB02B2B27ED}" dt="2023-05-01T23:22:26.386" v="24587" actId="1076"/>
          <ac:spMkLst>
            <pc:docMk/>
            <pc:sldMk cId="2919333169" sldId="273"/>
            <ac:spMk id="210" creationId="{79DD9C3F-9DA9-9041-4ECA-5F2831BFBE4C}"/>
          </ac:spMkLst>
        </pc:spChg>
        <pc:spChg chg="mod">
          <ac:chgData name="Wu, Fan" userId="4b10d03c-3d92-48e8-a0d5-6115b10b80cb" providerId="ADAL" clId="{D416C91B-BE20-0F49-964F-6BB02B2B27ED}" dt="2023-05-01T23:22:26.386" v="24587" actId="1076"/>
          <ac:spMkLst>
            <pc:docMk/>
            <pc:sldMk cId="2919333169" sldId="273"/>
            <ac:spMk id="211" creationId="{C97A52C9-DBED-2799-6E1A-8240F388005E}"/>
          </ac:spMkLst>
        </pc:spChg>
        <pc:spChg chg="mod">
          <ac:chgData name="Wu, Fan" userId="4b10d03c-3d92-48e8-a0d5-6115b10b80cb" providerId="ADAL" clId="{D416C91B-BE20-0F49-964F-6BB02B2B27ED}" dt="2023-05-01T23:22:26.386" v="24587" actId="1076"/>
          <ac:spMkLst>
            <pc:docMk/>
            <pc:sldMk cId="2919333169" sldId="273"/>
            <ac:spMk id="212" creationId="{09693DBD-D023-4030-9018-E3606E8ACD36}"/>
          </ac:spMkLst>
        </pc:spChg>
        <pc:spChg chg="mod">
          <ac:chgData name="Wu, Fan" userId="4b10d03c-3d92-48e8-a0d5-6115b10b80cb" providerId="ADAL" clId="{D416C91B-BE20-0F49-964F-6BB02B2B27ED}" dt="2023-05-01T23:22:26.386" v="24587" actId="1076"/>
          <ac:spMkLst>
            <pc:docMk/>
            <pc:sldMk cId="2919333169" sldId="273"/>
            <ac:spMk id="213" creationId="{B1D59209-E170-E882-81E0-EF180D4B86CA}"/>
          </ac:spMkLst>
        </pc:spChg>
        <pc:spChg chg="mod">
          <ac:chgData name="Wu, Fan" userId="4b10d03c-3d92-48e8-a0d5-6115b10b80cb" providerId="ADAL" clId="{D416C91B-BE20-0F49-964F-6BB02B2B27ED}" dt="2023-05-01T23:22:26.386" v="24587" actId="1076"/>
          <ac:spMkLst>
            <pc:docMk/>
            <pc:sldMk cId="2919333169" sldId="273"/>
            <ac:spMk id="214" creationId="{4AC4CDCC-FA7E-39C7-A15C-AF575D609FB6}"/>
          </ac:spMkLst>
        </pc:spChg>
        <pc:spChg chg="mod">
          <ac:chgData name="Wu, Fan" userId="4b10d03c-3d92-48e8-a0d5-6115b10b80cb" providerId="ADAL" clId="{D416C91B-BE20-0F49-964F-6BB02B2B27ED}" dt="2023-05-01T23:22:26.386" v="24587" actId="1076"/>
          <ac:spMkLst>
            <pc:docMk/>
            <pc:sldMk cId="2919333169" sldId="273"/>
            <ac:spMk id="215" creationId="{6D6AB1DB-369A-E830-2548-A466D8E9696B}"/>
          </ac:spMkLst>
        </pc:spChg>
        <pc:spChg chg="mod">
          <ac:chgData name="Wu, Fan" userId="4b10d03c-3d92-48e8-a0d5-6115b10b80cb" providerId="ADAL" clId="{D416C91B-BE20-0F49-964F-6BB02B2B27ED}" dt="2023-05-01T23:22:26.386" v="24587" actId="1076"/>
          <ac:spMkLst>
            <pc:docMk/>
            <pc:sldMk cId="2919333169" sldId="273"/>
            <ac:spMk id="216" creationId="{A2C922DA-8131-8165-D57D-8A5EBB266E3D}"/>
          </ac:spMkLst>
        </pc:spChg>
        <pc:spChg chg="mod">
          <ac:chgData name="Wu, Fan" userId="4b10d03c-3d92-48e8-a0d5-6115b10b80cb" providerId="ADAL" clId="{D416C91B-BE20-0F49-964F-6BB02B2B27ED}" dt="2023-05-01T23:22:26.386" v="24587" actId="1076"/>
          <ac:spMkLst>
            <pc:docMk/>
            <pc:sldMk cId="2919333169" sldId="273"/>
            <ac:spMk id="217" creationId="{FDB800DC-8C69-8A4A-A0D6-2822F8B74509}"/>
          </ac:spMkLst>
        </pc:spChg>
        <pc:spChg chg="mod">
          <ac:chgData name="Wu, Fan" userId="4b10d03c-3d92-48e8-a0d5-6115b10b80cb" providerId="ADAL" clId="{D416C91B-BE20-0F49-964F-6BB02B2B27ED}" dt="2023-05-01T23:22:26.386" v="24587" actId="1076"/>
          <ac:spMkLst>
            <pc:docMk/>
            <pc:sldMk cId="2919333169" sldId="273"/>
            <ac:spMk id="218" creationId="{EB3D51B4-B95E-BE4A-7E5F-9E7994FD1B3F}"/>
          </ac:spMkLst>
        </pc:spChg>
        <pc:spChg chg="mod">
          <ac:chgData name="Wu, Fan" userId="4b10d03c-3d92-48e8-a0d5-6115b10b80cb" providerId="ADAL" clId="{D416C91B-BE20-0F49-964F-6BB02B2B27ED}" dt="2023-05-01T23:22:26.386" v="24587" actId="1076"/>
          <ac:spMkLst>
            <pc:docMk/>
            <pc:sldMk cId="2919333169" sldId="273"/>
            <ac:spMk id="219" creationId="{6ABCEFC0-639D-2FFE-E2E0-D01FDBA27E28}"/>
          </ac:spMkLst>
        </pc:spChg>
        <pc:spChg chg="mod">
          <ac:chgData name="Wu, Fan" userId="4b10d03c-3d92-48e8-a0d5-6115b10b80cb" providerId="ADAL" clId="{D416C91B-BE20-0F49-964F-6BB02B2B27ED}" dt="2023-05-01T23:22:26.386" v="24587" actId="1076"/>
          <ac:spMkLst>
            <pc:docMk/>
            <pc:sldMk cId="2919333169" sldId="273"/>
            <ac:spMk id="220" creationId="{DBE33766-3C59-DF9A-7B1E-669C5998DB11}"/>
          </ac:spMkLst>
        </pc:spChg>
        <pc:spChg chg="mod">
          <ac:chgData name="Wu, Fan" userId="4b10d03c-3d92-48e8-a0d5-6115b10b80cb" providerId="ADAL" clId="{D416C91B-BE20-0F49-964F-6BB02B2B27ED}" dt="2023-05-01T23:22:26.386" v="24587" actId="1076"/>
          <ac:spMkLst>
            <pc:docMk/>
            <pc:sldMk cId="2919333169" sldId="273"/>
            <ac:spMk id="221" creationId="{91A9A06F-4D72-776B-35C2-63DEA0FC1EB8}"/>
          </ac:spMkLst>
        </pc:spChg>
        <pc:spChg chg="mod">
          <ac:chgData name="Wu, Fan" userId="4b10d03c-3d92-48e8-a0d5-6115b10b80cb" providerId="ADAL" clId="{D416C91B-BE20-0F49-964F-6BB02B2B27ED}" dt="2023-05-01T23:22:26.386" v="24587" actId="1076"/>
          <ac:spMkLst>
            <pc:docMk/>
            <pc:sldMk cId="2919333169" sldId="273"/>
            <ac:spMk id="222" creationId="{0F6D3690-5D3E-E08D-EC41-705677DAF1E4}"/>
          </ac:spMkLst>
        </pc:spChg>
        <pc:spChg chg="mod">
          <ac:chgData name="Wu, Fan" userId="4b10d03c-3d92-48e8-a0d5-6115b10b80cb" providerId="ADAL" clId="{D416C91B-BE20-0F49-964F-6BB02B2B27ED}" dt="2023-05-01T23:22:26.386" v="24587" actId="1076"/>
          <ac:spMkLst>
            <pc:docMk/>
            <pc:sldMk cId="2919333169" sldId="273"/>
            <ac:spMk id="223" creationId="{07D09950-25F5-7DED-C203-C23C0992870B}"/>
          </ac:spMkLst>
        </pc:spChg>
        <pc:spChg chg="mod">
          <ac:chgData name="Wu, Fan" userId="4b10d03c-3d92-48e8-a0d5-6115b10b80cb" providerId="ADAL" clId="{D416C91B-BE20-0F49-964F-6BB02B2B27ED}" dt="2023-05-01T23:22:26.386" v="24587" actId="1076"/>
          <ac:spMkLst>
            <pc:docMk/>
            <pc:sldMk cId="2919333169" sldId="273"/>
            <ac:spMk id="224" creationId="{162E3C3F-E42A-66C8-A52A-C299BE19772E}"/>
          </ac:spMkLst>
        </pc:spChg>
        <pc:spChg chg="mod">
          <ac:chgData name="Wu, Fan" userId="4b10d03c-3d92-48e8-a0d5-6115b10b80cb" providerId="ADAL" clId="{D416C91B-BE20-0F49-964F-6BB02B2B27ED}" dt="2023-05-01T23:22:26.386" v="24587" actId="1076"/>
          <ac:spMkLst>
            <pc:docMk/>
            <pc:sldMk cId="2919333169" sldId="273"/>
            <ac:spMk id="225" creationId="{3591EDA8-A902-CCEF-5A29-9C10DF6E4C2C}"/>
          </ac:spMkLst>
        </pc:spChg>
        <pc:spChg chg="mod">
          <ac:chgData name="Wu, Fan" userId="4b10d03c-3d92-48e8-a0d5-6115b10b80cb" providerId="ADAL" clId="{D416C91B-BE20-0F49-964F-6BB02B2B27ED}" dt="2023-05-01T23:22:26.386" v="24587" actId="1076"/>
          <ac:spMkLst>
            <pc:docMk/>
            <pc:sldMk cId="2919333169" sldId="273"/>
            <ac:spMk id="226" creationId="{6D16B55B-3CA6-266F-9490-86316C330805}"/>
          </ac:spMkLst>
        </pc:spChg>
        <pc:spChg chg="mod">
          <ac:chgData name="Wu, Fan" userId="4b10d03c-3d92-48e8-a0d5-6115b10b80cb" providerId="ADAL" clId="{D416C91B-BE20-0F49-964F-6BB02B2B27ED}" dt="2023-05-01T23:22:26.386" v="24587" actId="1076"/>
          <ac:spMkLst>
            <pc:docMk/>
            <pc:sldMk cId="2919333169" sldId="273"/>
            <ac:spMk id="227" creationId="{62D020CB-A8C1-28A9-1F67-3A501D8A7E7E}"/>
          </ac:spMkLst>
        </pc:spChg>
        <pc:spChg chg="mod">
          <ac:chgData name="Wu, Fan" userId="4b10d03c-3d92-48e8-a0d5-6115b10b80cb" providerId="ADAL" clId="{D416C91B-BE20-0F49-964F-6BB02B2B27ED}" dt="2023-05-01T23:22:26.386" v="24587" actId="1076"/>
          <ac:spMkLst>
            <pc:docMk/>
            <pc:sldMk cId="2919333169" sldId="273"/>
            <ac:spMk id="228" creationId="{4FE97D6B-63BC-3DF3-B825-C0358A2EB17F}"/>
          </ac:spMkLst>
        </pc:spChg>
        <pc:spChg chg="mod">
          <ac:chgData name="Wu, Fan" userId="4b10d03c-3d92-48e8-a0d5-6115b10b80cb" providerId="ADAL" clId="{D416C91B-BE20-0F49-964F-6BB02B2B27ED}" dt="2023-05-01T23:22:26.386" v="24587" actId="1076"/>
          <ac:spMkLst>
            <pc:docMk/>
            <pc:sldMk cId="2919333169" sldId="273"/>
            <ac:spMk id="229" creationId="{01D6D4E2-4336-0715-9CAF-4F2B7076ACA7}"/>
          </ac:spMkLst>
        </pc:spChg>
        <pc:spChg chg="mod">
          <ac:chgData name="Wu, Fan" userId="4b10d03c-3d92-48e8-a0d5-6115b10b80cb" providerId="ADAL" clId="{D416C91B-BE20-0F49-964F-6BB02B2B27ED}" dt="2023-05-01T23:22:26.386" v="24587" actId="1076"/>
          <ac:spMkLst>
            <pc:docMk/>
            <pc:sldMk cId="2919333169" sldId="273"/>
            <ac:spMk id="230" creationId="{70344EDB-BBB2-3298-D416-BBB7011F201B}"/>
          </ac:spMkLst>
        </pc:spChg>
        <pc:grpChg chg="add del mod">
          <ac:chgData name="Wu, Fan" userId="4b10d03c-3d92-48e8-a0d5-6115b10b80cb" providerId="ADAL" clId="{D416C91B-BE20-0F49-964F-6BB02B2B27ED}" dt="2023-04-15T22:22:17.261" v="15164" actId="478"/>
          <ac:grpSpMkLst>
            <pc:docMk/>
            <pc:sldMk cId="2919333169" sldId="273"/>
            <ac:grpSpMk id="3" creationId="{BA53BF6E-5A11-175E-EE96-9CB675EA8973}"/>
          </ac:grpSpMkLst>
        </pc:grpChg>
        <pc:grpChg chg="add del mod topLvl">
          <ac:chgData name="Wu, Fan" userId="4b10d03c-3d92-48e8-a0d5-6115b10b80cb" providerId="ADAL" clId="{D416C91B-BE20-0F49-964F-6BB02B2B27ED}" dt="2023-04-12T19:21:44.143" v="9397" actId="165"/>
          <ac:grpSpMkLst>
            <pc:docMk/>
            <pc:sldMk cId="2919333169" sldId="273"/>
            <ac:grpSpMk id="6" creationId="{4F8085BC-5BB1-2F1F-E805-DF390E65BD78}"/>
          </ac:grpSpMkLst>
        </pc:grpChg>
        <pc:grpChg chg="add del mod topLvl">
          <ac:chgData name="Wu, Fan" userId="4b10d03c-3d92-48e8-a0d5-6115b10b80cb" providerId="ADAL" clId="{D416C91B-BE20-0F49-964F-6BB02B2B27ED}" dt="2023-04-12T19:21:58.713" v="9402" actId="478"/>
          <ac:grpSpMkLst>
            <pc:docMk/>
            <pc:sldMk cId="2919333169" sldId="273"/>
            <ac:grpSpMk id="7" creationId="{89DBE39B-0922-A633-F988-B8C58C1862E0}"/>
          </ac:grpSpMkLst>
        </pc:grpChg>
        <pc:grpChg chg="add del mod topLvl">
          <ac:chgData name="Wu, Fan" userId="4b10d03c-3d92-48e8-a0d5-6115b10b80cb" providerId="ADAL" clId="{D416C91B-BE20-0F49-964F-6BB02B2B27ED}" dt="2023-04-12T19:21:58.713" v="9402" actId="478"/>
          <ac:grpSpMkLst>
            <pc:docMk/>
            <pc:sldMk cId="2919333169" sldId="273"/>
            <ac:grpSpMk id="11" creationId="{20A40C29-13BF-7B9C-9877-BF31F606493F}"/>
          </ac:grpSpMkLst>
        </pc:grpChg>
        <pc:grpChg chg="add del mod">
          <ac:chgData name="Wu, Fan" userId="4b10d03c-3d92-48e8-a0d5-6115b10b80cb" providerId="ADAL" clId="{D416C91B-BE20-0F49-964F-6BB02B2B27ED}" dt="2023-04-12T19:19:30.979" v="9370" actId="165"/>
          <ac:grpSpMkLst>
            <pc:docMk/>
            <pc:sldMk cId="2919333169" sldId="273"/>
            <ac:grpSpMk id="21" creationId="{5DFD769C-BCBF-79A3-7F00-B8FB0F8FC29B}"/>
          </ac:grpSpMkLst>
        </pc:grpChg>
        <pc:grpChg chg="add mod">
          <ac:chgData name="Wu, Fan" userId="4b10d03c-3d92-48e8-a0d5-6115b10b80cb" providerId="ADAL" clId="{D416C91B-BE20-0F49-964F-6BB02B2B27ED}" dt="2023-04-06T20:40:58.968" v="8915" actId="571"/>
          <ac:grpSpMkLst>
            <pc:docMk/>
            <pc:sldMk cId="2919333169" sldId="273"/>
            <ac:grpSpMk id="21" creationId="{5F2781C5-69F8-E0EA-0DC0-1169376DACC3}"/>
          </ac:grpSpMkLst>
        </pc:grpChg>
        <pc:grpChg chg="add del mod topLvl">
          <ac:chgData name="Wu, Fan" userId="4b10d03c-3d92-48e8-a0d5-6115b10b80cb" providerId="ADAL" clId="{D416C91B-BE20-0F49-964F-6BB02B2B27ED}" dt="2023-04-12T19:19:31.513" v="9371" actId="165"/>
          <ac:grpSpMkLst>
            <pc:docMk/>
            <pc:sldMk cId="2919333169" sldId="273"/>
            <ac:grpSpMk id="25" creationId="{729F4AF1-1250-AD2A-5430-4839B40BA180}"/>
          </ac:grpSpMkLst>
        </pc:grpChg>
        <pc:grpChg chg="add del mod topLvl">
          <ac:chgData name="Wu, Fan" userId="4b10d03c-3d92-48e8-a0d5-6115b10b80cb" providerId="ADAL" clId="{D416C91B-BE20-0F49-964F-6BB02B2B27ED}" dt="2023-04-12T19:19:31.513" v="9371" actId="165"/>
          <ac:grpSpMkLst>
            <pc:docMk/>
            <pc:sldMk cId="2919333169" sldId="273"/>
            <ac:grpSpMk id="26" creationId="{31E2466B-64E3-A762-AACA-F52C753C7110}"/>
          </ac:grpSpMkLst>
        </pc:grpChg>
        <pc:grpChg chg="add del mod topLvl">
          <ac:chgData name="Wu, Fan" userId="4b10d03c-3d92-48e8-a0d5-6115b10b80cb" providerId="ADAL" clId="{D416C91B-BE20-0F49-964F-6BB02B2B27ED}" dt="2023-04-12T19:21:08.507" v="9393" actId="165"/>
          <ac:grpSpMkLst>
            <pc:docMk/>
            <pc:sldMk cId="2919333169" sldId="273"/>
            <ac:grpSpMk id="27" creationId="{C2C52CF5-4EF9-DC62-6BE5-8069D25CA39E}"/>
          </ac:grpSpMkLst>
        </pc:grpChg>
        <pc:grpChg chg="mod">
          <ac:chgData name="Wu, Fan" userId="4b10d03c-3d92-48e8-a0d5-6115b10b80cb" providerId="ADAL" clId="{D416C91B-BE20-0F49-964F-6BB02B2B27ED}" dt="2023-04-15T21:52:35.192" v="14870" actId="1076"/>
          <ac:grpSpMkLst>
            <pc:docMk/>
            <pc:sldMk cId="2919333169" sldId="273"/>
            <ac:grpSpMk id="30" creationId="{8441EF89-53D3-B849-A406-694C90DDB8B6}"/>
          </ac:grpSpMkLst>
        </pc:grpChg>
        <pc:grpChg chg="mod">
          <ac:chgData name="Wu, Fan" userId="4b10d03c-3d92-48e8-a0d5-6115b10b80cb" providerId="ADAL" clId="{D416C91B-BE20-0F49-964F-6BB02B2B27ED}" dt="2023-04-15T21:52:35.192" v="14870" actId="1076"/>
          <ac:grpSpMkLst>
            <pc:docMk/>
            <pc:sldMk cId="2919333169" sldId="273"/>
            <ac:grpSpMk id="31" creationId="{12B44EC0-E029-0DE4-E216-8F8116DD730C}"/>
          </ac:grpSpMkLst>
        </pc:grpChg>
        <pc:grpChg chg="mod">
          <ac:chgData name="Wu, Fan" userId="4b10d03c-3d92-48e8-a0d5-6115b10b80cb" providerId="ADAL" clId="{D416C91B-BE20-0F49-964F-6BB02B2B27ED}" dt="2023-04-15T21:52:35.192" v="14870" actId="1076"/>
          <ac:grpSpMkLst>
            <pc:docMk/>
            <pc:sldMk cId="2919333169" sldId="273"/>
            <ac:grpSpMk id="32" creationId="{96EFC512-1B24-B3CC-B3A3-669B540BCDEA}"/>
          </ac:grpSpMkLst>
        </pc:grpChg>
        <pc:grpChg chg="add del mod topLvl">
          <ac:chgData name="Wu, Fan" userId="4b10d03c-3d92-48e8-a0d5-6115b10b80cb" providerId="ADAL" clId="{D416C91B-BE20-0F49-964F-6BB02B2B27ED}" dt="2023-04-12T19:19:31.513" v="9371" actId="165"/>
          <ac:grpSpMkLst>
            <pc:docMk/>
            <pc:sldMk cId="2919333169" sldId="273"/>
            <ac:grpSpMk id="33" creationId="{4E1E4FB0-69A8-A57E-8E47-D0CAB57C011C}"/>
          </ac:grpSpMkLst>
        </pc:grpChg>
        <pc:grpChg chg="mod">
          <ac:chgData name="Wu, Fan" userId="4b10d03c-3d92-48e8-a0d5-6115b10b80cb" providerId="ADAL" clId="{D416C91B-BE20-0F49-964F-6BB02B2B27ED}" dt="2023-04-15T21:52:35.192" v="14870" actId="1076"/>
          <ac:grpSpMkLst>
            <pc:docMk/>
            <pc:sldMk cId="2919333169" sldId="273"/>
            <ac:grpSpMk id="33" creationId="{917270B7-43E3-D5B6-C17A-84C7624B05F9}"/>
          </ac:grpSpMkLst>
        </pc:grpChg>
        <pc:grpChg chg="mod">
          <ac:chgData name="Wu, Fan" userId="4b10d03c-3d92-48e8-a0d5-6115b10b80cb" providerId="ADAL" clId="{D416C91B-BE20-0F49-964F-6BB02B2B27ED}" dt="2023-04-15T21:52:35.192" v="14870" actId="1076"/>
          <ac:grpSpMkLst>
            <pc:docMk/>
            <pc:sldMk cId="2919333169" sldId="273"/>
            <ac:grpSpMk id="34" creationId="{0FAB733F-B224-2310-FD90-FF7E15420913}"/>
          </ac:grpSpMkLst>
        </pc:grpChg>
        <pc:grpChg chg="add del mod topLvl">
          <ac:chgData name="Wu, Fan" userId="4b10d03c-3d92-48e8-a0d5-6115b10b80cb" providerId="ADAL" clId="{D416C91B-BE20-0F49-964F-6BB02B2B27ED}" dt="2023-04-12T19:19:31.513" v="9371" actId="165"/>
          <ac:grpSpMkLst>
            <pc:docMk/>
            <pc:sldMk cId="2919333169" sldId="273"/>
            <ac:grpSpMk id="34" creationId="{508C74A2-C5B6-A584-EA20-2482E29D40A3}"/>
          </ac:grpSpMkLst>
        </pc:grpChg>
        <pc:grpChg chg="add del mod">
          <ac:chgData name="Wu, Fan" userId="4b10d03c-3d92-48e8-a0d5-6115b10b80cb" providerId="ADAL" clId="{D416C91B-BE20-0F49-964F-6BB02B2B27ED}" dt="2023-04-12T19:48:16.853" v="9812" actId="165"/>
          <ac:grpSpMkLst>
            <pc:docMk/>
            <pc:sldMk cId="2919333169" sldId="273"/>
            <ac:grpSpMk id="39" creationId="{6599CCB9-9DC2-5840-078B-82221A139621}"/>
          </ac:grpSpMkLst>
        </pc:grpChg>
        <pc:grpChg chg="add del mod">
          <ac:chgData name="Wu, Fan" userId="4b10d03c-3d92-48e8-a0d5-6115b10b80cb" providerId="ADAL" clId="{D416C91B-BE20-0F49-964F-6BB02B2B27ED}" dt="2023-04-12T19:48:16.853" v="9812" actId="165"/>
          <ac:grpSpMkLst>
            <pc:docMk/>
            <pc:sldMk cId="2919333169" sldId="273"/>
            <ac:grpSpMk id="40" creationId="{BEDFC749-E79D-17B2-F212-FC0AEEDFCDB5}"/>
          </ac:grpSpMkLst>
        </pc:grpChg>
        <pc:grpChg chg="add del mod">
          <ac:chgData name="Wu, Fan" userId="4b10d03c-3d92-48e8-a0d5-6115b10b80cb" providerId="ADAL" clId="{D416C91B-BE20-0F49-964F-6BB02B2B27ED}" dt="2023-04-12T19:48:16.853" v="9812" actId="165"/>
          <ac:grpSpMkLst>
            <pc:docMk/>
            <pc:sldMk cId="2919333169" sldId="273"/>
            <ac:grpSpMk id="44" creationId="{63550AE0-A4B1-B3AF-E0E1-30317978B87B}"/>
          </ac:grpSpMkLst>
        </pc:grpChg>
        <pc:grpChg chg="add del mod">
          <ac:chgData name="Wu, Fan" userId="4b10d03c-3d92-48e8-a0d5-6115b10b80cb" providerId="ADAL" clId="{D416C91B-BE20-0F49-964F-6BB02B2B27ED}" dt="2023-04-15T22:26:01.054" v="15180"/>
          <ac:grpSpMkLst>
            <pc:docMk/>
            <pc:sldMk cId="2919333169" sldId="273"/>
            <ac:grpSpMk id="85" creationId="{90A88FC6-759D-E458-20CF-8EB76492A616}"/>
          </ac:grpSpMkLst>
        </pc:grpChg>
        <pc:grpChg chg="mod">
          <ac:chgData name="Wu, Fan" userId="4b10d03c-3d92-48e8-a0d5-6115b10b80cb" providerId="ADAL" clId="{D416C91B-BE20-0F49-964F-6BB02B2B27ED}" dt="2023-04-15T22:25:59.413" v="15179"/>
          <ac:grpSpMkLst>
            <pc:docMk/>
            <pc:sldMk cId="2919333169" sldId="273"/>
            <ac:grpSpMk id="111" creationId="{3CF3DB34-3D84-EFBE-16ED-4679613901CD}"/>
          </ac:grpSpMkLst>
        </pc:grpChg>
        <pc:grpChg chg="mod">
          <ac:chgData name="Wu, Fan" userId="4b10d03c-3d92-48e8-a0d5-6115b10b80cb" providerId="ADAL" clId="{D416C91B-BE20-0F49-964F-6BB02B2B27ED}" dt="2023-04-15T22:25:59.413" v="15179"/>
          <ac:grpSpMkLst>
            <pc:docMk/>
            <pc:sldMk cId="2919333169" sldId="273"/>
            <ac:grpSpMk id="112" creationId="{CBD1ACCA-0850-1D42-5F7E-AA01DBF80E37}"/>
          </ac:grpSpMkLst>
        </pc:grpChg>
        <pc:grpChg chg="mod">
          <ac:chgData name="Wu, Fan" userId="4b10d03c-3d92-48e8-a0d5-6115b10b80cb" providerId="ADAL" clId="{D416C91B-BE20-0F49-964F-6BB02B2B27ED}" dt="2023-04-15T22:25:59.413" v="15179"/>
          <ac:grpSpMkLst>
            <pc:docMk/>
            <pc:sldMk cId="2919333169" sldId="273"/>
            <ac:grpSpMk id="113" creationId="{EACA8F50-B9E4-9C75-5220-1D91F3B88D88}"/>
          </ac:grpSpMkLst>
        </pc:grpChg>
        <pc:grpChg chg="mod">
          <ac:chgData name="Wu, Fan" userId="4b10d03c-3d92-48e8-a0d5-6115b10b80cb" providerId="ADAL" clId="{D416C91B-BE20-0F49-964F-6BB02B2B27ED}" dt="2023-04-15T22:25:59.413" v="15179"/>
          <ac:grpSpMkLst>
            <pc:docMk/>
            <pc:sldMk cId="2919333169" sldId="273"/>
            <ac:grpSpMk id="114" creationId="{81443CC0-C942-5E1D-0B42-7B92401EF98B}"/>
          </ac:grpSpMkLst>
        </pc:grpChg>
        <pc:grpChg chg="mod">
          <ac:chgData name="Wu, Fan" userId="4b10d03c-3d92-48e8-a0d5-6115b10b80cb" providerId="ADAL" clId="{D416C91B-BE20-0F49-964F-6BB02B2B27ED}" dt="2023-04-15T22:25:59.413" v="15179"/>
          <ac:grpSpMkLst>
            <pc:docMk/>
            <pc:sldMk cId="2919333169" sldId="273"/>
            <ac:grpSpMk id="115" creationId="{6C269010-9AF8-1726-78B9-99D924A07668}"/>
          </ac:grpSpMkLst>
        </pc:grpChg>
        <pc:grpChg chg="mod">
          <ac:chgData name="Wu, Fan" userId="4b10d03c-3d92-48e8-a0d5-6115b10b80cb" providerId="ADAL" clId="{D416C91B-BE20-0F49-964F-6BB02B2B27ED}" dt="2023-04-15T22:25:59.413" v="15179"/>
          <ac:grpSpMkLst>
            <pc:docMk/>
            <pc:sldMk cId="2919333169" sldId="273"/>
            <ac:grpSpMk id="122" creationId="{70EAC410-BAC2-EAEC-2457-FA8CD045A1BB}"/>
          </ac:grpSpMkLst>
        </pc:grpChg>
        <pc:grpChg chg="add mod">
          <ac:chgData name="Wu, Fan" userId="4b10d03c-3d92-48e8-a0d5-6115b10b80cb" providerId="ADAL" clId="{D416C91B-BE20-0F49-964F-6BB02B2B27ED}" dt="2023-05-01T23:22:26.386" v="24587" actId="1076"/>
          <ac:grpSpMkLst>
            <pc:docMk/>
            <pc:sldMk cId="2919333169" sldId="273"/>
            <ac:grpSpMk id="157" creationId="{C638BF29-1769-31CF-9F8A-FFCFC9D0CBBE}"/>
          </ac:grpSpMkLst>
        </pc:grpChg>
        <pc:grpChg chg="mod">
          <ac:chgData name="Wu, Fan" userId="4b10d03c-3d92-48e8-a0d5-6115b10b80cb" providerId="ADAL" clId="{D416C91B-BE20-0F49-964F-6BB02B2B27ED}" dt="2023-05-01T23:22:26.386" v="24587" actId="1076"/>
          <ac:grpSpMkLst>
            <pc:docMk/>
            <pc:sldMk cId="2919333169" sldId="273"/>
            <ac:grpSpMk id="158" creationId="{5FFBD3EB-709E-6047-E4C4-B9679B5221B5}"/>
          </ac:grpSpMkLst>
        </pc:grpChg>
        <pc:grpChg chg="mod">
          <ac:chgData name="Wu, Fan" userId="4b10d03c-3d92-48e8-a0d5-6115b10b80cb" providerId="ADAL" clId="{D416C91B-BE20-0F49-964F-6BB02B2B27ED}" dt="2023-05-01T23:22:26.386" v="24587" actId="1076"/>
          <ac:grpSpMkLst>
            <pc:docMk/>
            <pc:sldMk cId="2919333169" sldId="273"/>
            <ac:grpSpMk id="185" creationId="{38BB737E-2285-505F-1B47-FFEEFF8708BE}"/>
          </ac:grpSpMkLst>
        </pc:grpChg>
        <pc:grpChg chg="mod">
          <ac:chgData name="Wu, Fan" userId="4b10d03c-3d92-48e8-a0d5-6115b10b80cb" providerId="ADAL" clId="{D416C91B-BE20-0F49-964F-6BB02B2B27ED}" dt="2023-05-01T23:22:26.386" v="24587" actId="1076"/>
          <ac:grpSpMkLst>
            <pc:docMk/>
            <pc:sldMk cId="2919333169" sldId="273"/>
            <ac:grpSpMk id="186" creationId="{2281B622-A9EB-CA9C-CFB3-F35B2B9DB649}"/>
          </ac:grpSpMkLst>
        </pc:grpChg>
        <pc:grpChg chg="mod">
          <ac:chgData name="Wu, Fan" userId="4b10d03c-3d92-48e8-a0d5-6115b10b80cb" providerId="ADAL" clId="{D416C91B-BE20-0F49-964F-6BB02B2B27ED}" dt="2023-05-01T23:22:26.386" v="24587" actId="1076"/>
          <ac:grpSpMkLst>
            <pc:docMk/>
            <pc:sldMk cId="2919333169" sldId="273"/>
            <ac:grpSpMk id="187" creationId="{49981BA0-26FA-3EAC-FEA8-3D669D3AFBAE}"/>
          </ac:grpSpMkLst>
        </pc:grpChg>
        <pc:grpChg chg="mod">
          <ac:chgData name="Wu, Fan" userId="4b10d03c-3d92-48e8-a0d5-6115b10b80cb" providerId="ADAL" clId="{D416C91B-BE20-0F49-964F-6BB02B2B27ED}" dt="2023-05-01T23:22:26.386" v="24587" actId="1076"/>
          <ac:grpSpMkLst>
            <pc:docMk/>
            <pc:sldMk cId="2919333169" sldId="273"/>
            <ac:grpSpMk id="188" creationId="{730A55FC-49D8-C1DE-31BB-8937483B72AD}"/>
          </ac:grpSpMkLst>
        </pc:grpChg>
        <pc:grpChg chg="mod">
          <ac:chgData name="Wu, Fan" userId="4b10d03c-3d92-48e8-a0d5-6115b10b80cb" providerId="ADAL" clId="{D416C91B-BE20-0F49-964F-6BB02B2B27ED}" dt="2023-05-01T23:22:26.386" v="24587" actId="1076"/>
          <ac:grpSpMkLst>
            <pc:docMk/>
            <pc:sldMk cId="2919333169" sldId="273"/>
            <ac:grpSpMk id="189" creationId="{626C4EAB-171F-17BA-AD5C-E68DD72B74D2}"/>
          </ac:grpSpMkLst>
        </pc:grpChg>
        <pc:grpChg chg="mod">
          <ac:chgData name="Wu, Fan" userId="4b10d03c-3d92-48e8-a0d5-6115b10b80cb" providerId="ADAL" clId="{D416C91B-BE20-0F49-964F-6BB02B2B27ED}" dt="2023-05-01T23:22:26.386" v="24587" actId="1076"/>
          <ac:grpSpMkLst>
            <pc:docMk/>
            <pc:sldMk cId="2919333169" sldId="273"/>
            <ac:grpSpMk id="196" creationId="{7655692E-6835-B6C7-4039-9D1590AF95A9}"/>
          </ac:grpSpMkLst>
        </pc:grpChg>
        <pc:graphicFrameChg chg="add mod">
          <ac:chgData name="Wu, Fan" userId="4b10d03c-3d92-48e8-a0d5-6115b10b80cb" providerId="ADAL" clId="{D416C91B-BE20-0F49-964F-6BB02B2B27ED}" dt="2023-05-01T23:21:03.266" v="24491" actId="1076"/>
          <ac:graphicFrameMkLst>
            <pc:docMk/>
            <pc:sldMk cId="2919333169" sldId="273"/>
            <ac:graphicFrameMk id="231" creationId="{47ABB15F-25B7-F537-DFD4-4A3FDD071608}"/>
          </ac:graphicFrameMkLst>
        </pc:graphicFrameChg>
        <pc:picChg chg="mod">
          <ac:chgData name="Wu, Fan" userId="4b10d03c-3d92-48e8-a0d5-6115b10b80cb" providerId="ADAL" clId="{D416C91B-BE20-0F49-964F-6BB02B2B27ED}" dt="2023-04-15T21:52:35.192" v="14870" actId="1076"/>
          <ac:picMkLst>
            <pc:docMk/>
            <pc:sldMk cId="2919333169" sldId="273"/>
            <ac:picMk id="12" creationId="{13498CA0-4436-A603-F2CC-0EE45445AF49}"/>
          </ac:picMkLst>
        </pc:picChg>
        <pc:picChg chg="mod">
          <ac:chgData name="Wu, Fan" userId="4b10d03c-3d92-48e8-a0d5-6115b10b80cb" providerId="ADAL" clId="{D416C91B-BE20-0F49-964F-6BB02B2B27ED}" dt="2023-04-15T21:52:35.192" v="14870" actId="1076"/>
          <ac:picMkLst>
            <pc:docMk/>
            <pc:sldMk cId="2919333169" sldId="273"/>
            <ac:picMk id="44" creationId="{22521A8D-88D2-61A6-3C3C-BE18232B895D}"/>
          </ac:picMkLst>
        </pc:picChg>
        <pc:picChg chg="mod">
          <ac:chgData name="Wu, Fan" userId="4b10d03c-3d92-48e8-a0d5-6115b10b80cb" providerId="ADAL" clId="{D416C91B-BE20-0F49-964F-6BB02B2B27ED}" dt="2023-04-15T21:52:35.192" v="14870" actId="1076"/>
          <ac:picMkLst>
            <pc:docMk/>
            <pc:sldMk cId="2919333169" sldId="273"/>
            <ac:picMk id="49" creationId="{F73952CC-EA79-995A-40C8-7CBA0D6781B9}"/>
          </ac:picMkLst>
        </pc:picChg>
        <pc:picChg chg="mod">
          <ac:chgData name="Wu, Fan" userId="4b10d03c-3d92-48e8-a0d5-6115b10b80cb" providerId="ADAL" clId="{D416C91B-BE20-0F49-964F-6BB02B2B27ED}" dt="2023-04-15T21:52:35.192" v="14870" actId="1076"/>
          <ac:picMkLst>
            <pc:docMk/>
            <pc:sldMk cId="2919333169" sldId="273"/>
            <ac:picMk id="50" creationId="{2027C640-DB6F-8E14-5B1D-737344323D39}"/>
          </ac:picMkLst>
        </pc:picChg>
        <pc:picChg chg="mod">
          <ac:chgData name="Wu, Fan" userId="4b10d03c-3d92-48e8-a0d5-6115b10b80cb" providerId="ADAL" clId="{D416C91B-BE20-0F49-964F-6BB02B2B27ED}" dt="2023-04-15T21:52:35.192" v="14870" actId="1076"/>
          <ac:picMkLst>
            <pc:docMk/>
            <pc:sldMk cId="2919333169" sldId="273"/>
            <ac:picMk id="51" creationId="{627A0F20-50AD-64C8-46BA-261542FF45B7}"/>
          </ac:picMkLst>
        </pc:picChg>
        <pc:picChg chg="mod">
          <ac:chgData name="Wu, Fan" userId="4b10d03c-3d92-48e8-a0d5-6115b10b80cb" providerId="ADAL" clId="{D416C91B-BE20-0F49-964F-6BB02B2B27ED}" dt="2023-04-15T21:52:35.192" v="14870" actId="1076"/>
          <ac:picMkLst>
            <pc:docMk/>
            <pc:sldMk cId="2919333169" sldId="273"/>
            <ac:picMk id="52" creationId="{2CBF7773-33C8-C41B-2C52-D83AE5836B85}"/>
          </ac:picMkLst>
        </pc:picChg>
        <pc:picChg chg="mod">
          <ac:chgData name="Wu, Fan" userId="4b10d03c-3d92-48e8-a0d5-6115b10b80cb" providerId="ADAL" clId="{D416C91B-BE20-0F49-964F-6BB02B2B27ED}" dt="2023-04-15T22:25:59.413" v="15179"/>
          <ac:picMkLst>
            <pc:docMk/>
            <pc:sldMk cId="2919333169" sldId="273"/>
            <ac:picMk id="94" creationId="{2F27A4C4-7A35-720B-0A8D-5D5B8EABB580}"/>
          </ac:picMkLst>
        </pc:picChg>
        <pc:picChg chg="mod">
          <ac:chgData name="Wu, Fan" userId="4b10d03c-3d92-48e8-a0d5-6115b10b80cb" providerId="ADAL" clId="{D416C91B-BE20-0F49-964F-6BB02B2B27ED}" dt="2023-04-15T22:25:59.413" v="15179"/>
          <ac:picMkLst>
            <pc:docMk/>
            <pc:sldMk cId="2919333169" sldId="273"/>
            <ac:picMk id="118" creationId="{8511CA86-2068-9D01-14A0-BD7573030390}"/>
          </ac:picMkLst>
        </pc:picChg>
        <pc:picChg chg="mod">
          <ac:chgData name="Wu, Fan" userId="4b10d03c-3d92-48e8-a0d5-6115b10b80cb" providerId="ADAL" clId="{D416C91B-BE20-0F49-964F-6BB02B2B27ED}" dt="2023-04-15T22:25:59.413" v="15179"/>
          <ac:picMkLst>
            <pc:docMk/>
            <pc:sldMk cId="2919333169" sldId="273"/>
            <ac:picMk id="119" creationId="{57E84ADE-F0B7-3FEC-C3A6-85D7A67D3A33}"/>
          </ac:picMkLst>
        </pc:picChg>
        <pc:picChg chg="mod">
          <ac:chgData name="Wu, Fan" userId="4b10d03c-3d92-48e8-a0d5-6115b10b80cb" providerId="ADAL" clId="{D416C91B-BE20-0F49-964F-6BB02B2B27ED}" dt="2023-04-15T22:25:59.413" v="15179"/>
          <ac:picMkLst>
            <pc:docMk/>
            <pc:sldMk cId="2919333169" sldId="273"/>
            <ac:picMk id="120" creationId="{D6109DE8-86A0-AD44-797E-2F2D154D53A3}"/>
          </ac:picMkLst>
        </pc:picChg>
        <pc:picChg chg="mod">
          <ac:chgData name="Wu, Fan" userId="4b10d03c-3d92-48e8-a0d5-6115b10b80cb" providerId="ADAL" clId="{D416C91B-BE20-0F49-964F-6BB02B2B27ED}" dt="2023-04-15T22:25:59.413" v="15179"/>
          <ac:picMkLst>
            <pc:docMk/>
            <pc:sldMk cId="2919333169" sldId="273"/>
            <ac:picMk id="121" creationId="{C579E276-BF55-7432-60F6-74AB3A3159B6}"/>
          </ac:picMkLst>
        </pc:picChg>
        <pc:picChg chg="mod">
          <ac:chgData name="Wu, Fan" userId="4b10d03c-3d92-48e8-a0d5-6115b10b80cb" providerId="ADAL" clId="{D416C91B-BE20-0F49-964F-6BB02B2B27ED}" dt="2023-04-15T22:25:59.413" v="15179"/>
          <ac:picMkLst>
            <pc:docMk/>
            <pc:sldMk cId="2919333169" sldId="273"/>
            <ac:picMk id="123" creationId="{EF1941D8-47FD-138D-3F1B-89EAF14C262F}"/>
          </ac:picMkLst>
        </pc:picChg>
        <pc:picChg chg="mod">
          <ac:chgData name="Wu, Fan" userId="4b10d03c-3d92-48e8-a0d5-6115b10b80cb" providerId="ADAL" clId="{D416C91B-BE20-0F49-964F-6BB02B2B27ED}" dt="2023-05-01T23:22:26.386" v="24587" actId="1076"/>
          <ac:picMkLst>
            <pc:docMk/>
            <pc:sldMk cId="2919333169" sldId="273"/>
            <ac:picMk id="159" creationId="{BCF17B18-17B5-FA99-52E2-F73254CEBC52}"/>
          </ac:picMkLst>
        </pc:picChg>
        <pc:picChg chg="mod">
          <ac:chgData name="Wu, Fan" userId="4b10d03c-3d92-48e8-a0d5-6115b10b80cb" providerId="ADAL" clId="{D416C91B-BE20-0F49-964F-6BB02B2B27ED}" dt="2023-05-01T23:22:26.386" v="24587" actId="1076"/>
          <ac:picMkLst>
            <pc:docMk/>
            <pc:sldMk cId="2919333169" sldId="273"/>
            <ac:picMk id="168" creationId="{0026E438-F94C-6B3C-70B5-73C97990131F}"/>
          </ac:picMkLst>
        </pc:picChg>
        <pc:picChg chg="mod">
          <ac:chgData name="Wu, Fan" userId="4b10d03c-3d92-48e8-a0d5-6115b10b80cb" providerId="ADAL" clId="{D416C91B-BE20-0F49-964F-6BB02B2B27ED}" dt="2023-05-01T23:22:26.386" v="24587" actId="1076"/>
          <ac:picMkLst>
            <pc:docMk/>
            <pc:sldMk cId="2919333169" sldId="273"/>
            <ac:picMk id="192" creationId="{5D5D5D34-4357-F693-8491-F53851158B40}"/>
          </ac:picMkLst>
        </pc:picChg>
        <pc:picChg chg="mod">
          <ac:chgData name="Wu, Fan" userId="4b10d03c-3d92-48e8-a0d5-6115b10b80cb" providerId="ADAL" clId="{D416C91B-BE20-0F49-964F-6BB02B2B27ED}" dt="2023-05-01T23:22:26.386" v="24587" actId="1076"/>
          <ac:picMkLst>
            <pc:docMk/>
            <pc:sldMk cId="2919333169" sldId="273"/>
            <ac:picMk id="193" creationId="{89C376B7-C862-BC01-B53E-58F51E616B57}"/>
          </ac:picMkLst>
        </pc:picChg>
        <pc:picChg chg="mod">
          <ac:chgData name="Wu, Fan" userId="4b10d03c-3d92-48e8-a0d5-6115b10b80cb" providerId="ADAL" clId="{D416C91B-BE20-0F49-964F-6BB02B2B27ED}" dt="2023-05-01T23:22:26.386" v="24587" actId="1076"/>
          <ac:picMkLst>
            <pc:docMk/>
            <pc:sldMk cId="2919333169" sldId="273"/>
            <ac:picMk id="194" creationId="{3C07271F-32D9-37E2-4104-0493ADAB1083}"/>
          </ac:picMkLst>
        </pc:picChg>
        <pc:picChg chg="mod">
          <ac:chgData name="Wu, Fan" userId="4b10d03c-3d92-48e8-a0d5-6115b10b80cb" providerId="ADAL" clId="{D416C91B-BE20-0F49-964F-6BB02B2B27ED}" dt="2023-05-01T23:22:26.386" v="24587" actId="1076"/>
          <ac:picMkLst>
            <pc:docMk/>
            <pc:sldMk cId="2919333169" sldId="273"/>
            <ac:picMk id="195" creationId="{50513FD8-FB09-E7B5-4B72-DE75D2EBD38E}"/>
          </ac:picMkLst>
        </pc:picChg>
        <pc:picChg chg="mod">
          <ac:chgData name="Wu, Fan" userId="4b10d03c-3d92-48e8-a0d5-6115b10b80cb" providerId="ADAL" clId="{D416C91B-BE20-0F49-964F-6BB02B2B27ED}" dt="2023-05-01T23:22:26.386" v="24587" actId="1076"/>
          <ac:picMkLst>
            <pc:docMk/>
            <pc:sldMk cId="2919333169" sldId="273"/>
            <ac:picMk id="197" creationId="{E8CF3EE9-214E-D34F-8274-C0A43928DE04}"/>
          </ac:picMkLst>
        </pc:picChg>
        <pc:cxnChg chg="mod">
          <ac:chgData name="Wu, Fan" userId="4b10d03c-3d92-48e8-a0d5-6115b10b80cb" providerId="ADAL" clId="{D416C91B-BE20-0F49-964F-6BB02B2B27ED}" dt="2023-04-15T21:52:35.192" v="14870" actId="1076"/>
          <ac:cxnSpMkLst>
            <pc:docMk/>
            <pc:sldMk cId="2919333169" sldId="273"/>
            <ac:cxnSpMk id="13" creationId="{43C4250B-210B-4761-8C86-67353A598A24}"/>
          </ac:cxnSpMkLst>
        </pc:cxnChg>
        <pc:cxnChg chg="mod">
          <ac:chgData name="Wu, Fan" userId="4b10d03c-3d92-48e8-a0d5-6115b10b80cb" providerId="ADAL" clId="{D416C91B-BE20-0F49-964F-6BB02B2B27ED}" dt="2023-04-15T22:25:59.413" v="15179"/>
          <ac:cxnSpMkLst>
            <pc:docMk/>
            <pc:sldMk cId="2919333169" sldId="273"/>
            <ac:cxnSpMk id="95" creationId="{AA3D470F-4353-4903-009A-4C1617694795}"/>
          </ac:cxnSpMkLst>
        </pc:cxnChg>
        <pc:cxnChg chg="mod">
          <ac:chgData name="Wu, Fan" userId="4b10d03c-3d92-48e8-a0d5-6115b10b80cb" providerId="ADAL" clId="{D416C91B-BE20-0F49-964F-6BB02B2B27ED}" dt="2023-04-15T22:25:59.413" v="15179"/>
          <ac:cxnSpMkLst>
            <pc:docMk/>
            <pc:sldMk cId="2919333169" sldId="273"/>
            <ac:cxnSpMk id="124" creationId="{0DA28CF5-E4CB-5D8F-49C5-C20CACB5140E}"/>
          </ac:cxnSpMkLst>
        </pc:cxnChg>
        <pc:cxnChg chg="mod">
          <ac:chgData name="Wu, Fan" userId="4b10d03c-3d92-48e8-a0d5-6115b10b80cb" providerId="ADAL" clId="{D416C91B-BE20-0F49-964F-6BB02B2B27ED}" dt="2023-04-15T22:25:59.413" v="15179"/>
          <ac:cxnSpMkLst>
            <pc:docMk/>
            <pc:sldMk cId="2919333169" sldId="273"/>
            <ac:cxnSpMk id="125" creationId="{5986D97A-FFF2-E27A-BB42-D32BA8A3EE97}"/>
          </ac:cxnSpMkLst>
        </pc:cxnChg>
        <pc:cxnChg chg="mod">
          <ac:chgData name="Wu, Fan" userId="4b10d03c-3d92-48e8-a0d5-6115b10b80cb" providerId="ADAL" clId="{D416C91B-BE20-0F49-964F-6BB02B2B27ED}" dt="2023-04-15T22:25:59.413" v="15179"/>
          <ac:cxnSpMkLst>
            <pc:docMk/>
            <pc:sldMk cId="2919333169" sldId="273"/>
            <ac:cxnSpMk id="126" creationId="{9BAEB0AA-CD1A-3209-157A-0A058C5B7769}"/>
          </ac:cxnSpMkLst>
        </pc:cxnChg>
        <pc:cxnChg chg="mod">
          <ac:chgData name="Wu, Fan" userId="4b10d03c-3d92-48e8-a0d5-6115b10b80cb" providerId="ADAL" clId="{D416C91B-BE20-0F49-964F-6BB02B2B27ED}" dt="2023-05-01T23:22:26.386" v="24587" actId="1076"/>
          <ac:cxnSpMkLst>
            <pc:docMk/>
            <pc:sldMk cId="2919333169" sldId="273"/>
            <ac:cxnSpMk id="169" creationId="{7E3D77F1-FB61-8017-9167-BC72529C45EB}"/>
          </ac:cxnSpMkLst>
        </pc:cxnChg>
        <pc:cxnChg chg="mod">
          <ac:chgData name="Wu, Fan" userId="4b10d03c-3d92-48e8-a0d5-6115b10b80cb" providerId="ADAL" clId="{D416C91B-BE20-0F49-964F-6BB02B2B27ED}" dt="2023-05-01T23:22:26.386" v="24587" actId="1076"/>
          <ac:cxnSpMkLst>
            <pc:docMk/>
            <pc:sldMk cId="2919333169" sldId="273"/>
            <ac:cxnSpMk id="198" creationId="{7546E593-D6F1-3EA8-D2A4-6D35FDC1076C}"/>
          </ac:cxnSpMkLst>
        </pc:cxnChg>
        <pc:cxnChg chg="mod">
          <ac:chgData name="Wu, Fan" userId="4b10d03c-3d92-48e8-a0d5-6115b10b80cb" providerId="ADAL" clId="{D416C91B-BE20-0F49-964F-6BB02B2B27ED}" dt="2023-05-01T23:22:26.386" v="24587" actId="1076"/>
          <ac:cxnSpMkLst>
            <pc:docMk/>
            <pc:sldMk cId="2919333169" sldId="273"/>
            <ac:cxnSpMk id="199" creationId="{A5D27C43-5059-D5F0-DEA8-AEC2EF403F62}"/>
          </ac:cxnSpMkLst>
        </pc:cxnChg>
        <pc:cxnChg chg="mod">
          <ac:chgData name="Wu, Fan" userId="4b10d03c-3d92-48e8-a0d5-6115b10b80cb" providerId="ADAL" clId="{D416C91B-BE20-0F49-964F-6BB02B2B27ED}" dt="2023-05-01T23:22:26.386" v="24587" actId="1076"/>
          <ac:cxnSpMkLst>
            <pc:docMk/>
            <pc:sldMk cId="2919333169" sldId="273"/>
            <ac:cxnSpMk id="200" creationId="{75A8CBCE-64E9-7847-8E0F-B178C870A65F}"/>
          </ac:cxnSpMkLst>
        </pc:cxnChg>
      </pc:sldChg>
      <pc:sldChg chg="mod modShow">
        <pc:chgData name="Wu, Fan" userId="4b10d03c-3d92-48e8-a0d5-6115b10b80cb" providerId="ADAL" clId="{D416C91B-BE20-0F49-964F-6BB02B2B27ED}" dt="2023-04-23T04:37:08.627" v="19035" actId="729"/>
        <pc:sldMkLst>
          <pc:docMk/>
          <pc:sldMk cId="4268414398" sldId="274"/>
        </pc:sldMkLst>
      </pc:sldChg>
      <pc:sldChg chg="addSp delSp modSp new mod">
        <pc:chgData name="Wu, Fan" userId="4b10d03c-3d92-48e8-a0d5-6115b10b80cb" providerId="ADAL" clId="{D416C91B-BE20-0F49-964F-6BB02B2B27ED}" dt="2023-04-15T06:32:05.161" v="12247" actId="20577"/>
        <pc:sldMkLst>
          <pc:docMk/>
          <pc:sldMk cId="1017607851" sldId="275"/>
        </pc:sldMkLst>
        <pc:spChg chg="add mod">
          <ac:chgData name="Wu, Fan" userId="4b10d03c-3d92-48e8-a0d5-6115b10b80cb" providerId="ADAL" clId="{D416C91B-BE20-0F49-964F-6BB02B2B27ED}" dt="2023-04-06T17:45:25.110" v="8347" actId="1036"/>
          <ac:spMkLst>
            <pc:docMk/>
            <pc:sldMk cId="1017607851" sldId="275"/>
            <ac:spMk id="2" creationId="{57EB8B58-2478-CF10-D354-491C0500B0B8}"/>
          </ac:spMkLst>
        </pc:spChg>
        <pc:spChg chg="add mod">
          <ac:chgData name="Wu, Fan" userId="4b10d03c-3d92-48e8-a0d5-6115b10b80cb" providerId="ADAL" clId="{D416C91B-BE20-0F49-964F-6BB02B2B27ED}" dt="2023-04-06T17:45:25.110" v="8347" actId="1036"/>
          <ac:spMkLst>
            <pc:docMk/>
            <pc:sldMk cId="1017607851" sldId="275"/>
            <ac:spMk id="3" creationId="{48547B2B-89F1-646A-D4D5-18B24AB41A07}"/>
          </ac:spMkLst>
        </pc:spChg>
        <pc:spChg chg="add mod">
          <ac:chgData name="Wu, Fan" userId="4b10d03c-3d92-48e8-a0d5-6115b10b80cb" providerId="ADAL" clId="{D416C91B-BE20-0F49-964F-6BB02B2B27ED}" dt="2023-04-06T17:45:25.110" v="8347" actId="1036"/>
          <ac:spMkLst>
            <pc:docMk/>
            <pc:sldMk cId="1017607851" sldId="275"/>
            <ac:spMk id="4" creationId="{B2EBDDE7-FC66-6F22-06E1-F96AA5AC618F}"/>
          </ac:spMkLst>
        </pc:spChg>
        <pc:spChg chg="add mod">
          <ac:chgData name="Wu, Fan" userId="4b10d03c-3d92-48e8-a0d5-6115b10b80cb" providerId="ADAL" clId="{D416C91B-BE20-0F49-964F-6BB02B2B27ED}" dt="2023-04-06T17:45:25.110" v="8347" actId="1036"/>
          <ac:spMkLst>
            <pc:docMk/>
            <pc:sldMk cId="1017607851" sldId="275"/>
            <ac:spMk id="5" creationId="{A5C87F2A-1FBF-B951-AC56-1098DF7A16E0}"/>
          </ac:spMkLst>
        </pc:spChg>
        <pc:spChg chg="add mod">
          <ac:chgData name="Wu, Fan" userId="4b10d03c-3d92-48e8-a0d5-6115b10b80cb" providerId="ADAL" clId="{D416C91B-BE20-0F49-964F-6BB02B2B27ED}" dt="2023-04-06T17:45:25.110" v="8347" actId="1036"/>
          <ac:spMkLst>
            <pc:docMk/>
            <pc:sldMk cId="1017607851" sldId="275"/>
            <ac:spMk id="6" creationId="{19899BC2-41B6-B117-999F-DFFC12BB7C81}"/>
          </ac:spMkLst>
        </pc:spChg>
        <pc:spChg chg="add mod">
          <ac:chgData name="Wu, Fan" userId="4b10d03c-3d92-48e8-a0d5-6115b10b80cb" providerId="ADAL" clId="{D416C91B-BE20-0F49-964F-6BB02B2B27ED}" dt="2023-04-06T17:45:25.110" v="8347" actId="1036"/>
          <ac:spMkLst>
            <pc:docMk/>
            <pc:sldMk cId="1017607851" sldId="275"/>
            <ac:spMk id="7" creationId="{F7455724-BC97-374A-1A10-C2E8892F7A5B}"/>
          </ac:spMkLst>
        </pc:spChg>
        <pc:spChg chg="add mod">
          <ac:chgData name="Wu, Fan" userId="4b10d03c-3d92-48e8-a0d5-6115b10b80cb" providerId="ADAL" clId="{D416C91B-BE20-0F49-964F-6BB02B2B27ED}" dt="2023-04-06T17:45:25.110" v="8347" actId="1036"/>
          <ac:spMkLst>
            <pc:docMk/>
            <pc:sldMk cId="1017607851" sldId="275"/>
            <ac:spMk id="8" creationId="{11438048-2D43-B87A-5B1C-B7478345F4DA}"/>
          </ac:spMkLst>
        </pc:spChg>
        <pc:spChg chg="add mod">
          <ac:chgData name="Wu, Fan" userId="4b10d03c-3d92-48e8-a0d5-6115b10b80cb" providerId="ADAL" clId="{D416C91B-BE20-0F49-964F-6BB02B2B27ED}" dt="2023-04-15T06:31:56.699" v="12245" actId="403"/>
          <ac:spMkLst>
            <pc:docMk/>
            <pc:sldMk cId="1017607851" sldId="275"/>
            <ac:spMk id="9" creationId="{FEEC27AA-716B-CC85-1497-F9948C7DA8EB}"/>
          </ac:spMkLst>
        </pc:spChg>
        <pc:spChg chg="add mod">
          <ac:chgData name="Wu, Fan" userId="4b10d03c-3d92-48e8-a0d5-6115b10b80cb" providerId="ADAL" clId="{D416C91B-BE20-0F49-964F-6BB02B2B27ED}" dt="2023-04-06T17:44:44.043" v="8322" actId="408"/>
          <ac:spMkLst>
            <pc:docMk/>
            <pc:sldMk cId="1017607851" sldId="275"/>
            <ac:spMk id="10" creationId="{C3F2F4C9-4FEC-534E-04D3-369264B2F6B6}"/>
          </ac:spMkLst>
        </pc:spChg>
        <pc:spChg chg="mod">
          <ac:chgData name="Wu, Fan" userId="4b10d03c-3d92-48e8-a0d5-6115b10b80cb" providerId="ADAL" clId="{D416C91B-BE20-0F49-964F-6BB02B2B27ED}" dt="2023-04-06T17:44:44.043" v="8322" actId="408"/>
          <ac:spMkLst>
            <pc:docMk/>
            <pc:sldMk cId="1017607851" sldId="275"/>
            <ac:spMk id="13" creationId="{167334F7-48D7-C27D-8370-40F5A7757467}"/>
          </ac:spMkLst>
        </pc:spChg>
        <pc:spChg chg="mod">
          <ac:chgData name="Wu, Fan" userId="4b10d03c-3d92-48e8-a0d5-6115b10b80cb" providerId="ADAL" clId="{D416C91B-BE20-0F49-964F-6BB02B2B27ED}" dt="2023-04-06T17:44:44.043" v="8322" actId="408"/>
          <ac:spMkLst>
            <pc:docMk/>
            <pc:sldMk cId="1017607851" sldId="275"/>
            <ac:spMk id="14" creationId="{18E5AF3F-AB8F-0E61-779B-27F7B8AE622B}"/>
          </ac:spMkLst>
        </pc:spChg>
        <pc:spChg chg="mod">
          <ac:chgData name="Wu, Fan" userId="4b10d03c-3d92-48e8-a0d5-6115b10b80cb" providerId="ADAL" clId="{D416C91B-BE20-0F49-964F-6BB02B2B27ED}" dt="2023-04-06T17:44:44.043" v="8322" actId="408"/>
          <ac:spMkLst>
            <pc:docMk/>
            <pc:sldMk cId="1017607851" sldId="275"/>
            <ac:spMk id="16" creationId="{ED3E46DA-24F0-9321-8672-AAADA471D128}"/>
          </ac:spMkLst>
        </pc:spChg>
        <pc:spChg chg="mod">
          <ac:chgData name="Wu, Fan" userId="4b10d03c-3d92-48e8-a0d5-6115b10b80cb" providerId="ADAL" clId="{D416C91B-BE20-0F49-964F-6BB02B2B27ED}" dt="2023-04-06T17:44:44.043" v="8322" actId="408"/>
          <ac:spMkLst>
            <pc:docMk/>
            <pc:sldMk cId="1017607851" sldId="275"/>
            <ac:spMk id="17" creationId="{CDC6D46B-7773-9F78-CD2D-647E5A86EDB1}"/>
          </ac:spMkLst>
        </pc:spChg>
        <pc:spChg chg="mod">
          <ac:chgData name="Wu, Fan" userId="4b10d03c-3d92-48e8-a0d5-6115b10b80cb" providerId="ADAL" clId="{D416C91B-BE20-0F49-964F-6BB02B2B27ED}" dt="2023-04-06T17:44:44.043" v="8322" actId="408"/>
          <ac:spMkLst>
            <pc:docMk/>
            <pc:sldMk cId="1017607851" sldId="275"/>
            <ac:spMk id="19" creationId="{4D176229-F2B4-3869-100E-330D9B2886F6}"/>
          </ac:spMkLst>
        </pc:spChg>
        <pc:spChg chg="mod">
          <ac:chgData name="Wu, Fan" userId="4b10d03c-3d92-48e8-a0d5-6115b10b80cb" providerId="ADAL" clId="{D416C91B-BE20-0F49-964F-6BB02B2B27ED}" dt="2023-04-06T17:44:44.043" v="8322" actId="408"/>
          <ac:spMkLst>
            <pc:docMk/>
            <pc:sldMk cId="1017607851" sldId="275"/>
            <ac:spMk id="20" creationId="{8EACBBF5-0796-9C47-BC70-C2F54782EA5A}"/>
          </ac:spMkLst>
        </pc:spChg>
        <pc:spChg chg="mod">
          <ac:chgData name="Wu, Fan" userId="4b10d03c-3d92-48e8-a0d5-6115b10b80cb" providerId="ADAL" clId="{D416C91B-BE20-0F49-964F-6BB02B2B27ED}" dt="2023-04-06T17:44:44.043" v="8322" actId="408"/>
          <ac:spMkLst>
            <pc:docMk/>
            <pc:sldMk cId="1017607851" sldId="275"/>
            <ac:spMk id="22" creationId="{2B9C7B44-3D00-1B11-8098-12FB050A0CA2}"/>
          </ac:spMkLst>
        </pc:spChg>
        <pc:spChg chg="mod">
          <ac:chgData name="Wu, Fan" userId="4b10d03c-3d92-48e8-a0d5-6115b10b80cb" providerId="ADAL" clId="{D416C91B-BE20-0F49-964F-6BB02B2B27ED}" dt="2023-04-06T17:44:44.043" v="8322" actId="408"/>
          <ac:spMkLst>
            <pc:docMk/>
            <pc:sldMk cId="1017607851" sldId="275"/>
            <ac:spMk id="23" creationId="{486347F1-2AB1-D917-E664-D5BDC23B5047}"/>
          </ac:spMkLst>
        </pc:spChg>
        <pc:spChg chg="mod">
          <ac:chgData name="Wu, Fan" userId="4b10d03c-3d92-48e8-a0d5-6115b10b80cb" providerId="ADAL" clId="{D416C91B-BE20-0F49-964F-6BB02B2B27ED}" dt="2023-04-06T17:44:44.043" v="8322" actId="408"/>
          <ac:spMkLst>
            <pc:docMk/>
            <pc:sldMk cId="1017607851" sldId="275"/>
            <ac:spMk id="25" creationId="{31AECEA3-8F5A-E403-1156-27D8FAD7DE14}"/>
          </ac:spMkLst>
        </pc:spChg>
        <pc:spChg chg="mod">
          <ac:chgData name="Wu, Fan" userId="4b10d03c-3d92-48e8-a0d5-6115b10b80cb" providerId="ADAL" clId="{D416C91B-BE20-0F49-964F-6BB02B2B27ED}" dt="2023-04-06T17:44:44.043" v="8322" actId="408"/>
          <ac:spMkLst>
            <pc:docMk/>
            <pc:sldMk cId="1017607851" sldId="275"/>
            <ac:spMk id="26" creationId="{E373CEB3-502C-4174-AE91-3417472AC57B}"/>
          </ac:spMkLst>
        </pc:spChg>
        <pc:spChg chg="mod">
          <ac:chgData name="Wu, Fan" userId="4b10d03c-3d92-48e8-a0d5-6115b10b80cb" providerId="ADAL" clId="{D416C91B-BE20-0F49-964F-6BB02B2B27ED}" dt="2023-04-06T17:17:10.336" v="7138" actId="571"/>
          <ac:spMkLst>
            <pc:docMk/>
            <pc:sldMk cId="1017607851" sldId="275"/>
            <ac:spMk id="28" creationId="{7A7DA22F-6C2C-5F7A-5B32-4911442E3597}"/>
          </ac:spMkLst>
        </pc:spChg>
        <pc:spChg chg="mod">
          <ac:chgData name="Wu, Fan" userId="4b10d03c-3d92-48e8-a0d5-6115b10b80cb" providerId="ADAL" clId="{D416C91B-BE20-0F49-964F-6BB02B2B27ED}" dt="2023-04-06T17:17:10.336" v="7138" actId="571"/>
          <ac:spMkLst>
            <pc:docMk/>
            <pc:sldMk cId="1017607851" sldId="275"/>
            <ac:spMk id="29" creationId="{26D325F9-1E36-F0BB-6130-CB2497E7EC34}"/>
          </ac:spMkLst>
        </pc:spChg>
        <pc:spChg chg="mod">
          <ac:chgData name="Wu, Fan" userId="4b10d03c-3d92-48e8-a0d5-6115b10b80cb" providerId="ADAL" clId="{D416C91B-BE20-0F49-964F-6BB02B2B27ED}" dt="2023-04-06T17:17:10.336" v="7138" actId="571"/>
          <ac:spMkLst>
            <pc:docMk/>
            <pc:sldMk cId="1017607851" sldId="275"/>
            <ac:spMk id="31" creationId="{1445ECA1-C4BB-CAD7-A730-C942356C6FE2}"/>
          </ac:spMkLst>
        </pc:spChg>
        <pc:spChg chg="mod">
          <ac:chgData name="Wu, Fan" userId="4b10d03c-3d92-48e8-a0d5-6115b10b80cb" providerId="ADAL" clId="{D416C91B-BE20-0F49-964F-6BB02B2B27ED}" dt="2023-04-06T17:17:10.336" v="7138" actId="571"/>
          <ac:spMkLst>
            <pc:docMk/>
            <pc:sldMk cId="1017607851" sldId="275"/>
            <ac:spMk id="32" creationId="{ECC5AD93-E11A-2503-BDC0-AB3D0F90DBB8}"/>
          </ac:spMkLst>
        </pc:spChg>
        <pc:spChg chg="mod">
          <ac:chgData name="Wu, Fan" userId="4b10d03c-3d92-48e8-a0d5-6115b10b80cb" providerId="ADAL" clId="{D416C91B-BE20-0F49-964F-6BB02B2B27ED}" dt="2023-04-06T17:17:10.336" v="7138" actId="571"/>
          <ac:spMkLst>
            <pc:docMk/>
            <pc:sldMk cId="1017607851" sldId="275"/>
            <ac:spMk id="34" creationId="{222F1776-BEEE-A5AA-2856-D1A0A4FC8FB9}"/>
          </ac:spMkLst>
        </pc:spChg>
        <pc:spChg chg="mod">
          <ac:chgData name="Wu, Fan" userId="4b10d03c-3d92-48e8-a0d5-6115b10b80cb" providerId="ADAL" clId="{D416C91B-BE20-0F49-964F-6BB02B2B27ED}" dt="2023-04-06T17:17:10.336" v="7138" actId="571"/>
          <ac:spMkLst>
            <pc:docMk/>
            <pc:sldMk cId="1017607851" sldId="275"/>
            <ac:spMk id="35" creationId="{D47FC08A-5095-B5AB-E70F-A90A8B01BCA2}"/>
          </ac:spMkLst>
        </pc:spChg>
        <pc:spChg chg="mod">
          <ac:chgData name="Wu, Fan" userId="4b10d03c-3d92-48e8-a0d5-6115b10b80cb" providerId="ADAL" clId="{D416C91B-BE20-0F49-964F-6BB02B2B27ED}" dt="2023-04-06T17:17:10.336" v="7138" actId="571"/>
          <ac:spMkLst>
            <pc:docMk/>
            <pc:sldMk cId="1017607851" sldId="275"/>
            <ac:spMk id="37" creationId="{F4E2B547-341D-4275-6CD0-40F3B7CDCB81}"/>
          </ac:spMkLst>
        </pc:spChg>
        <pc:spChg chg="mod">
          <ac:chgData name="Wu, Fan" userId="4b10d03c-3d92-48e8-a0d5-6115b10b80cb" providerId="ADAL" clId="{D416C91B-BE20-0F49-964F-6BB02B2B27ED}" dt="2023-04-06T17:17:10.336" v="7138" actId="571"/>
          <ac:spMkLst>
            <pc:docMk/>
            <pc:sldMk cId="1017607851" sldId="275"/>
            <ac:spMk id="38" creationId="{AE5B886B-99C4-8E0E-E7A0-D172553E9483}"/>
          </ac:spMkLst>
        </pc:spChg>
        <pc:spChg chg="mod">
          <ac:chgData name="Wu, Fan" userId="4b10d03c-3d92-48e8-a0d5-6115b10b80cb" providerId="ADAL" clId="{D416C91B-BE20-0F49-964F-6BB02B2B27ED}" dt="2023-04-06T17:17:10.336" v="7138" actId="571"/>
          <ac:spMkLst>
            <pc:docMk/>
            <pc:sldMk cId="1017607851" sldId="275"/>
            <ac:spMk id="40" creationId="{5BD3849B-AC96-40B2-4888-A10594AA29DB}"/>
          </ac:spMkLst>
        </pc:spChg>
        <pc:spChg chg="mod">
          <ac:chgData name="Wu, Fan" userId="4b10d03c-3d92-48e8-a0d5-6115b10b80cb" providerId="ADAL" clId="{D416C91B-BE20-0F49-964F-6BB02B2B27ED}" dt="2023-04-06T17:17:10.336" v="7138" actId="571"/>
          <ac:spMkLst>
            <pc:docMk/>
            <pc:sldMk cId="1017607851" sldId="275"/>
            <ac:spMk id="41" creationId="{CDCAF1EE-2A5B-FAD5-717B-A5653F3BBE1A}"/>
          </ac:spMkLst>
        </pc:spChg>
        <pc:spChg chg="mod">
          <ac:chgData name="Wu, Fan" userId="4b10d03c-3d92-48e8-a0d5-6115b10b80cb" providerId="ADAL" clId="{D416C91B-BE20-0F49-964F-6BB02B2B27ED}" dt="2023-04-06T17:17:10.336" v="7138" actId="571"/>
          <ac:spMkLst>
            <pc:docMk/>
            <pc:sldMk cId="1017607851" sldId="275"/>
            <ac:spMk id="43" creationId="{44F50D06-B825-43FB-0B7E-9ECC66158E57}"/>
          </ac:spMkLst>
        </pc:spChg>
        <pc:spChg chg="mod">
          <ac:chgData name="Wu, Fan" userId="4b10d03c-3d92-48e8-a0d5-6115b10b80cb" providerId="ADAL" clId="{D416C91B-BE20-0F49-964F-6BB02B2B27ED}" dt="2023-04-06T17:17:10.336" v="7138" actId="571"/>
          <ac:spMkLst>
            <pc:docMk/>
            <pc:sldMk cId="1017607851" sldId="275"/>
            <ac:spMk id="44" creationId="{AC229673-6CC9-7C13-37BB-B836AEA1798C}"/>
          </ac:spMkLst>
        </pc:spChg>
        <pc:spChg chg="mod">
          <ac:chgData name="Wu, Fan" userId="4b10d03c-3d92-48e8-a0d5-6115b10b80cb" providerId="ADAL" clId="{D416C91B-BE20-0F49-964F-6BB02B2B27ED}" dt="2023-04-06T17:18:38.515" v="7149" actId="571"/>
          <ac:spMkLst>
            <pc:docMk/>
            <pc:sldMk cId="1017607851" sldId="275"/>
            <ac:spMk id="46" creationId="{B16C7135-1458-DA4D-6821-2F0081C12C8C}"/>
          </ac:spMkLst>
        </pc:spChg>
        <pc:spChg chg="mod">
          <ac:chgData name="Wu, Fan" userId="4b10d03c-3d92-48e8-a0d5-6115b10b80cb" providerId="ADAL" clId="{D416C91B-BE20-0F49-964F-6BB02B2B27ED}" dt="2023-04-06T17:18:38.515" v="7149" actId="571"/>
          <ac:spMkLst>
            <pc:docMk/>
            <pc:sldMk cId="1017607851" sldId="275"/>
            <ac:spMk id="47" creationId="{45595B86-9927-8A7E-040E-388D8658BF9F}"/>
          </ac:spMkLst>
        </pc:spChg>
        <pc:spChg chg="mod">
          <ac:chgData name="Wu, Fan" userId="4b10d03c-3d92-48e8-a0d5-6115b10b80cb" providerId="ADAL" clId="{D416C91B-BE20-0F49-964F-6BB02B2B27ED}" dt="2023-04-06T17:18:38.515" v="7149" actId="571"/>
          <ac:spMkLst>
            <pc:docMk/>
            <pc:sldMk cId="1017607851" sldId="275"/>
            <ac:spMk id="49" creationId="{77B647A6-1281-828C-2925-6F44BB4C2FE2}"/>
          </ac:spMkLst>
        </pc:spChg>
        <pc:spChg chg="mod">
          <ac:chgData name="Wu, Fan" userId="4b10d03c-3d92-48e8-a0d5-6115b10b80cb" providerId="ADAL" clId="{D416C91B-BE20-0F49-964F-6BB02B2B27ED}" dt="2023-04-06T17:18:38.515" v="7149" actId="571"/>
          <ac:spMkLst>
            <pc:docMk/>
            <pc:sldMk cId="1017607851" sldId="275"/>
            <ac:spMk id="50" creationId="{EE0317D1-0CB5-9284-027C-2B6C88C65D86}"/>
          </ac:spMkLst>
        </pc:spChg>
        <pc:spChg chg="mod">
          <ac:chgData name="Wu, Fan" userId="4b10d03c-3d92-48e8-a0d5-6115b10b80cb" providerId="ADAL" clId="{D416C91B-BE20-0F49-964F-6BB02B2B27ED}" dt="2023-04-06T17:18:38.515" v="7149" actId="571"/>
          <ac:spMkLst>
            <pc:docMk/>
            <pc:sldMk cId="1017607851" sldId="275"/>
            <ac:spMk id="52" creationId="{31BFF526-FAFA-30B2-2126-1F5F18194AB7}"/>
          </ac:spMkLst>
        </pc:spChg>
        <pc:spChg chg="mod">
          <ac:chgData name="Wu, Fan" userId="4b10d03c-3d92-48e8-a0d5-6115b10b80cb" providerId="ADAL" clId="{D416C91B-BE20-0F49-964F-6BB02B2B27ED}" dt="2023-04-06T17:18:38.515" v="7149" actId="571"/>
          <ac:spMkLst>
            <pc:docMk/>
            <pc:sldMk cId="1017607851" sldId="275"/>
            <ac:spMk id="53" creationId="{C2AD7ADC-C7A4-697C-8EDD-A927E357A9AB}"/>
          </ac:spMkLst>
        </pc:spChg>
        <pc:spChg chg="mod">
          <ac:chgData name="Wu, Fan" userId="4b10d03c-3d92-48e8-a0d5-6115b10b80cb" providerId="ADAL" clId="{D416C91B-BE20-0F49-964F-6BB02B2B27ED}" dt="2023-04-06T17:18:38.515" v="7149" actId="571"/>
          <ac:spMkLst>
            <pc:docMk/>
            <pc:sldMk cId="1017607851" sldId="275"/>
            <ac:spMk id="55" creationId="{85DE831E-13C1-DEF8-9EFA-65BF3D4719CA}"/>
          </ac:spMkLst>
        </pc:spChg>
        <pc:spChg chg="mod">
          <ac:chgData name="Wu, Fan" userId="4b10d03c-3d92-48e8-a0d5-6115b10b80cb" providerId="ADAL" clId="{D416C91B-BE20-0F49-964F-6BB02B2B27ED}" dt="2023-04-06T17:18:38.515" v="7149" actId="571"/>
          <ac:spMkLst>
            <pc:docMk/>
            <pc:sldMk cId="1017607851" sldId="275"/>
            <ac:spMk id="56" creationId="{D3E8A5F2-BCD0-3CEC-BDFD-57EBC1D5146F}"/>
          </ac:spMkLst>
        </pc:spChg>
        <pc:spChg chg="mod">
          <ac:chgData name="Wu, Fan" userId="4b10d03c-3d92-48e8-a0d5-6115b10b80cb" providerId="ADAL" clId="{D416C91B-BE20-0F49-964F-6BB02B2B27ED}" dt="2023-04-06T17:18:38.515" v="7149" actId="571"/>
          <ac:spMkLst>
            <pc:docMk/>
            <pc:sldMk cId="1017607851" sldId="275"/>
            <ac:spMk id="58" creationId="{50BA0694-2E0D-5B0D-C843-F342C15FEC1F}"/>
          </ac:spMkLst>
        </pc:spChg>
        <pc:spChg chg="mod">
          <ac:chgData name="Wu, Fan" userId="4b10d03c-3d92-48e8-a0d5-6115b10b80cb" providerId="ADAL" clId="{D416C91B-BE20-0F49-964F-6BB02B2B27ED}" dt="2023-04-06T17:18:38.515" v="7149" actId="571"/>
          <ac:spMkLst>
            <pc:docMk/>
            <pc:sldMk cId="1017607851" sldId="275"/>
            <ac:spMk id="59" creationId="{DFFCEFF7-FB8F-8C05-5669-B0449CEB8EFD}"/>
          </ac:spMkLst>
        </pc:spChg>
        <pc:spChg chg="mod">
          <ac:chgData name="Wu, Fan" userId="4b10d03c-3d92-48e8-a0d5-6115b10b80cb" providerId="ADAL" clId="{D416C91B-BE20-0F49-964F-6BB02B2B27ED}" dt="2023-04-06T17:18:38.515" v="7149" actId="571"/>
          <ac:spMkLst>
            <pc:docMk/>
            <pc:sldMk cId="1017607851" sldId="275"/>
            <ac:spMk id="61" creationId="{413A548A-8C8D-4995-AF89-BD198701711E}"/>
          </ac:spMkLst>
        </pc:spChg>
        <pc:spChg chg="mod">
          <ac:chgData name="Wu, Fan" userId="4b10d03c-3d92-48e8-a0d5-6115b10b80cb" providerId="ADAL" clId="{D416C91B-BE20-0F49-964F-6BB02B2B27ED}" dt="2023-04-06T17:18:38.515" v="7149" actId="571"/>
          <ac:spMkLst>
            <pc:docMk/>
            <pc:sldMk cId="1017607851" sldId="275"/>
            <ac:spMk id="62" creationId="{2557512E-FAB5-318B-BA44-CFDE93424519}"/>
          </ac:spMkLst>
        </pc:spChg>
        <pc:spChg chg="mod topLvl">
          <ac:chgData name="Wu, Fan" userId="4b10d03c-3d92-48e8-a0d5-6115b10b80cb" providerId="ADAL" clId="{D416C91B-BE20-0F49-964F-6BB02B2B27ED}" dt="2023-04-06T17:44:44.043" v="8322" actId="408"/>
          <ac:spMkLst>
            <pc:docMk/>
            <pc:sldMk cId="1017607851" sldId="275"/>
            <ac:spMk id="64" creationId="{DFC8355D-A29A-50FC-AD04-1809949CAF41}"/>
          </ac:spMkLst>
        </pc:spChg>
        <pc:spChg chg="mod topLvl">
          <ac:chgData name="Wu, Fan" userId="4b10d03c-3d92-48e8-a0d5-6115b10b80cb" providerId="ADAL" clId="{D416C91B-BE20-0F49-964F-6BB02B2B27ED}" dt="2023-04-06T17:44:44.043" v="8322" actId="408"/>
          <ac:spMkLst>
            <pc:docMk/>
            <pc:sldMk cId="1017607851" sldId="275"/>
            <ac:spMk id="65" creationId="{F1538CAC-55A0-4668-8EE8-BFB01131BFF3}"/>
          </ac:spMkLst>
        </pc:spChg>
        <pc:spChg chg="mod">
          <ac:chgData name="Wu, Fan" userId="4b10d03c-3d92-48e8-a0d5-6115b10b80cb" providerId="ADAL" clId="{D416C91B-BE20-0F49-964F-6BB02B2B27ED}" dt="2023-04-06T17:19:22.246" v="7159" actId="207"/>
          <ac:spMkLst>
            <pc:docMk/>
            <pc:sldMk cId="1017607851" sldId="275"/>
            <ac:spMk id="67" creationId="{42C51A5E-7378-DAC0-0685-29647AA6C24F}"/>
          </ac:spMkLst>
        </pc:spChg>
        <pc:spChg chg="mod">
          <ac:chgData name="Wu, Fan" userId="4b10d03c-3d92-48e8-a0d5-6115b10b80cb" providerId="ADAL" clId="{D416C91B-BE20-0F49-964F-6BB02B2B27ED}" dt="2023-04-06T17:19:22.246" v="7159" actId="207"/>
          <ac:spMkLst>
            <pc:docMk/>
            <pc:sldMk cId="1017607851" sldId="275"/>
            <ac:spMk id="68" creationId="{80D08A9B-5EEA-104D-DE3C-FA5D30B4DB63}"/>
          </ac:spMkLst>
        </pc:spChg>
        <pc:spChg chg="mod">
          <ac:chgData name="Wu, Fan" userId="4b10d03c-3d92-48e8-a0d5-6115b10b80cb" providerId="ADAL" clId="{D416C91B-BE20-0F49-964F-6BB02B2B27ED}" dt="2023-04-06T17:19:22.246" v="7159" actId="207"/>
          <ac:spMkLst>
            <pc:docMk/>
            <pc:sldMk cId="1017607851" sldId="275"/>
            <ac:spMk id="70" creationId="{6F7ACA59-7637-1ACB-E825-FBC243B9212C}"/>
          </ac:spMkLst>
        </pc:spChg>
        <pc:spChg chg="mod">
          <ac:chgData name="Wu, Fan" userId="4b10d03c-3d92-48e8-a0d5-6115b10b80cb" providerId="ADAL" clId="{D416C91B-BE20-0F49-964F-6BB02B2B27ED}" dt="2023-04-06T17:19:22.246" v="7159" actId="207"/>
          <ac:spMkLst>
            <pc:docMk/>
            <pc:sldMk cId="1017607851" sldId="275"/>
            <ac:spMk id="71" creationId="{D50B6D40-0F5E-6F5E-0009-89C73ED852F0}"/>
          </ac:spMkLst>
        </pc:spChg>
        <pc:spChg chg="mod">
          <ac:chgData name="Wu, Fan" userId="4b10d03c-3d92-48e8-a0d5-6115b10b80cb" providerId="ADAL" clId="{D416C91B-BE20-0F49-964F-6BB02B2B27ED}" dt="2023-04-06T17:19:22.246" v="7159" actId="207"/>
          <ac:spMkLst>
            <pc:docMk/>
            <pc:sldMk cId="1017607851" sldId="275"/>
            <ac:spMk id="73" creationId="{67F3DBE7-3BDB-D123-1785-84FC0737D122}"/>
          </ac:spMkLst>
        </pc:spChg>
        <pc:spChg chg="mod">
          <ac:chgData name="Wu, Fan" userId="4b10d03c-3d92-48e8-a0d5-6115b10b80cb" providerId="ADAL" clId="{D416C91B-BE20-0F49-964F-6BB02B2B27ED}" dt="2023-04-06T17:19:22.246" v="7159" actId="207"/>
          <ac:spMkLst>
            <pc:docMk/>
            <pc:sldMk cId="1017607851" sldId="275"/>
            <ac:spMk id="74" creationId="{D5810160-36D0-7EDB-C2C9-AF469FFF9FD2}"/>
          </ac:spMkLst>
        </pc:spChg>
        <pc:spChg chg="mod">
          <ac:chgData name="Wu, Fan" userId="4b10d03c-3d92-48e8-a0d5-6115b10b80cb" providerId="ADAL" clId="{D416C91B-BE20-0F49-964F-6BB02B2B27ED}" dt="2023-04-06T17:19:22.246" v="7159" actId="207"/>
          <ac:spMkLst>
            <pc:docMk/>
            <pc:sldMk cId="1017607851" sldId="275"/>
            <ac:spMk id="76" creationId="{5BE60AAD-3678-40D5-62CA-870F51B10B50}"/>
          </ac:spMkLst>
        </pc:spChg>
        <pc:spChg chg="mod">
          <ac:chgData name="Wu, Fan" userId="4b10d03c-3d92-48e8-a0d5-6115b10b80cb" providerId="ADAL" clId="{D416C91B-BE20-0F49-964F-6BB02B2B27ED}" dt="2023-04-06T17:19:22.246" v="7159" actId="207"/>
          <ac:spMkLst>
            <pc:docMk/>
            <pc:sldMk cId="1017607851" sldId="275"/>
            <ac:spMk id="77" creationId="{63BC1D6A-0144-28C2-8F90-2697D59E5C16}"/>
          </ac:spMkLst>
        </pc:spChg>
        <pc:spChg chg="mod">
          <ac:chgData name="Wu, Fan" userId="4b10d03c-3d92-48e8-a0d5-6115b10b80cb" providerId="ADAL" clId="{D416C91B-BE20-0F49-964F-6BB02B2B27ED}" dt="2023-04-06T17:19:22.246" v="7159" actId="207"/>
          <ac:spMkLst>
            <pc:docMk/>
            <pc:sldMk cId="1017607851" sldId="275"/>
            <ac:spMk id="79" creationId="{C549713E-F909-621F-A262-F152A013EEA2}"/>
          </ac:spMkLst>
        </pc:spChg>
        <pc:spChg chg="mod">
          <ac:chgData name="Wu, Fan" userId="4b10d03c-3d92-48e8-a0d5-6115b10b80cb" providerId="ADAL" clId="{D416C91B-BE20-0F49-964F-6BB02B2B27ED}" dt="2023-04-06T17:19:22.246" v="7159" actId="207"/>
          <ac:spMkLst>
            <pc:docMk/>
            <pc:sldMk cId="1017607851" sldId="275"/>
            <ac:spMk id="80" creationId="{8787550D-3684-EA80-BB16-CDFC92FA64A3}"/>
          </ac:spMkLst>
        </pc:spChg>
        <pc:spChg chg="add mod">
          <ac:chgData name="Wu, Fan" userId="4b10d03c-3d92-48e8-a0d5-6115b10b80cb" providerId="ADAL" clId="{D416C91B-BE20-0F49-964F-6BB02B2B27ED}" dt="2023-04-06T17:44:44.043" v="8322" actId="408"/>
          <ac:spMkLst>
            <pc:docMk/>
            <pc:sldMk cId="1017607851" sldId="275"/>
            <ac:spMk id="81" creationId="{06748228-8D51-B9B2-73D7-8ED467905A3D}"/>
          </ac:spMkLst>
        </pc:spChg>
        <pc:spChg chg="add mod">
          <ac:chgData name="Wu, Fan" userId="4b10d03c-3d92-48e8-a0d5-6115b10b80cb" providerId="ADAL" clId="{D416C91B-BE20-0F49-964F-6BB02B2B27ED}" dt="2023-04-06T17:44:44.043" v="8322" actId="408"/>
          <ac:spMkLst>
            <pc:docMk/>
            <pc:sldMk cId="1017607851" sldId="275"/>
            <ac:spMk id="82" creationId="{A95BF6F1-51A9-0A82-DCD8-7C2938A6A23A}"/>
          </ac:spMkLst>
        </pc:spChg>
        <pc:spChg chg="add mod">
          <ac:chgData name="Wu, Fan" userId="4b10d03c-3d92-48e8-a0d5-6115b10b80cb" providerId="ADAL" clId="{D416C91B-BE20-0F49-964F-6BB02B2B27ED}" dt="2023-04-15T06:32:05.161" v="12247" actId="20577"/>
          <ac:spMkLst>
            <pc:docMk/>
            <pc:sldMk cId="1017607851" sldId="275"/>
            <ac:spMk id="83" creationId="{78ED88AA-5520-86D3-638F-87B5128979CB}"/>
          </ac:spMkLst>
        </pc:spChg>
        <pc:spChg chg="add mod">
          <ac:chgData name="Wu, Fan" userId="4b10d03c-3d92-48e8-a0d5-6115b10b80cb" providerId="ADAL" clId="{D416C91B-BE20-0F49-964F-6BB02B2B27ED}" dt="2023-04-06T17:30:48.958" v="7585" actId="164"/>
          <ac:spMkLst>
            <pc:docMk/>
            <pc:sldMk cId="1017607851" sldId="275"/>
            <ac:spMk id="84" creationId="{51B189CE-895E-E6F3-D5B1-89D90F56E358}"/>
          </ac:spMkLst>
        </pc:spChg>
        <pc:spChg chg="add mod">
          <ac:chgData name="Wu, Fan" userId="4b10d03c-3d92-48e8-a0d5-6115b10b80cb" providerId="ADAL" clId="{D416C91B-BE20-0F49-964F-6BB02B2B27ED}" dt="2023-04-06T17:21:02.039" v="7176" actId="571"/>
          <ac:spMkLst>
            <pc:docMk/>
            <pc:sldMk cId="1017607851" sldId="275"/>
            <ac:spMk id="85" creationId="{509B13C9-1ADD-5C2D-A4AD-89492045C831}"/>
          </ac:spMkLst>
        </pc:spChg>
        <pc:spChg chg="mod">
          <ac:chgData name="Wu, Fan" userId="4b10d03c-3d92-48e8-a0d5-6115b10b80cb" providerId="ADAL" clId="{D416C91B-BE20-0F49-964F-6BB02B2B27ED}" dt="2023-04-06T17:44:44.043" v="8322" actId="408"/>
          <ac:spMkLst>
            <pc:docMk/>
            <pc:sldMk cId="1017607851" sldId="275"/>
            <ac:spMk id="88" creationId="{C90632A5-7B7B-9553-68C5-211D58B7958B}"/>
          </ac:spMkLst>
        </pc:spChg>
        <pc:spChg chg="mod">
          <ac:chgData name="Wu, Fan" userId="4b10d03c-3d92-48e8-a0d5-6115b10b80cb" providerId="ADAL" clId="{D416C91B-BE20-0F49-964F-6BB02B2B27ED}" dt="2023-04-06T17:44:44.043" v="8322" actId="408"/>
          <ac:spMkLst>
            <pc:docMk/>
            <pc:sldMk cId="1017607851" sldId="275"/>
            <ac:spMk id="89" creationId="{82465783-4EFD-F16C-998F-55EBD9367A18}"/>
          </ac:spMkLst>
        </pc:spChg>
        <pc:spChg chg="mod">
          <ac:chgData name="Wu, Fan" userId="4b10d03c-3d92-48e8-a0d5-6115b10b80cb" providerId="ADAL" clId="{D416C91B-BE20-0F49-964F-6BB02B2B27ED}" dt="2023-04-06T17:44:44.043" v="8322" actId="408"/>
          <ac:spMkLst>
            <pc:docMk/>
            <pc:sldMk cId="1017607851" sldId="275"/>
            <ac:spMk id="91" creationId="{341CDB0A-0ADC-8E8C-8921-059FBE94948E}"/>
          </ac:spMkLst>
        </pc:spChg>
        <pc:spChg chg="mod">
          <ac:chgData name="Wu, Fan" userId="4b10d03c-3d92-48e8-a0d5-6115b10b80cb" providerId="ADAL" clId="{D416C91B-BE20-0F49-964F-6BB02B2B27ED}" dt="2023-04-06T17:44:44.043" v="8322" actId="408"/>
          <ac:spMkLst>
            <pc:docMk/>
            <pc:sldMk cId="1017607851" sldId="275"/>
            <ac:spMk id="92" creationId="{56829189-94BC-061D-BD14-F65169B0C82F}"/>
          </ac:spMkLst>
        </pc:spChg>
        <pc:spChg chg="mod">
          <ac:chgData name="Wu, Fan" userId="4b10d03c-3d92-48e8-a0d5-6115b10b80cb" providerId="ADAL" clId="{D416C91B-BE20-0F49-964F-6BB02B2B27ED}" dt="2023-04-06T17:44:44.043" v="8322" actId="408"/>
          <ac:spMkLst>
            <pc:docMk/>
            <pc:sldMk cId="1017607851" sldId="275"/>
            <ac:spMk id="94" creationId="{992302E6-0BEF-6D33-94F7-EEADDAEECC90}"/>
          </ac:spMkLst>
        </pc:spChg>
        <pc:spChg chg="mod">
          <ac:chgData name="Wu, Fan" userId="4b10d03c-3d92-48e8-a0d5-6115b10b80cb" providerId="ADAL" clId="{D416C91B-BE20-0F49-964F-6BB02B2B27ED}" dt="2023-04-06T17:44:44.043" v="8322" actId="408"/>
          <ac:spMkLst>
            <pc:docMk/>
            <pc:sldMk cId="1017607851" sldId="275"/>
            <ac:spMk id="95" creationId="{31B929AA-DBB7-0337-FF5B-D96A0EF13E65}"/>
          </ac:spMkLst>
        </pc:spChg>
        <pc:spChg chg="mod">
          <ac:chgData name="Wu, Fan" userId="4b10d03c-3d92-48e8-a0d5-6115b10b80cb" providerId="ADAL" clId="{D416C91B-BE20-0F49-964F-6BB02B2B27ED}" dt="2023-04-06T17:44:44.043" v="8322" actId="408"/>
          <ac:spMkLst>
            <pc:docMk/>
            <pc:sldMk cId="1017607851" sldId="275"/>
            <ac:spMk id="97" creationId="{A1994F2A-2C39-4F50-A5D3-7BAFB50CD1D1}"/>
          </ac:spMkLst>
        </pc:spChg>
        <pc:spChg chg="mod">
          <ac:chgData name="Wu, Fan" userId="4b10d03c-3d92-48e8-a0d5-6115b10b80cb" providerId="ADAL" clId="{D416C91B-BE20-0F49-964F-6BB02B2B27ED}" dt="2023-04-06T17:44:44.043" v="8322" actId="408"/>
          <ac:spMkLst>
            <pc:docMk/>
            <pc:sldMk cId="1017607851" sldId="275"/>
            <ac:spMk id="98" creationId="{299C3431-CCE5-7692-EAB3-3678728A5D36}"/>
          </ac:spMkLst>
        </pc:spChg>
        <pc:spChg chg="mod">
          <ac:chgData name="Wu, Fan" userId="4b10d03c-3d92-48e8-a0d5-6115b10b80cb" providerId="ADAL" clId="{D416C91B-BE20-0F49-964F-6BB02B2B27ED}" dt="2023-04-06T17:44:44.043" v="8322" actId="408"/>
          <ac:spMkLst>
            <pc:docMk/>
            <pc:sldMk cId="1017607851" sldId="275"/>
            <ac:spMk id="100" creationId="{510CB949-1C46-59CF-236E-A61B864D8FA8}"/>
          </ac:spMkLst>
        </pc:spChg>
        <pc:spChg chg="mod">
          <ac:chgData name="Wu, Fan" userId="4b10d03c-3d92-48e8-a0d5-6115b10b80cb" providerId="ADAL" clId="{D416C91B-BE20-0F49-964F-6BB02B2B27ED}" dt="2023-04-06T17:44:44.043" v="8322" actId="408"/>
          <ac:spMkLst>
            <pc:docMk/>
            <pc:sldMk cId="1017607851" sldId="275"/>
            <ac:spMk id="101" creationId="{93DCDBE2-FC3F-DDA8-06F4-F97FFF9D686D}"/>
          </ac:spMkLst>
        </pc:spChg>
        <pc:spChg chg="mod">
          <ac:chgData name="Wu, Fan" userId="4b10d03c-3d92-48e8-a0d5-6115b10b80cb" providerId="ADAL" clId="{D416C91B-BE20-0F49-964F-6BB02B2B27ED}" dt="2023-04-06T18:36:25.906" v="8360" actId="20577"/>
          <ac:spMkLst>
            <pc:docMk/>
            <pc:sldMk cId="1017607851" sldId="275"/>
            <ac:spMk id="103" creationId="{7B6B6BBA-F5DD-9C63-F336-0087D3B15A4C}"/>
          </ac:spMkLst>
        </pc:spChg>
        <pc:spChg chg="mod">
          <ac:chgData name="Wu, Fan" userId="4b10d03c-3d92-48e8-a0d5-6115b10b80cb" providerId="ADAL" clId="{D416C91B-BE20-0F49-964F-6BB02B2B27ED}" dt="2023-04-06T17:44:44.043" v="8322" actId="408"/>
          <ac:spMkLst>
            <pc:docMk/>
            <pc:sldMk cId="1017607851" sldId="275"/>
            <ac:spMk id="104" creationId="{8C7B2A01-996C-DCC2-FCA9-B8EFA3090083}"/>
          </ac:spMkLst>
        </pc:spChg>
        <pc:spChg chg="mod">
          <ac:chgData name="Wu, Fan" userId="4b10d03c-3d92-48e8-a0d5-6115b10b80cb" providerId="ADAL" clId="{D416C91B-BE20-0F49-964F-6BB02B2B27ED}" dt="2023-04-06T18:36:18.713" v="8355"/>
          <ac:spMkLst>
            <pc:docMk/>
            <pc:sldMk cId="1017607851" sldId="275"/>
            <ac:spMk id="106" creationId="{95DCD086-9A43-1792-E617-22EF94AD3A26}"/>
          </ac:spMkLst>
        </pc:spChg>
        <pc:spChg chg="mod">
          <ac:chgData name="Wu, Fan" userId="4b10d03c-3d92-48e8-a0d5-6115b10b80cb" providerId="ADAL" clId="{D416C91B-BE20-0F49-964F-6BB02B2B27ED}" dt="2023-04-06T17:44:44.043" v="8322" actId="408"/>
          <ac:spMkLst>
            <pc:docMk/>
            <pc:sldMk cId="1017607851" sldId="275"/>
            <ac:spMk id="107" creationId="{4719716A-3705-FF27-216B-501AE2165393}"/>
          </ac:spMkLst>
        </pc:spChg>
        <pc:spChg chg="mod">
          <ac:chgData name="Wu, Fan" userId="4b10d03c-3d92-48e8-a0d5-6115b10b80cb" providerId="ADAL" clId="{D416C91B-BE20-0F49-964F-6BB02B2B27ED}" dt="2023-04-06T17:44:44.043" v="8322" actId="408"/>
          <ac:spMkLst>
            <pc:docMk/>
            <pc:sldMk cId="1017607851" sldId="275"/>
            <ac:spMk id="109" creationId="{F300AADC-54CD-0390-F732-8434C80ACACD}"/>
          </ac:spMkLst>
        </pc:spChg>
        <pc:spChg chg="mod">
          <ac:chgData name="Wu, Fan" userId="4b10d03c-3d92-48e8-a0d5-6115b10b80cb" providerId="ADAL" clId="{D416C91B-BE20-0F49-964F-6BB02B2B27ED}" dt="2023-04-06T17:44:44.043" v="8322" actId="408"/>
          <ac:spMkLst>
            <pc:docMk/>
            <pc:sldMk cId="1017607851" sldId="275"/>
            <ac:spMk id="110" creationId="{C6401332-9EC1-2A13-C6A3-1169552B6A7D}"/>
          </ac:spMkLst>
        </pc:spChg>
        <pc:spChg chg="mod">
          <ac:chgData name="Wu, Fan" userId="4b10d03c-3d92-48e8-a0d5-6115b10b80cb" providerId="ADAL" clId="{D416C91B-BE20-0F49-964F-6BB02B2B27ED}" dt="2023-04-06T17:44:44.043" v="8322" actId="408"/>
          <ac:spMkLst>
            <pc:docMk/>
            <pc:sldMk cId="1017607851" sldId="275"/>
            <ac:spMk id="112" creationId="{4E11D00E-E7B2-C536-4479-D1FAC899FE03}"/>
          </ac:spMkLst>
        </pc:spChg>
        <pc:spChg chg="mod">
          <ac:chgData name="Wu, Fan" userId="4b10d03c-3d92-48e8-a0d5-6115b10b80cb" providerId="ADAL" clId="{D416C91B-BE20-0F49-964F-6BB02B2B27ED}" dt="2023-04-06T17:44:44.043" v="8322" actId="408"/>
          <ac:spMkLst>
            <pc:docMk/>
            <pc:sldMk cId="1017607851" sldId="275"/>
            <ac:spMk id="113" creationId="{94F782D5-0B91-178C-A6E2-C6155F1802EA}"/>
          </ac:spMkLst>
        </pc:spChg>
        <pc:spChg chg="mod">
          <ac:chgData name="Wu, Fan" userId="4b10d03c-3d92-48e8-a0d5-6115b10b80cb" providerId="ADAL" clId="{D416C91B-BE20-0F49-964F-6BB02B2B27ED}" dt="2023-04-06T17:44:44.043" v="8322" actId="408"/>
          <ac:spMkLst>
            <pc:docMk/>
            <pc:sldMk cId="1017607851" sldId="275"/>
            <ac:spMk id="115" creationId="{7BFF3ABC-412C-4C02-6E8A-093FCDEFA606}"/>
          </ac:spMkLst>
        </pc:spChg>
        <pc:spChg chg="mod">
          <ac:chgData name="Wu, Fan" userId="4b10d03c-3d92-48e8-a0d5-6115b10b80cb" providerId="ADAL" clId="{D416C91B-BE20-0F49-964F-6BB02B2B27ED}" dt="2023-04-06T17:44:44.043" v="8322" actId="408"/>
          <ac:spMkLst>
            <pc:docMk/>
            <pc:sldMk cId="1017607851" sldId="275"/>
            <ac:spMk id="116" creationId="{B3D33343-B2A2-CDB2-3E52-2B8858A4A048}"/>
          </ac:spMkLst>
        </pc:spChg>
        <pc:spChg chg="mod">
          <ac:chgData name="Wu, Fan" userId="4b10d03c-3d92-48e8-a0d5-6115b10b80cb" providerId="ADAL" clId="{D416C91B-BE20-0F49-964F-6BB02B2B27ED}" dt="2023-04-06T17:44:44.043" v="8322" actId="408"/>
          <ac:spMkLst>
            <pc:docMk/>
            <pc:sldMk cId="1017607851" sldId="275"/>
            <ac:spMk id="118" creationId="{26F25D3A-9081-9661-35A7-775CCE59E983}"/>
          </ac:spMkLst>
        </pc:spChg>
        <pc:spChg chg="mod">
          <ac:chgData name="Wu, Fan" userId="4b10d03c-3d92-48e8-a0d5-6115b10b80cb" providerId="ADAL" clId="{D416C91B-BE20-0F49-964F-6BB02B2B27ED}" dt="2023-04-06T17:44:44.043" v="8322" actId="408"/>
          <ac:spMkLst>
            <pc:docMk/>
            <pc:sldMk cId="1017607851" sldId="275"/>
            <ac:spMk id="119" creationId="{89B5CE52-9924-B02B-562E-7C465CD9E535}"/>
          </ac:spMkLst>
        </pc:spChg>
        <pc:spChg chg="add mod">
          <ac:chgData name="Wu, Fan" userId="4b10d03c-3d92-48e8-a0d5-6115b10b80cb" providerId="ADAL" clId="{D416C91B-BE20-0F49-964F-6BB02B2B27ED}" dt="2023-04-06T17:24:58.705" v="7296" actId="571"/>
          <ac:spMkLst>
            <pc:docMk/>
            <pc:sldMk cId="1017607851" sldId="275"/>
            <ac:spMk id="120" creationId="{DDF0A13F-CA0D-634B-7D53-EFB6CF4D56C2}"/>
          </ac:spMkLst>
        </pc:spChg>
        <pc:spChg chg="add mod">
          <ac:chgData name="Wu, Fan" userId="4b10d03c-3d92-48e8-a0d5-6115b10b80cb" providerId="ADAL" clId="{D416C91B-BE20-0F49-964F-6BB02B2B27ED}" dt="2023-04-06T17:24:58.441" v="7295" actId="571"/>
          <ac:spMkLst>
            <pc:docMk/>
            <pc:sldMk cId="1017607851" sldId="275"/>
            <ac:spMk id="121" creationId="{949437CF-8066-E9CF-10F8-E17803B5124A}"/>
          </ac:spMkLst>
        </pc:spChg>
        <pc:spChg chg="mod">
          <ac:chgData name="Wu, Fan" userId="4b10d03c-3d92-48e8-a0d5-6115b10b80cb" providerId="ADAL" clId="{D416C91B-BE20-0F49-964F-6BB02B2B27ED}" dt="2023-04-06T17:44:44.043" v="8322" actId="408"/>
          <ac:spMkLst>
            <pc:docMk/>
            <pc:sldMk cId="1017607851" sldId="275"/>
            <ac:spMk id="124" creationId="{061D90EE-7026-15AE-F9D3-BBD3796796AF}"/>
          </ac:spMkLst>
        </pc:spChg>
        <pc:spChg chg="mod">
          <ac:chgData name="Wu, Fan" userId="4b10d03c-3d92-48e8-a0d5-6115b10b80cb" providerId="ADAL" clId="{D416C91B-BE20-0F49-964F-6BB02B2B27ED}" dt="2023-04-06T17:44:44.043" v="8322" actId="408"/>
          <ac:spMkLst>
            <pc:docMk/>
            <pc:sldMk cId="1017607851" sldId="275"/>
            <ac:spMk id="125" creationId="{202503BB-1418-ABD2-DAF6-E69C1C5DB026}"/>
          </ac:spMkLst>
        </pc:spChg>
        <pc:spChg chg="mod">
          <ac:chgData name="Wu, Fan" userId="4b10d03c-3d92-48e8-a0d5-6115b10b80cb" providerId="ADAL" clId="{D416C91B-BE20-0F49-964F-6BB02B2B27ED}" dt="2023-04-06T17:44:44.043" v="8322" actId="408"/>
          <ac:spMkLst>
            <pc:docMk/>
            <pc:sldMk cId="1017607851" sldId="275"/>
            <ac:spMk id="127" creationId="{E9D69FC7-BCE5-7744-3A64-27C783BFDF1D}"/>
          </ac:spMkLst>
        </pc:spChg>
        <pc:spChg chg="mod">
          <ac:chgData name="Wu, Fan" userId="4b10d03c-3d92-48e8-a0d5-6115b10b80cb" providerId="ADAL" clId="{D416C91B-BE20-0F49-964F-6BB02B2B27ED}" dt="2023-04-06T17:44:44.043" v="8322" actId="408"/>
          <ac:spMkLst>
            <pc:docMk/>
            <pc:sldMk cId="1017607851" sldId="275"/>
            <ac:spMk id="128" creationId="{00448FE8-21E8-E0CF-A786-FE9B1D9E9FD1}"/>
          </ac:spMkLst>
        </pc:spChg>
        <pc:spChg chg="mod">
          <ac:chgData name="Wu, Fan" userId="4b10d03c-3d92-48e8-a0d5-6115b10b80cb" providerId="ADAL" clId="{D416C91B-BE20-0F49-964F-6BB02B2B27ED}" dt="2023-04-06T17:44:44.043" v="8322" actId="408"/>
          <ac:spMkLst>
            <pc:docMk/>
            <pc:sldMk cId="1017607851" sldId="275"/>
            <ac:spMk id="130" creationId="{FA68B940-2F99-5896-AFFA-2B7F8BD9556D}"/>
          </ac:spMkLst>
        </pc:spChg>
        <pc:spChg chg="mod">
          <ac:chgData name="Wu, Fan" userId="4b10d03c-3d92-48e8-a0d5-6115b10b80cb" providerId="ADAL" clId="{D416C91B-BE20-0F49-964F-6BB02B2B27ED}" dt="2023-04-06T17:44:44.043" v="8322" actId="408"/>
          <ac:spMkLst>
            <pc:docMk/>
            <pc:sldMk cId="1017607851" sldId="275"/>
            <ac:spMk id="131" creationId="{96B5FE5F-CDC9-5D44-8AAD-BE6C7DA494C3}"/>
          </ac:spMkLst>
        </pc:spChg>
        <pc:spChg chg="mod">
          <ac:chgData name="Wu, Fan" userId="4b10d03c-3d92-48e8-a0d5-6115b10b80cb" providerId="ADAL" clId="{D416C91B-BE20-0F49-964F-6BB02B2B27ED}" dt="2023-04-06T17:44:44.043" v="8322" actId="408"/>
          <ac:spMkLst>
            <pc:docMk/>
            <pc:sldMk cId="1017607851" sldId="275"/>
            <ac:spMk id="133" creationId="{CB3FA9B7-378B-748D-7AC2-21822CAB0395}"/>
          </ac:spMkLst>
        </pc:spChg>
        <pc:spChg chg="mod">
          <ac:chgData name="Wu, Fan" userId="4b10d03c-3d92-48e8-a0d5-6115b10b80cb" providerId="ADAL" clId="{D416C91B-BE20-0F49-964F-6BB02B2B27ED}" dt="2023-04-06T17:44:44.043" v="8322" actId="408"/>
          <ac:spMkLst>
            <pc:docMk/>
            <pc:sldMk cId="1017607851" sldId="275"/>
            <ac:spMk id="134" creationId="{F6651AA3-FA0D-B17D-EA59-DB8C9111C4D8}"/>
          </ac:spMkLst>
        </pc:spChg>
        <pc:spChg chg="mod">
          <ac:chgData name="Wu, Fan" userId="4b10d03c-3d92-48e8-a0d5-6115b10b80cb" providerId="ADAL" clId="{D416C91B-BE20-0F49-964F-6BB02B2B27ED}" dt="2023-04-06T17:44:44.043" v="8322" actId="408"/>
          <ac:spMkLst>
            <pc:docMk/>
            <pc:sldMk cId="1017607851" sldId="275"/>
            <ac:spMk id="136" creationId="{1BF3FB86-94A9-653E-A471-F1389B6DFCEA}"/>
          </ac:spMkLst>
        </pc:spChg>
        <pc:spChg chg="mod">
          <ac:chgData name="Wu, Fan" userId="4b10d03c-3d92-48e8-a0d5-6115b10b80cb" providerId="ADAL" clId="{D416C91B-BE20-0F49-964F-6BB02B2B27ED}" dt="2023-04-06T17:44:44.043" v="8322" actId="408"/>
          <ac:spMkLst>
            <pc:docMk/>
            <pc:sldMk cId="1017607851" sldId="275"/>
            <ac:spMk id="137" creationId="{B0C6245D-1423-A212-5FA8-FD1B45E5AF56}"/>
          </ac:spMkLst>
        </pc:spChg>
        <pc:spChg chg="mod">
          <ac:chgData name="Wu, Fan" userId="4b10d03c-3d92-48e8-a0d5-6115b10b80cb" providerId="ADAL" clId="{D416C91B-BE20-0F49-964F-6BB02B2B27ED}" dt="2023-04-06T17:31:58.126" v="7649" actId="20577"/>
          <ac:spMkLst>
            <pc:docMk/>
            <pc:sldMk cId="1017607851" sldId="275"/>
            <ac:spMk id="140" creationId="{85545BA6-6EB7-A1BD-CEAC-BB38159FA2F8}"/>
          </ac:spMkLst>
        </pc:spChg>
        <pc:spChg chg="mod">
          <ac:chgData name="Wu, Fan" userId="4b10d03c-3d92-48e8-a0d5-6115b10b80cb" providerId="ADAL" clId="{D416C91B-BE20-0F49-964F-6BB02B2B27ED}" dt="2023-04-06T17:30:59.325" v="7588" actId="571"/>
          <ac:spMkLst>
            <pc:docMk/>
            <pc:sldMk cId="1017607851" sldId="275"/>
            <ac:spMk id="141" creationId="{8D89A3D2-E08B-412D-2067-085EB4C144DC}"/>
          </ac:spMkLst>
        </pc:spChg>
        <pc:spChg chg="mod">
          <ac:chgData name="Wu, Fan" userId="4b10d03c-3d92-48e8-a0d5-6115b10b80cb" providerId="ADAL" clId="{D416C91B-BE20-0F49-964F-6BB02B2B27ED}" dt="2023-04-06T17:32:10.735" v="7660" actId="20577"/>
          <ac:spMkLst>
            <pc:docMk/>
            <pc:sldMk cId="1017607851" sldId="275"/>
            <ac:spMk id="143" creationId="{DCA6F968-29A5-8B97-109F-399FA3681DE8}"/>
          </ac:spMkLst>
        </pc:spChg>
        <pc:spChg chg="mod">
          <ac:chgData name="Wu, Fan" userId="4b10d03c-3d92-48e8-a0d5-6115b10b80cb" providerId="ADAL" clId="{D416C91B-BE20-0F49-964F-6BB02B2B27ED}" dt="2023-04-06T17:31:02.770" v="7589" actId="571"/>
          <ac:spMkLst>
            <pc:docMk/>
            <pc:sldMk cId="1017607851" sldId="275"/>
            <ac:spMk id="144" creationId="{2AB4074F-A871-B85B-7C62-BE8E6313675F}"/>
          </ac:spMkLst>
        </pc:spChg>
        <pc:spChg chg="mod">
          <ac:chgData name="Wu, Fan" userId="4b10d03c-3d92-48e8-a0d5-6115b10b80cb" providerId="ADAL" clId="{D416C91B-BE20-0F49-964F-6BB02B2B27ED}" dt="2023-04-06T17:35:30.857" v="7900" actId="20577"/>
          <ac:spMkLst>
            <pc:docMk/>
            <pc:sldMk cId="1017607851" sldId="275"/>
            <ac:spMk id="146" creationId="{38B5644D-88F5-2E95-429E-C05FC595D092}"/>
          </ac:spMkLst>
        </pc:spChg>
        <pc:spChg chg="mod">
          <ac:chgData name="Wu, Fan" userId="4b10d03c-3d92-48e8-a0d5-6115b10b80cb" providerId="ADAL" clId="{D416C91B-BE20-0F49-964F-6BB02B2B27ED}" dt="2023-04-06T17:31:05.242" v="7590" actId="571"/>
          <ac:spMkLst>
            <pc:docMk/>
            <pc:sldMk cId="1017607851" sldId="275"/>
            <ac:spMk id="147" creationId="{07A4E16D-BE39-F1B0-68FD-05588E650CEA}"/>
          </ac:spMkLst>
        </pc:spChg>
        <pc:spChg chg="mod">
          <ac:chgData name="Wu, Fan" userId="4b10d03c-3d92-48e8-a0d5-6115b10b80cb" providerId="ADAL" clId="{D416C91B-BE20-0F49-964F-6BB02B2B27ED}" dt="2023-04-06T17:32:17.280" v="7662" actId="20577"/>
          <ac:spMkLst>
            <pc:docMk/>
            <pc:sldMk cId="1017607851" sldId="275"/>
            <ac:spMk id="149" creationId="{59C75861-087E-8711-A5EE-28DD8FFED8BF}"/>
          </ac:spMkLst>
        </pc:spChg>
        <pc:spChg chg="mod">
          <ac:chgData name="Wu, Fan" userId="4b10d03c-3d92-48e8-a0d5-6115b10b80cb" providerId="ADAL" clId="{D416C91B-BE20-0F49-964F-6BB02B2B27ED}" dt="2023-04-06T17:31:13.782" v="7592" actId="571"/>
          <ac:spMkLst>
            <pc:docMk/>
            <pc:sldMk cId="1017607851" sldId="275"/>
            <ac:spMk id="150" creationId="{90A807C4-CCE9-713F-77D3-522C95411BB0}"/>
          </ac:spMkLst>
        </pc:spChg>
        <pc:spChg chg="mod">
          <ac:chgData name="Wu, Fan" userId="4b10d03c-3d92-48e8-a0d5-6115b10b80cb" providerId="ADAL" clId="{D416C91B-BE20-0F49-964F-6BB02B2B27ED}" dt="2023-04-06T17:35:24.846" v="7899" actId="20577"/>
          <ac:spMkLst>
            <pc:docMk/>
            <pc:sldMk cId="1017607851" sldId="275"/>
            <ac:spMk id="152" creationId="{5555877D-65D9-47AF-D117-44E08BD1805D}"/>
          </ac:spMkLst>
        </pc:spChg>
        <pc:spChg chg="mod">
          <ac:chgData name="Wu, Fan" userId="4b10d03c-3d92-48e8-a0d5-6115b10b80cb" providerId="ADAL" clId="{D416C91B-BE20-0F49-964F-6BB02B2B27ED}" dt="2023-04-06T17:31:16.549" v="7593" actId="571"/>
          <ac:spMkLst>
            <pc:docMk/>
            <pc:sldMk cId="1017607851" sldId="275"/>
            <ac:spMk id="153" creationId="{B9B93D5D-F99D-CAB9-C2B9-FFCADFE81160}"/>
          </ac:spMkLst>
        </pc:spChg>
        <pc:spChg chg="add del">
          <ac:chgData name="Wu, Fan" userId="4b10d03c-3d92-48e8-a0d5-6115b10b80cb" providerId="ADAL" clId="{D416C91B-BE20-0F49-964F-6BB02B2B27ED}" dt="2023-04-06T17:31:54.939" v="7647" actId="22"/>
          <ac:spMkLst>
            <pc:docMk/>
            <pc:sldMk cId="1017607851" sldId="275"/>
            <ac:spMk id="155" creationId="{FE83B3F7-7BE7-E1F4-97B0-BE83FFBCEC0D}"/>
          </ac:spMkLst>
        </pc:spChg>
        <pc:spChg chg="add del">
          <ac:chgData name="Wu, Fan" userId="4b10d03c-3d92-48e8-a0d5-6115b10b80cb" providerId="ADAL" clId="{D416C91B-BE20-0F49-964F-6BB02B2B27ED}" dt="2023-04-06T17:32:08.374" v="7658" actId="22"/>
          <ac:spMkLst>
            <pc:docMk/>
            <pc:sldMk cId="1017607851" sldId="275"/>
            <ac:spMk id="157" creationId="{9101E691-63AC-6309-E113-09B50079A69A}"/>
          </ac:spMkLst>
        </pc:spChg>
        <pc:spChg chg="mod">
          <ac:chgData name="Wu, Fan" userId="4b10d03c-3d92-48e8-a0d5-6115b10b80cb" providerId="ADAL" clId="{D416C91B-BE20-0F49-964F-6BB02B2B27ED}" dt="2023-04-06T17:44:44.043" v="8322" actId="408"/>
          <ac:spMkLst>
            <pc:docMk/>
            <pc:sldMk cId="1017607851" sldId="275"/>
            <ac:spMk id="169" creationId="{286D3069-66B6-B3CA-59B1-830A0B30B0C9}"/>
          </ac:spMkLst>
        </pc:spChg>
        <pc:spChg chg="mod">
          <ac:chgData name="Wu, Fan" userId="4b10d03c-3d92-48e8-a0d5-6115b10b80cb" providerId="ADAL" clId="{D416C91B-BE20-0F49-964F-6BB02B2B27ED}" dt="2023-04-06T17:44:44.043" v="8322" actId="408"/>
          <ac:spMkLst>
            <pc:docMk/>
            <pc:sldMk cId="1017607851" sldId="275"/>
            <ac:spMk id="170" creationId="{EF23DA87-0E6E-A0D5-2C2F-A65AE45CAA19}"/>
          </ac:spMkLst>
        </pc:spChg>
        <pc:spChg chg="mod">
          <ac:chgData name="Wu, Fan" userId="4b10d03c-3d92-48e8-a0d5-6115b10b80cb" providerId="ADAL" clId="{D416C91B-BE20-0F49-964F-6BB02B2B27ED}" dt="2023-04-06T18:40:01.870" v="8510" actId="20577"/>
          <ac:spMkLst>
            <pc:docMk/>
            <pc:sldMk cId="1017607851" sldId="275"/>
            <ac:spMk id="171" creationId="{63C08A60-98B9-8FCB-B6D8-8DFDF448C96B}"/>
          </ac:spMkLst>
        </pc:spChg>
        <pc:spChg chg="mod">
          <ac:chgData name="Wu, Fan" userId="4b10d03c-3d92-48e8-a0d5-6115b10b80cb" providerId="ADAL" clId="{D416C91B-BE20-0F49-964F-6BB02B2B27ED}" dt="2023-04-06T17:44:44.043" v="8322" actId="408"/>
          <ac:spMkLst>
            <pc:docMk/>
            <pc:sldMk cId="1017607851" sldId="275"/>
            <ac:spMk id="172" creationId="{6B5CD865-6126-F59D-3545-DAC3C99865C8}"/>
          </ac:spMkLst>
        </pc:spChg>
        <pc:spChg chg="mod">
          <ac:chgData name="Wu, Fan" userId="4b10d03c-3d92-48e8-a0d5-6115b10b80cb" providerId="ADAL" clId="{D416C91B-BE20-0F49-964F-6BB02B2B27ED}" dt="2023-04-06T18:40:00.442" v="8509" actId="20577"/>
          <ac:spMkLst>
            <pc:docMk/>
            <pc:sldMk cId="1017607851" sldId="275"/>
            <ac:spMk id="173" creationId="{C8C01096-3D13-65ED-142D-26E3502291FD}"/>
          </ac:spMkLst>
        </pc:spChg>
        <pc:spChg chg="mod">
          <ac:chgData name="Wu, Fan" userId="4b10d03c-3d92-48e8-a0d5-6115b10b80cb" providerId="ADAL" clId="{D416C91B-BE20-0F49-964F-6BB02B2B27ED}" dt="2023-04-06T17:44:44.043" v="8322" actId="408"/>
          <ac:spMkLst>
            <pc:docMk/>
            <pc:sldMk cId="1017607851" sldId="275"/>
            <ac:spMk id="174" creationId="{F6AE8D4E-02F9-AB1A-E129-FD3D2C74BD31}"/>
          </ac:spMkLst>
        </pc:spChg>
        <pc:spChg chg="mod">
          <ac:chgData name="Wu, Fan" userId="4b10d03c-3d92-48e8-a0d5-6115b10b80cb" providerId="ADAL" clId="{D416C91B-BE20-0F49-964F-6BB02B2B27ED}" dt="2023-04-15T06:28:13.874" v="12243" actId="20577"/>
          <ac:spMkLst>
            <pc:docMk/>
            <pc:sldMk cId="1017607851" sldId="275"/>
            <ac:spMk id="175" creationId="{0F920025-A58E-7FE1-DE83-9D0163004834}"/>
          </ac:spMkLst>
        </pc:spChg>
        <pc:spChg chg="mod">
          <ac:chgData name="Wu, Fan" userId="4b10d03c-3d92-48e8-a0d5-6115b10b80cb" providerId="ADAL" clId="{D416C91B-BE20-0F49-964F-6BB02B2B27ED}" dt="2023-04-06T17:44:44.043" v="8322" actId="408"/>
          <ac:spMkLst>
            <pc:docMk/>
            <pc:sldMk cId="1017607851" sldId="275"/>
            <ac:spMk id="176" creationId="{A20C560E-48E6-B440-4A41-375E07B0BD66}"/>
          </ac:spMkLst>
        </pc:spChg>
        <pc:spChg chg="mod">
          <ac:chgData name="Wu, Fan" userId="4b10d03c-3d92-48e8-a0d5-6115b10b80cb" providerId="ADAL" clId="{D416C91B-BE20-0F49-964F-6BB02B2B27ED}" dt="2023-04-06T18:39:59.156" v="8508" actId="20577"/>
          <ac:spMkLst>
            <pc:docMk/>
            <pc:sldMk cId="1017607851" sldId="275"/>
            <ac:spMk id="177" creationId="{527057C9-B35A-1BF4-52ED-49BAE721EC59}"/>
          </ac:spMkLst>
        </pc:spChg>
        <pc:spChg chg="mod">
          <ac:chgData name="Wu, Fan" userId="4b10d03c-3d92-48e8-a0d5-6115b10b80cb" providerId="ADAL" clId="{D416C91B-BE20-0F49-964F-6BB02B2B27ED}" dt="2023-04-06T17:44:44.043" v="8322" actId="408"/>
          <ac:spMkLst>
            <pc:docMk/>
            <pc:sldMk cId="1017607851" sldId="275"/>
            <ac:spMk id="178" creationId="{7A938132-DC6B-6211-54CD-CB15BC635F36}"/>
          </ac:spMkLst>
        </pc:spChg>
        <pc:spChg chg="mod">
          <ac:chgData name="Wu, Fan" userId="4b10d03c-3d92-48e8-a0d5-6115b10b80cb" providerId="ADAL" clId="{D416C91B-BE20-0F49-964F-6BB02B2B27ED}" dt="2023-04-06T17:44:44.043" v="8322" actId="408"/>
          <ac:spMkLst>
            <pc:docMk/>
            <pc:sldMk cId="1017607851" sldId="275"/>
            <ac:spMk id="179" creationId="{98BCF65E-D2FF-1FA9-A3B0-DFAA02F145FD}"/>
          </ac:spMkLst>
        </pc:spChg>
        <pc:spChg chg="mod">
          <ac:chgData name="Wu, Fan" userId="4b10d03c-3d92-48e8-a0d5-6115b10b80cb" providerId="ADAL" clId="{D416C91B-BE20-0F49-964F-6BB02B2B27ED}" dt="2023-04-06T17:44:44.043" v="8322" actId="408"/>
          <ac:spMkLst>
            <pc:docMk/>
            <pc:sldMk cId="1017607851" sldId="275"/>
            <ac:spMk id="180" creationId="{22739460-E755-2D64-FE3B-371D7103E7F1}"/>
          </ac:spMkLst>
        </pc:spChg>
        <pc:spChg chg="mod">
          <ac:chgData name="Wu, Fan" userId="4b10d03c-3d92-48e8-a0d5-6115b10b80cb" providerId="ADAL" clId="{D416C91B-BE20-0F49-964F-6BB02B2B27ED}" dt="2023-04-06T17:36:59.182" v="8015" actId="571"/>
          <ac:spMkLst>
            <pc:docMk/>
            <pc:sldMk cId="1017607851" sldId="275"/>
            <ac:spMk id="188" creationId="{EC913EFD-0085-CDB3-78B1-B2DE1C817F79}"/>
          </ac:spMkLst>
        </pc:spChg>
        <pc:spChg chg="mod">
          <ac:chgData name="Wu, Fan" userId="4b10d03c-3d92-48e8-a0d5-6115b10b80cb" providerId="ADAL" clId="{D416C91B-BE20-0F49-964F-6BB02B2B27ED}" dt="2023-04-06T17:36:59.182" v="8015" actId="571"/>
          <ac:spMkLst>
            <pc:docMk/>
            <pc:sldMk cId="1017607851" sldId="275"/>
            <ac:spMk id="189" creationId="{6000C959-B9DF-397C-B1AD-7B642147033E}"/>
          </ac:spMkLst>
        </pc:spChg>
        <pc:spChg chg="mod">
          <ac:chgData name="Wu, Fan" userId="4b10d03c-3d92-48e8-a0d5-6115b10b80cb" providerId="ADAL" clId="{D416C91B-BE20-0F49-964F-6BB02B2B27ED}" dt="2023-04-06T17:36:59.182" v="8015" actId="571"/>
          <ac:spMkLst>
            <pc:docMk/>
            <pc:sldMk cId="1017607851" sldId="275"/>
            <ac:spMk id="190" creationId="{8DEB47BF-F008-AE7F-19A4-4DA724753128}"/>
          </ac:spMkLst>
        </pc:spChg>
        <pc:spChg chg="mod">
          <ac:chgData name="Wu, Fan" userId="4b10d03c-3d92-48e8-a0d5-6115b10b80cb" providerId="ADAL" clId="{D416C91B-BE20-0F49-964F-6BB02B2B27ED}" dt="2023-04-06T17:36:59.182" v="8015" actId="571"/>
          <ac:spMkLst>
            <pc:docMk/>
            <pc:sldMk cId="1017607851" sldId="275"/>
            <ac:spMk id="191" creationId="{AE3B3B8A-37C7-25DB-F6A6-92DAD3A80A01}"/>
          </ac:spMkLst>
        </pc:spChg>
        <pc:spChg chg="mod">
          <ac:chgData name="Wu, Fan" userId="4b10d03c-3d92-48e8-a0d5-6115b10b80cb" providerId="ADAL" clId="{D416C91B-BE20-0F49-964F-6BB02B2B27ED}" dt="2023-04-06T17:36:59.182" v="8015" actId="571"/>
          <ac:spMkLst>
            <pc:docMk/>
            <pc:sldMk cId="1017607851" sldId="275"/>
            <ac:spMk id="192" creationId="{5726EC93-D6EB-F89D-3713-F419532364AB}"/>
          </ac:spMkLst>
        </pc:spChg>
        <pc:spChg chg="mod">
          <ac:chgData name="Wu, Fan" userId="4b10d03c-3d92-48e8-a0d5-6115b10b80cb" providerId="ADAL" clId="{D416C91B-BE20-0F49-964F-6BB02B2B27ED}" dt="2023-04-06T17:36:59.182" v="8015" actId="571"/>
          <ac:spMkLst>
            <pc:docMk/>
            <pc:sldMk cId="1017607851" sldId="275"/>
            <ac:spMk id="193" creationId="{E5E9D1F6-E891-E261-0957-6D66E5CCE187}"/>
          </ac:spMkLst>
        </pc:spChg>
        <pc:spChg chg="mod">
          <ac:chgData name="Wu, Fan" userId="4b10d03c-3d92-48e8-a0d5-6115b10b80cb" providerId="ADAL" clId="{D416C91B-BE20-0F49-964F-6BB02B2B27ED}" dt="2023-04-06T17:36:59.182" v="8015" actId="571"/>
          <ac:spMkLst>
            <pc:docMk/>
            <pc:sldMk cId="1017607851" sldId="275"/>
            <ac:spMk id="194" creationId="{526F34DF-006B-7F94-DAA9-36D6E3EC49D0}"/>
          </ac:spMkLst>
        </pc:spChg>
        <pc:spChg chg="mod">
          <ac:chgData name="Wu, Fan" userId="4b10d03c-3d92-48e8-a0d5-6115b10b80cb" providerId="ADAL" clId="{D416C91B-BE20-0F49-964F-6BB02B2B27ED}" dt="2023-04-06T17:36:59.182" v="8015" actId="571"/>
          <ac:spMkLst>
            <pc:docMk/>
            <pc:sldMk cId="1017607851" sldId="275"/>
            <ac:spMk id="195" creationId="{F52A2EFA-67BF-9B7F-BDC6-06D11861628C}"/>
          </ac:spMkLst>
        </pc:spChg>
        <pc:spChg chg="mod">
          <ac:chgData name="Wu, Fan" userId="4b10d03c-3d92-48e8-a0d5-6115b10b80cb" providerId="ADAL" clId="{D416C91B-BE20-0F49-964F-6BB02B2B27ED}" dt="2023-04-06T17:36:59.182" v="8015" actId="571"/>
          <ac:spMkLst>
            <pc:docMk/>
            <pc:sldMk cId="1017607851" sldId="275"/>
            <ac:spMk id="196" creationId="{5177999D-5F13-C260-708F-7C66163C3B70}"/>
          </ac:spMkLst>
        </pc:spChg>
        <pc:spChg chg="mod">
          <ac:chgData name="Wu, Fan" userId="4b10d03c-3d92-48e8-a0d5-6115b10b80cb" providerId="ADAL" clId="{D416C91B-BE20-0F49-964F-6BB02B2B27ED}" dt="2023-04-06T17:36:59.182" v="8015" actId="571"/>
          <ac:spMkLst>
            <pc:docMk/>
            <pc:sldMk cId="1017607851" sldId="275"/>
            <ac:spMk id="197" creationId="{EF8D8D70-CB18-E06E-0602-0C541F2215F0}"/>
          </ac:spMkLst>
        </pc:spChg>
        <pc:spChg chg="mod">
          <ac:chgData name="Wu, Fan" userId="4b10d03c-3d92-48e8-a0d5-6115b10b80cb" providerId="ADAL" clId="{D416C91B-BE20-0F49-964F-6BB02B2B27ED}" dt="2023-04-06T17:36:59.182" v="8015" actId="571"/>
          <ac:spMkLst>
            <pc:docMk/>
            <pc:sldMk cId="1017607851" sldId="275"/>
            <ac:spMk id="198" creationId="{6880FAF1-024C-177D-6289-52AA59CB627C}"/>
          </ac:spMkLst>
        </pc:spChg>
        <pc:spChg chg="mod">
          <ac:chgData name="Wu, Fan" userId="4b10d03c-3d92-48e8-a0d5-6115b10b80cb" providerId="ADAL" clId="{D416C91B-BE20-0F49-964F-6BB02B2B27ED}" dt="2023-04-06T17:36:59.182" v="8015" actId="571"/>
          <ac:spMkLst>
            <pc:docMk/>
            <pc:sldMk cId="1017607851" sldId="275"/>
            <ac:spMk id="199" creationId="{DE4A305B-7F07-404E-C593-8C2E6434736D}"/>
          </ac:spMkLst>
        </pc:spChg>
        <pc:spChg chg="mod">
          <ac:chgData name="Wu, Fan" userId="4b10d03c-3d92-48e8-a0d5-6115b10b80cb" providerId="ADAL" clId="{D416C91B-BE20-0F49-964F-6BB02B2B27ED}" dt="2023-04-06T17:44:44.043" v="8322" actId="408"/>
          <ac:spMkLst>
            <pc:docMk/>
            <pc:sldMk cId="1017607851" sldId="275"/>
            <ac:spMk id="208" creationId="{B24E681D-4B15-E6E7-17A2-2EBF0D53527E}"/>
          </ac:spMkLst>
        </pc:spChg>
        <pc:spChg chg="mod">
          <ac:chgData name="Wu, Fan" userId="4b10d03c-3d92-48e8-a0d5-6115b10b80cb" providerId="ADAL" clId="{D416C91B-BE20-0F49-964F-6BB02B2B27ED}" dt="2023-04-06T17:44:44.043" v="8322" actId="408"/>
          <ac:spMkLst>
            <pc:docMk/>
            <pc:sldMk cId="1017607851" sldId="275"/>
            <ac:spMk id="209" creationId="{2A08308F-6CDF-4FDA-A1B5-F55DD1E4FEE0}"/>
          </ac:spMkLst>
        </pc:spChg>
        <pc:spChg chg="mod">
          <ac:chgData name="Wu, Fan" userId="4b10d03c-3d92-48e8-a0d5-6115b10b80cb" providerId="ADAL" clId="{D416C91B-BE20-0F49-964F-6BB02B2B27ED}" dt="2023-04-06T17:44:44.043" v="8322" actId="408"/>
          <ac:spMkLst>
            <pc:docMk/>
            <pc:sldMk cId="1017607851" sldId="275"/>
            <ac:spMk id="210" creationId="{BA5C659D-853C-D242-583C-15906B894EAB}"/>
          </ac:spMkLst>
        </pc:spChg>
        <pc:spChg chg="mod">
          <ac:chgData name="Wu, Fan" userId="4b10d03c-3d92-48e8-a0d5-6115b10b80cb" providerId="ADAL" clId="{D416C91B-BE20-0F49-964F-6BB02B2B27ED}" dt="2023-04-06T17:44:44.043" v="8322" actId="408"/>
          <ac:spMkLst>
            <pc:docMk/>
            <pc:sldMk cId="1017607851" sldId="275"/>
            <ac:spMk id="211" creationId="{EA7DD65A-0A82-916E-FA0F-2FE8439DE4C8}"/>
          </ac:spMkLst>
        </pc:spChg>
        <pc:spChg chg="mod">
          <ac:chgData name="Wu, Fan" userId="4b10d03c-3d92-48e8-a0d5-6115b10b80cb" providerId="ADAL" clId="{D416C91B-BE20-0F49-964F-6BB02B2B27ED}" dt="2023-04-06T17:44:44.043" v="8322" actId="408"/>
          <ac:spMkLst>
            <pc:docMk/>
            <pc:sldMk cId="1017607851" sldId="275"/>
            <ac:spMk id="212" creationId="{DE8DD780-E539-59FC-2461-AADA431184EF}"/>
          </ac:spMkLst>
        </pc:spChg>
        <pc:spChg chg="mod">
          <ac:chgData name="Wu, Fan" userId="4b10d03c-3d92-48e8-a0d5-6115b10b80cb" providerId="ADAL" clId="{D416C91B-BE20-0F49-964F-6BB02B2B27ED}" dt="2023-04-06T17:44:44.043" v="8322" actId="408"/>
          <ac:spMkLst>
            <pc:docMk/>
            <pc:sldMk cId="1017607851" sldId="275"/>
            <ac:spMk id="213" creationId="{555D5AAC-D766-0B81-5A7C-C19C34F142A9}"/>
          </ac:spMkLst>
        </pc:spChg>
        <pc:spChg chg="mod">
          <ac:chgData name="Wu, Fan" userId="4b10d03c-3d92-48e8-a0d5-6115b10b80cb" providerId="ADAL" clId="{D416C91B-BE20-0F49-964F-6BB02B2B27ED}" dt="2023-04-06T17:44:44.043" v="8322" actId="408"/>
          <ac:spMkLst>
            <pc:docMk/>
            <pc:sldMk cId="1017607851" sldId="275"/>
            <ac:spMk id="214" creationId="{3A8144DF-76FB-9432-BDD6-455CF0CCB2B4}"/>
          </ac:spMkLst>
        </pc:spChg>
        <pc:spChg chg="mod">
          <ac:chgData name="Wu, Fan" userId="4b10d03c-3d92-48e8-a0d5-6115b10b80cb" providerId="ADAL" clId="{D416C91B-BE20-0F49-964F-6BB02B2B27ED}" dt="2023-04-06T17:44:44.043" v="8322" actId="408"/>
          <ac:spMkLst>
            <pc:docMk/>
            <pc:sldMk cId="1017607851" sldId="275"/>
            <ac:spMk id="215" creationId="{526674AA-28FE-B5BA-C812-2F168BF8CDB1}"/>
          </ac:spMkLst>
        </pc:spChg>
        <pc:spChg chg="mod">
          <ac:chgData name="Wu, Fan" userId="4b10d03c-3d92-48e8-a0d5-6115b10b80cb" providerId="ADAL" clId="{D416C91B-BE20-0F49-964F-6BB02B2B27ED}" dt="2023-04-06T17:44:44.043" v="8322" actId="408"/>
          <ac:spMkLst>
            <pc:docMk/>
            <pc:sldMk cId="1017607851" sldId="275"/>
            <ac:spMk id="216" creationId="{CD49001C-BE01-9F1A-BADE-A6021387B3DF}"/>
          </ac:spMkLst>
        </pc:spChg>
        <pc:spChg chg="mod">
          <ac:chgData name="Wu, Fan" userId="4b10d03c-3d92-48e8-a0d5-6115b10b80cb" providerId="ADAL" clId="{D416C91B-BE20-0F49-964F-6BB02B2B27ED}" dt="2023-04-06T17:44:44.043" v="8322" actId="408"/>
          <ac:spMkLst>
            <pc:docMk/>
            <pc:sldMk cId="1017607851" sldId="275"/>
            <ac:spMk id="217" creationId="{B39E39EB-F0B7-DFDD-C9D7-F2AB0F633EC0}"/>
          </ac:spMkLst>
        </pc:spChg>
        <pc:spChg chg="mod">
          <ac:chgData name="Wu, Fan" userId="4b10d03c-3d92-48e8-a0d5-6115b10b80cb" providerId="ADAL" clId="{D416C91B-BE20-0F49-964F-6BB02B2B27ED}" dt="2023-04-06T17:44:44.043" v="8322" actId="408"/>
          <ac:spMkLst>
            <pc:docMk/>
            <pc:sldMk cId="1017607851" sldId="275"/>
            <ac:spMk id="218" creationId="{186E5948-3FBD-6FA2-308F-CF0E6C12B6D4}"/>
          </ac:spMkLst>
        </pc:spChg>
        <pc:spChg chg="mod">
          <ac:chgData name="Wu, Fan" userId="4b10d03c-3d92-48e8-a0d5-6115b10b80cb" providerId="ADAL" clId="{D416C91B-BE20-0F49-964F-6BB02B2B27ED}" dt="2023-04-06T17:44:44.043" v="8322" actId="408"/>
          <ac:spMkLst>
            <pc:docMk/>
            <pc:sldMk cId="1017607851" sldId="275"/>
            <ac:spMk id="219" creationId="{17DDC881-3E41-3A8C-CA2C-6337EC4AD663}"/>
          </ac:spMkLst>
        </pc:spChg>
        <pc:spChg chg="add del">
          <ac:chgData name="Wu, Fan" userId="4b10d03c-3d92-48e8-a0d5-6115b10b80cb" providerId="ADAL" clId="{D416C91B-BE20-0F49-964F-6BB02B2B27ED}" dt="2023-04-06T17:38:44.597" v="8111" actId="22"/>
          <ac:spMkLst>
            <pc:docMk/>
            <pc:sldMk cId="1017607851" sldId="275"/>
            <ac:spMk id="221" creationId="{8EBCFBC8-EE13-7922-7A66-492DFCFD31DE}"/>
          </ac:spMkLst>
        </pc:spChg>
        <pc:spChg chg="add mod">
          <ac:chgData name="Wu, Fan" userId="4b10d03c-3d92-48e8-a0d5-6115b10b80cb" providerId="ADAL" clId="{D416C91B-BE20-0F49-964F-6BB02B2B27ED}" dt="2023-04-06T17:45:25.110" v="8347" actId="1036"/>
          <ac:spMkLst>
            <pc:docMk/>
            <pc:sldMk cId="1017607851" sldId="275"/>
            <ac:spMk id="222" creationId="{2AF07773-53D0-A303-5118-3122EADD8B96}"/>
          </ac:spMkLst>
        </pc:spChg>
        <pc:spChg chg="add mod">
          <ac:chgData name="Wu, Fan" userId="4b10d03c-3d92-48e8-a0d5-6115b10b80cb" providerId="ADAL" clId="{D416C91B-BE20-0F49-964F-6BB02B2B27ED}" dt="2023-04-06T17:45:25.110" v="8347" actId="1036"/>
          <ac:spMkLst>
            <pc:docMk/>
            <pc:sldMk cId="1017607851" sldId="275"/>
            <ac:spMk id="223" creationId="{83478950-D162-CD84-18D0-D2624C96993E}"/>
          </ac:spMkLst>
        </pc:spChg>
        <pc:spChg chg="add mod">
          <ac:chgData name="Wu, Fan" userId="4b10d03c-3d92-48e8-a0d5-6115b10b80cb" providerId="ADAL" clId="{D416C91B-BE20-0F49-964F-6BB02B2B27ED}" dt="2023-04-06T17:45:25.110" v="8347" actId="1036"/>
          <ac:spMkLst>
            <pc:docMk/>
            <pc:sldMk cId="1017607851" sldId="275"/>
            <ac:spMk id="224" creationId="{524E193D-606B-B07B-859F-0C30B4A200B4}"/>
          </ac:spMkLst>
        </pc:spChg>
        <pc:spChg chg="mod">
          <ac:chgData name="Wu, Fan" userId="4b10d03c-3d92-48e8-a0d5-6115b10b80cb" providerId="ADAL" clId="{D416C91B-BE20-0F49-964F-6BB02B2B27ED}" dt="2023-04-06T17:44:44.043" v="8322" actId="408"/>
          <ac:spMkLst>
            <pc:docMk/>
            <pc:sldMk cId="1017607851" sldId="275"/>
            <ac:spMk id="232" creationId="{652279D1-F1B1-AAA0-8AEB-2827749F2031}"/>
          </ac:spMkLst>
        </pc:spChg>
        <pc:spChg chg="mod">
          <ac:chgData name="Wu, Fan" userId="4b10d03c-3d92-48e8-a0d5-6115b10b80cb" providerId="ADAL" clId="{D416C91B-BE20-0F49-964F-6BB02B2B27ED}" dt="2023-04-06T17:44:44.043" v="8322" actId="408"/>
          <ac:spMkLst>
            <pc:docMk/>
            <pc:sldMk cId="1017607851" sldId="275"/>
            <ac:spMk id="233" creationId="{9613D8F8-FC55-2B65-076C-21F4F53688BB}"/>
          </ac:spMkLst>
        </pc:spChg>
        <pc:spChg chg="mod">
          <ac:chgData name="Wu, Fan" userId="4b10d03c-3d92-48e8-a0d5-6115b10b80cb" providerId="ADAL" clId="{D416C91B-BE20-0F49-964F-6BB02B2B27ED}" dt="2023-04-06T17:44:44.043" v="8322" actId="408"/>
          <ac:spMkLst>
            <pc:docMk/>
            <pc:sldMk cId="1017607851" sldId="275"/>
            <ac:spMk id="234" creationId="{6AEF4002-119D-4F0F-F705-96DFFC18B806}"/>
          </ac:spMkLst>
        </pc:spChg>
        <pc:spChg chg="mod">
          <ac:chgData name="Wu, Fan" userId="4b10d03c-3d92-48e8-a0d5-6115b10b80cb" providerId="ADAL" clId="{D416C91B-BE20-0F49-964F-6BB02B2B27ED}" dt="2023-04-06T17:44:44.043" v="8322" actId="408"/>
          <ac:spMkLst>
            <pc:docMk/>
            <pc:sldMk cId="1017607851" sldId="275"/>
            <ac:spMk id="235" creationId="{1C945BBD-094D-6880-55A6-A25AA520097A}"/>
          </ac:spMkLst>
        </pc:spChg>
        <pc:spChg chg="mod">
          <ac:chgData name="Wu, Fan" userId="4b10d03c-3d92-48e8-a0d5-6115b10b80cb" providerId="ADAL" clId="{D416C91B-BE20-0F49-964F-6BB02B2B27ED}" dt="2023-04-06T17:44:44.043" v="8322" actId="408"/>
          <ac:spMkLst>
            <pc:docMk/>
            <pc:sldMk cId="1017607851" sldId="275"/>
            <ac:spMk id="236" creationId="{3DB8848B-607B-AA11-0616-88C559816C6B}"/>
          </ac:spMkLst>
        </pc:spChg>
        <pc:spChg chg="mod">
          <ac:chgData name="Wu, Fan" userId="4b10d03c-3d92-48e8-a0d5-6115b10b80cb" providerId="ADAL" clId="{D416C91B-BE20-0F49-964F-6BB02B2B27ED}" dt="2023-04-06T17:44:44.043" v="8322" actId="408"/>
          <ac:spMkLst>
            <pc:docMk/>
            <pc:sldMk cId="1017607851" sldId="275"/>
            <ac:spMk id="237" creationId="{DAC0DC94-B65D-9234-DDC1-522FAECD8904}"/>
          </ac:spMkLst>
        </pc:spChg>
        <pc:spChg chg="mod">
          <ac:chgData name="Wu, Fan" userId="4b10d03c-3d92-48e8-a0d5-6115b10b80cb" providerId="ADAL" clId="{D416C91B-BE20-0F49-964F-6BB02B2B27ED}" dt="2023-04-06T17:44:44.043" v="8322" actId="408"/>
          <ac:spMkLst>
            <pc:docMk/>
            <pc:sldMk cId="1017607851" sldId="275"/>
            <ac:spMk id="238" creationId="{C5BA5E66-0A12-CBA4-B015-3D80ABBB8651}"/>
          </ac:spMkLst>
        </pc:spChg>
        <pc:spChg chg="mod">
          <ac:chgData name="Wu, Fan" userId="4b10d03c-3d92-48e8-a0d5-6115b10b80cb" providerId="ADAL" clId="{D416C91B-BE20-0F49-964F-6BB02B2B27ED}" dt="2023-04-06T17:44:44.043" v="8322" actId="408"/>
          <ac:spMkLst>
            <pc:docMk/>
            <pc:sldMk cId="1017607851" sldId="275"/>
            <ac:spMk id="239" creationId="{BDFA66F3-86F7-F73B-8BFA-092B563551F2}"/>
          </ac:spMkLst>
        </pc:spChg>
        <pc:spChg chg="mod">
          <ac:chgData name="Wu, Fan" userId="4b10d03c-3d92-48e8-a0d5-6115b10b80cb" providerId="ADAL" clId="{D416C91B-BE20-0F49-964F-6BB02B2B27ED}" dt="2023-04-06T17:44:44.043" v="8322" actId="408"/>
          <ac:spMkLst>
            <pc:docMk/>
            <pc:sldMk cId="1017607851" sldId="275"/>
            <ac:spMk id="240" creationId="{105D0382-11F3-5872-975A-B200C3F78D6C}"/>
          </ac:spMkLst>
        </pc:spChg>
        <pc:spChg chg="mod">
          <ac:chgData name="Wu, Fan" userId="4b10d03c-3d92-48e8-a0d5-6115b10b80cb" providerId="ADAL" clId="{D416C91B-BE20-0F49-964F-6BB02B2B27ED}" dt="2023-04-06T17:44:44.043" v="8322" actId="408"/>
          <ac:spMkLst>
            <pc:docMk/>
            <pc:sldMk cId="1017607851" sldId="275"/>
            <ac:spMk id="241" creationId="{FA2F9FFE-25B3-4B72-C877-81EA70AC6A46}"/>
          </ac:spMkLst>
        </pc:spChg>
        <pc:spChg chg="mod">
          <ac:chgData name="Wu, Fan" userId="4b10d03c-3d92-48e8-a0d5-6115b10b80cb" providerId="ADAL" clId="{D416C91B-BE20-0F49-964F-6BB02B2B27ED}" dt="2023-04-06T17:44:44.043" v="8322" actId="408"/>
          <ac:spMkLst>
            <pc:docMk/>
            <pc:sldMk cId="1017607851" sldId="275"/>
            <ac:spMk id="242" creationId="{C40F794F-39FF-277E-39B5-B26B0563656F}"/>
          </ac:spMkLst>
        </pc:spChg>
        <pc:spChg chg="mod">
          <ac:chgData name="Wu, Fan" userId="4b10d03c-3d92-48e8-a0d5-6115b10b80cb" providerId="ADAL" clId="{D416C91B-BE20-0F49-964F-6BB02B2B27ED}" dt="2023-04-06T17:44:44.043" v="8322" actId="408"/>
          <ac:spMkLst>
            <pc:docMk/>
            <pc:sldMk cId="1017607851" sldId="275"/>
            <ac:spMk id="243" creationId="{6B47C100-6565-983E-1D4A-27EC0D12C96F}"/>
          </ac:spMkLst>
        </pc:spChg>
        <pc:spChg chg="mod">
          <ac:chgData name="Wu, Fan" userId="4b10d03c-3d92-48e8-a0d5-6115b10b80cb" providerId="ADAL" clId="{D416C91B-BE20-0F49-964F-6BB02B2B27ED}" dt="2023-04-06T17:43:29.602" v="8245" actId="571"/>
          <ac:spMkLst>
            <pc:docMk/>
            <pc:sldMk cId="1017607851" sldId="275"/>
            <ac:spMk id="252" creationId="{0EC25B02-5D1E-0055-C49D-E3460F73ACDB}"/>
          </ac:spMkLst>
        </pc:spChg>
        <pc:spChg chg="mod">
          <ac:chgData name="Wu, Fan" userId="4b10d03c-3d92-48e8-a0d5-6115b10b80cb" providerId="ADAL" clId="{D416C91B-BE20-0F49-964F-6BB02B2B27ED}" dt="2023-04-06T17:43:29.602" v="8245" actId="571"/>
          <ac:spMkLst>
            <pc:docMk/>
            <pc:sldMk cId="1017607851" sldId="275"/>
            <ac:spMk id="253" creationId="{6F02D704-4808-E0E4-DB61-CA88D7ED2868}"/>
          </ac:spMkLst>
        </pc:spChg>
        <pc:spChg chg="mod">
          <ac:chgData name="Wu, Fan" userId="4b10d03c-3d92-48e8-a0d5-6115b10b80cb" providerId="ADAL" clId="{D416C91B-BE20-0F49-964F-6BB02B2B27ED}" dt="2023-04-06T17:43:29.602" v="8245" actId="571"/>
          <ac:spMkLst>
            <pc:docMk/>
            <pc:sldMk cId="1017607851" sldId="275"/>
            <ac:spMk id="254" creationId="{58779576-B12D-2FC1-B197-09F74F54DF38}"/>
          </ac:spMkLst>
        </pc:spChg>
        <pc:spChg chg="mod">
          <ac:chgData name="Wu, Fan" userId="4b10d03c-3d92-48e8-a0d5-6115b10b80cb" providerId="ADAL" clId="{D416C91B-BE20-0F49-964F-6BB02B2B27ED}" dt="2023-04-06T17:43:29.602" v="8245" actId="571"/>
          <ac:spMkLst>
            <pc:docMk/>
            <pc:sldMk cId="1017607851" sldId="275"/>
            <ac:spMk id="255" creationId="{08CA2049-3B8C-3432-F094-476413264413}"/>
          </ac:spMkLst>
        </pc:spChg>
        <pc:spChg chg="mod">
          <ac:chgData name="Wu, Fan" userId="4b10d03c-3d92-48e8-a0d5-6115b10b80cb" providerId="ADAL" clId="{D416C91B-BE20-0F49-964F-6BB02B2B27ED}" dt="2023-04-06T18:39:47.838" v="8507" actId="20577"/>
          <ac:spMkLst>
            <pc:docMk/>
            <pc:sldMk cId="1017607851" sldId="275"/>
            <ac:spMk id="256" creationId="{63633DD2-0471-B451-7F82-E6DD188C3AA0}"/>
          </ac:spMkLst>
        </pc:spChg>
        <pc:spChg chg="mod">
          <ac:chgData name="Wu, Fan" userId="4b10d03c-3d92-48e8-a0d5-6115b10b80cb" providerId="ADAL" clId="{D416C91B-BE20-0F49-964F-6BB02B2B27ED}" dt="2023-04-06T17:43:29.602" v="8245" actId="571"/>
          <ac:spMkLst>
            <pc:docMk/>
            <pc:sldMk cId="1017607851" sldId="275"/>
            <ac:spMk id="257" creationId="{9F6CB84E-D8E0-BF78-5F85-0191399040AB}"/>
          </ac:spMkLst>
        </pc:spChg>
        <pc:spChg chg="mod">
          <ac:chgData name="Wu, Fan" userId="4b10d03c-3d92-48e8-a0d5-6115b10b80cb" providerId="ADAL" clId="{D416C91B-BE20-0F49-964F-6BB02B2B27ED}" dt="2023-04-06T18:38:04.028" v="8493" actId="20577"/>
          <ac:spMkLst>
            <pc:docMk/>
            <pc:sldMk cId="1017607851" sldId="275"/>
            <ac:spMk id="258" creationId="{C5084781-4106-DC0F-9A87-891728914D8E}"/>
          </ac:spMkLst>
        </pc:spChg>
        <pc:spChg chg="mod">
          <ac:chgData name="Wu, Fan" userId="4b10d03c-3d92-48e8-a0d5-6115b10b80cb" providerId="ADAL" clId="{D416C91B-BE20-0F49-964F-6BB02B2B27ED}" dt="2023-04-06T17:43:29.602" v="8245" actId="571"/>
          <ac:spMkLst>
            <pc:docMk/>
            <pc:sldMk cId="1017607851" sldId="275"/>
            <ac:spMk id="259" creationId="{3F1DA9F3-F4DE-AFDF-2254-45BF68C38B45}"/>
          </ac:spMkLst>
        </pc:spChg>
        <pc:spChg chg="mod">
          <ac:chgData name="Wu, Fan" userId="4b10d03c-3d92-48e8-a0d5-6115b10b80cb" providerId="ADAL" clId="{D416C91B-BE20-0F49-964F-6BB02B2B27ED}" dt="2023-04-06T18:37:31.582" v="8444" actId="20577"/>
          <ac:spMkLst>
            <pc:docMk/>
            <pc:sldMk cId="1017607851" sldId="275"/>
            <ac:spMk id="260" creationId="{31D05CB6-AD2B-8ED6-936A-87900F9647E2}"/>
          </ac:spMkLst>
        </pc:spChg>
        <pc:spChg chg="mod">
          <ac:chgData name="Wu, Fan" userId="4b10d03c-3d92-48e8-a0d5-6115b10b80cb" providerId="ADAL" clId="{D416C91B-BE20-0F49-964F-6BB02B2B27ED}" dt="2023-04-06T17:43:29.602" v="8245" actId="571"/>
          <ac:spMkLst>
            <pc:docMk/>
            <pc:sldMk cId="1017607851" sldId="275"/>
            <ac:spMk id="261" creationId="{34FC2C40-A29D-B61C-1F04-3189177342B9}"/>
          </ac:spMkLst>
        </pc:spChg>
        <pc:spChg chg="mod">
          <ac:chgData name="Wu, Fan" userId="4b10d03c-3d92-48e8-a0d5-6115b10b80cb" providerId="ADAL" clId="{D416C91B-BE20-0F49-964F-6BB02B2B27ED}" dt="2023-04-06T18:36:23.070" v="8358" actId="20577"/>
          <ac:spMkLst>
            <pc:docMk/>
            <pc:sldMk cId="1017607851" sldId="275"/>
            <ac:spMk id="262" creationId="{C4B4DDD8-1148-34AF-F895-C2E378AE3DDF}"/>
          </ac:spMkLst>
        </pc:spChg>
        <pc:spChg chg="mod">
          <ac:chgData name="Wu, Fan" userId="4b10d03c-3d92-48e8-a0d5-6115b10b80cb" providerId="ADAL" clId="{D416C91B-BE20-0F49-964F-6BB02B2B27ED}" dt="2023-04-06T17:43:29.602" v="8245" actId="571"/>
          <ac:spMkLst>
            <pc:docMk/>
            <pc:sldMk cId="1017607851" sldId="275"/>
            <ac:spMk id="263" creationId="{8180D8A6-96B4-E4AB-5321-28C2A00918AD}"/>
          </ac:spMkLst>
        </pc:spChg>
        <pc:spChg chg="mod">
          <ac:chgData name="Wu, Fan" userId="4b10d03c-3d92-48e8-a0d5-6115b10b80cb" providerId="ADAL" clId="{D416C91B-BE20-0F49-964F-6BB02B2B27ED}" dt="2023-04-06T17:44:44.043" v="8322" actId="408"/>
          <ac:spMkLst>
            <pc:docMk/>
            <pc:sldMk cId="1017607851" sldId="275"/>
            <ac:spMk id="271" creationId="{2EE763BF-B582-7590-AC7A-EBCA117A2B60}"/>
          </ac:spMkLst>
        </pc:spChg>
        <pc:spChg chg="mod">
          <ac:chgData name="Wu, Fan" userId="4b10d03c-3d92-48e8-a0d5-6115b10b80cb" providerId="ADAL" clId="{D416C91B-BE20-0F49-964F-6BB02B2B27ED}" dt="2023-04-06T17:44:44.043" v="8322" actId="408"/>
          <ac:spMkLst>
            <pc:docMk/>
            <pc:sldMk cId="1017607851" sldId="275"/>
            <ac:spMk id="272" creationId="{FEF5EF4D-E3EE-F545-0E02-8320AD6D1822}"/>
          </ac:spMkLst>
        </pc:spChg>
        <pc:spChg chg="mod">
          <ac:chgData name="Wu, Fan" userId="4b10d03c-3d92-48e8-a0d5-6115b10b80cb" providerId="ADAL" clId="{D416C91B-BE20-0F49-964F-6BB02B2B27ED}" dt="2023-04-06T17:44:44.043" v="8322" actId="408"/>
          <ac:spMkLst>
            <pc:docMk/>
            <pc:sldMk cId="1017607851" sldId="275"/>
            <ac:spMk id="273" creationId="{A69B2535-0312-D99F-9DB5-1AF409308135}"/>
          </ac:spMkLst>
        </pc:spChg>
        <pc:spChg chg="mod">
          <ac:chgData name="Wu, Fan" userId="4b10d03c-3d92-48e8-a0d5-6115b10b80cb" providerId="ADAL" clId="{D416C91B-BE20-0F49-964F-6BB02B2B27ED}" dt="2023-04-06T17:44:44.043" v="8322" actId="408"/>
          <ac:spMkLst>
            <pc:docMk/>
            <pc:sldMk cId="1017607851" sldId="275"/>
            <ac:spMk id="274" creationId="{EEDA1EE9-CCCE-5D7A-AC0A-D97232A58284}"/>
          </ac:spMkLst>
        </pc:spChg>
        <pc:spChg chg="mod">
          <ac:chgData name="Wu, Fan" userId="4b10d03c-3d92-48e8-a0d5-6115b10b80cb" providerId="ADAL" clId="{D416C91B-BE20-0F49-964F-6BB02B2B27ED}" dt="2023-04-06T17:44:44.043" v="8322" actId="408"/>
          <ac:spMkLst>
            <pc:docMk/>
            <pc:sldMk cId="1017607851" sldId="275"/>
            <ac:spMk id="275" creationId="{508CF92F-C36C-ED71-0107-B5334C1C10E2}"/>
          </ac:spMkLst>
        </pc:spChg>
        <pc:spChg chg="mod">
          <ac:chgData name="Wu, Fan" userId="4b10d03c-3d92-48e8-a0d5-6115b10b80cb" providerId="ADAL" clId="{D416C91B-BE20-0F49-964F-6BB02B2B27ED}" dt="2023-04-06T17:44:44.043" v="8322" actId="408"/>
          <ac:spMkLst>
            <pc:docMk/>
            <pc:sldMk cId="1017607851" sldId="275"/>
            <ac:spMk id="276" creationId="{34C6CF2A-6CF7-E502-F426-7CB82B8A0F56}"/>
          </ac:spMkLst>
        </pc:spChg>
        <pc:spChg chg="mod">
          <ac:chgData name="Wu, Fan" userId="4b10d03c-3d92-48e8-a0d5-6115b10b80cb" providerId="ADAL" clId="{D416C91B-BE20-0F49-964F-6BB02B2B27ED}" dt="2023-04-06T17:44:44.043" v="8322" actId="408"/>
          <ac:spMkLst>
            <pc:docMk/>
            <pc:sldMk cId="1017607851" sldId="275"/>
            <ac:spMk id="277" creationId="{6E95FAE1-71F3-5014-8B18-9529155463D8}"/>
          </ac:spMkLst>
        </pc:spChg>
        <pc:spChg chg="mod">
          <ac:chgData name="Wu, Fan" userId="4b10d03c-3d92-48e8-a0d5-6115b10b80cb" providerId="ADAL" clId="{D416C91B-BE20-0F49-964F-6BB02B2B27ED}" dt="2023-04-06T17:44:44.043" v="8322" actId="408"/>
          <ac:spMkLst>
            <pc:docMk/>
            <pc:sldMk cId="1017607851" sldId="275"/>
            <ac:spMk id="278" creationId="{2D52269E-9F24-9B74-4F40-A52E7C0D8FD2}"/>
          </ac:spMkLst>
        </pc:spChg>
        <pc:spChg chg="mod">
          <ac:chgData name="Wu, Fan" userId="4b10d03c-3d92-48e8-a0d5-6115b10b80cb" providerId="ADAL" clId="{D416C91B-BE20-0F49-964F-6BB02B2B27ED}" dt="2023-04-06T17:44:44.043" v="8322" actId="408"/>
          <ac:spMkLst>
            <pc:docMk/>
            <pc:sldMk cId="1017607851" sldId="275"/>
            <ac:spMk id="279" creationId="{44FD9541-57B2-C900-0B41-B1BC78168583}"/>
          </ac:spMkLst>
        </pc:spChg>
        <pc:spChg chg="mod">
          <ac:chgData name="Wu, Fan" userId="4b10d03c-3d92-48e8-a0d5-6115b10b80cb" providerId="ADAL" clId="{D416C91B-BE20-0F49-964F-6BB02B2B27ED}" dt="2023-04-06T17:44:44.043" v="8322" actId="408"/>
          <ac:spMkLst>
            <pc:docMk/>
            <pc:sldMk cId="1017607851" sldId="275"/>
            <ac:spMk id="280" creationId="{CAF41E56-52B4-6B60-102D-2196ACB00EDF}"/>
          </ac:spMkLst>
        </pc:spChg>
        <pc:spChg chg="mod">
          <ac:chgData name="Wu, Fan" userId="4b10d03c-3d92-48e8-a0d5-6115b10b80cb" providerId="ADAL" clId="{D416C91B-BE20-0F49-964F-6BB02B2B27ED}" dt="2023-04-06T17:44:44.043" v="8322" actId="408"/>
          <ac:spMkLst>
            <pc:docMk/>
            <pc:sldMk cId="1017607851" sldId="275"/>
            <ac:spMk id="281" creationId="{6CF19AFF-8B85-FF29-E066-AB0ABE7B39BF}"/>
          </ac:spMkLst>
        </pc:spChg>
        <pc:spChg chg="mod">
          <ac:chgData name="Wu, Fan" userId="4b10d03c-3d92-48e8-a0d5-6115b10b80cb" providerId="ADAL" clId="{D416C91B-BE20-0F49-964F-6BB02B2B27ED}" dt="2023-04-06T17:44:44.043" v="8322" actId="408"/>
          <ac:spMkLst>
            <pc:docMk/>
            <pc:sldMk cId="1017607851" sldId="275"/>
            <ac:spMk id="282" creationId="{272AE020-CB56-81D7-2262-7D64386C994C}"/>
          </ac:spMkLst>
        </pc:spChg>
        <pc:spChg chg="mod">
          <ac:chgData name="Wu, Fan" userId="4b10d03c-3d92-48e8-a0d5-6115b10b80cb" providerId="ADAL" clId="{D416C91B-BE20-0F49-964F-6BB02B2B27ED}" dt="2023-04-06T17:44:44.043" v="8322" actId="408"/>
          <ac:spMkLst>
            <pc:docMk/>
            <pc:sldMk cId="1017607851" sldId="275"/>
            <ac:spMk id="290" creationId="{F7ECB00E-004F-365C-15E6-AA4DDC15327F}"/>
          </ac:spMkLst>
        </pc:spChg>
        <pc:spChg chg="mod">
          <ac:chgData name="Wu, Fan" userId="4b10d03c-3d92-48e8-a0d5-6115b10b80cb" providerId="ADAL" clId="{D416C91B-BE20-0F49-964F-6BB02B2B27ED}" dt="2023-04-06T17:44:44.043" v="8322" actId="408"/>
          <ac:spMkLst>
            <pc:docMk/>
            <pc:sldMk cId="1017607851" sldId="275"/>
            <ac:spMk id="291" creationId="{0AB3D343-0226-4CBE-9F20-52DBDFDB523A}"/>
          </ac:spMkLst>
        </pc:spChg>
        <pc:spChg chg="mod">
          <ac:chgData name="Wu, Fan" userId="4b10d03c-3d92-48e8-a0d5-6115b10b80cb" providerId="ADAL" clId="{D416C91B-BE20-0F49-964F-6BB02B2B27ED}" dt="2023-04-06T17:44:44.043" v="8322" actId="408"/>
          <ac:spMkLst>
            <pc:docMk/>
            <pc:sldMk cId="1017607851" sldId="275"/>
            <ac:spMk id="292" creationId="{EA1F399E-1CC7-22D6-6EC7-61C240373351}"/>
          </ac:spMkLst>
        </pc:spChg>
        <pc:spChg chg="mod">
          <ac:chgData name="Wu, Fan" userId="4b10d03c-3d92-48e8-a0d5-6115b10b80cb" providerId="ADAL" clId="{D416C91B-BE20-0F49-964F-6BB02B2B27ED}" dt="2023-04-06T17:44:44.043" v="8322" actId="408"/>
          <ac:spMkLst>
            <pc:docMk/>
            <pc:sldMk cId="1017607851" sldId="275"/>
            <ac:spMk id="293" creationId="{68146DB1-1B4F-EBE3-F590-8CA28A14DFF3}"/>
          </ac:spMkLst>
        </pc:spChg>
        <pc:spChg chg="mod">
          <ac:chgData name="Wu, Fan" userId="4b10d03c-3d92-48e8-a0d5-6115b10b80cb" providerId="ADAL" clId="{D416C91B-BE20-0F49-964F-6BB02B2B27ED}" dt="2023-04-06T18:37:59.718" v="8470" actId="20577"/>
          <ac:spMkLst>
            <pc:docMk/>
            <pc:sldMk cId="1017607851" sldId="275"/>
            <ac:spMk id="294" creationId="{757E56E6-BECD-99DF-DE2B-BB9CD00DC917}"/>
          </ac:spMkLst>
        </pc:spChg>
        <pc:spChg chg="mod">
          <ac:chgData name="Wu, Fan" userId="4b10d03c-3d92-48e8-a0d5-6115b10b80cb" providerId="ADAL" clId="{D416C91B-BE20-0F49-964F-6BB02B2B27ED}" dt="2023-04-06T17:44:44.043" v="8322" actId="408"/>
          <ac:spMkLst>
            <pc:docMk/>
            <pc:sldMk cId="1017607851" sldId="275"/>
            <ac:spMk id="295" creationId="{CBE4B93C-BAE0-B418-A921-5FC4C1CA1EEA}"/>
          </ac:spMkLst>
        </pc:spChg>
        <pc:spChg chg="mod">
          <ac:chgData name="Wu, Fan" userId="4b10d03c-3d92-48e8-a0d5-6115b10b80cb" providerId="ADAL" clId="{D416C91B-BE20-0F49-964F-6BB02B2B27ED}" dt="2023-04-06T18:37:18.621" v="8420" actId="20577"/>
          <ac:spMkLst>
            <pc:docMk/>
            <pc:sldMk cId="1017607851" sldId="275"/>
            <ac:spMk id="296" creationId="{E4E93EAC-CB81-47D8-BE7A-F389B8AB7EFD}"/>
          </ac:spMkLst>
        </pc:spChg>
        <pc:spChg chg="mod">
          <ac:chgData name="Wu, Fan" userId="4b10d03c-3d92-48e8-a0d5-6115b10b80cb" providerId="ADAL" clId="{D416C91B-BE20-0F49-964F-6BB02B2B27ED}" dt="2023-04-06T17:44:44.043" v="8322" actId="408"/>
          <ac:spMkLst>
            <pc:docMk/>
            <pc:sldMk cId="1017607851" sldId="275"/>
            <ac:spMk id="297" creationId="{35C57782-61DB-0A79-4658-0394BC780921}"/>
          </ac:spMkLst>
        </pc:spChg>
        <pc:spChg chg="mod">
          <ac:chgData name="Wu, Fan" userId="4b10d03c-3d92-48e8-a0d5-6115b10b80cb" providerId="ADAL" clId="{D416C91B-BE20-0F49-964F-6BB02B2B27ED}" dt="2023-04-06T18:36:56.782" v="8385" actId="20577"/>
          <ac:spMkLst>
            <pc:docMk/>
            <pc:sldMk cId="1017607851" sldId="275"/>
            <ac:spMk id="298" creationId="{AADD0EED-545E-AD5A-3857-C5AE89A291DD}"/>
          </ac:spMkLst>
        </pc:spChg>
        <pc:spChg chg="mod">
          <ac:chgData name="Wu, Fan" userId="4b10d03c-3d92-48e8-a0d5-6115b10b80cb" providerId="ADAL" clId="{D416C91B-BE20-0F49-964F-6BB02B2B27ED}" dt="2023-04-06T17:44:44.043" v="8322" actId="408"/>
          <ac:spMkLst>
            <pc:docMk/>
            <pc:sldMk cId="1017607851" sldId="275"/>
            <ac:spMk id="299" creationId="{3C722E65-C8AA-8319-15CB-40C46DC1774C}"/>
          </ac:spMkLst>
        </pc:spChg>
        <pc:spChg chg="mod">
          <ac:chgData name="Wu, Fan" userId="4b10d03c-3d92-48e8-a0d5-6115b10b80cb" providerId="ADAL" clId="{D416C91B-BE20-0F49-964F-6BB02B2B27ED}" dt="2023-04-06T17:44:44.043" v="8322" actId="408"/>
          <ac:spMkLst>
            <pc:docMk/>
            <pc:sldMk cId="1017607851" sldId="275"/>
            <ac:spMk id="300" creationId="{F725403F-BC7D-6FDC-AE5D-00743AA85357}"/>
          </ac:spMkLst>
        </pc:spChg>
        <pc:spChg chg="mod">
          <ac:chgData name="Wu, Fan" userId="4b10d03c-3d92-48e8-a0d5-6115b10b80cb" providerId="ADAL" clId="{D416C91B-BE20-0F49-964F-6BB02B2B27ED}" dt="2023-04-06T17:44:44.043" v="8322" actId="408"/>
          <ac:spMkLst>
            <pc:docMk/>
            <pc:sldMk cId="1017607851" sldId="275"/>
            <ac:spMk id="301" creationId="{834F2150-BEFE-AE09-5B2F-761398CB1792}"/>
          </ac:spMkLst>
        </pc:spChg>
        <pc:spChg chg="mod">
          <ac:chgData name="Wu, Fan" userId="4b10d03c-3d92-48e8-a0d5-6115b10b80cb" providerId="ADAL" clId="{D416C91B-BE20-0F49-964F-6BB02B2B27ED}" dt="2023-04-06T17:44:44.043" v="8322" actId="408"/>
          <ac:spMkLst>
            <pc:docMk/>
            <pc:sldMk cId="1017607851" sldId="275"/>
            <ac:spMk id="309" creationId="{082C898B-F723-CAE8-8D9F-9E15954B0635}"/>
          </ac:spMkLst>
        </pc:spChg>
        <pc:spChg chg="mod">
          <ac:chgData name="Wu, Fan" userId="4b10d03c-3d92-48e8-a0d5-6115b10b80cb" providerId="ADAL" clId="{D416C91B-BE20-0F49-964F-6BB02B2B27ED}" dt="2023-04-06T17:44:44.043" v="8322" actId="408"/>
          <ac:spMkLst>
            <pc:docMk/>
            <pc:sldMk cId="1017607851" sldId="275"/>
            <ac:spMk id="310" creationId="{680FA360-5EAA-207B-7C0E-9554C20931BA}"/>
          </ac:spMkLst>
        </pc:spChg>
        <pc:spChg chg="mod">
          <ac:chgData name="Wu, Fan" userId="4b10d03c-3d92-48e8-a0d5-6115b10b80cb" providerId="ADAL" clId="{D416C91B-BE20-0F49-964F-6BB02B2B27ED}" dt="2023-04-06T17:44:44.043" v="8322" actId="408"/>
          <ac:spMkLst>
            <pc:docMk/>
            <pc:sldMk cId="1017607851" sldId="275"/>
            <ac:spMk id="311" creationId="{5C1A53F6-2100-771B-016E-AEF0F75DEA26}"/>
          </ac:spMkLst>
        </pc:spChg>
        <pc:spChg chg="mod">
          <ac:chgData name="Wu, Fan" userId="4b10d03c-3d92-48e8-a0d5-6115b10b80cb" providerId="ADAL" clId="{D416C91B-BE20-0F49-964F-6BB02B2B27ED}" dt="2023-04-06T17:44:44.043" v="8322" actId="408"/>
          <ac:spMkLst>
            <pc:docMk/>
            <pc:sldMk cId="1017607851" sldId="275"/>
            <ac:spMk id="312" creationId="{1F45B362-2081-B597-0113-26D7D41D7F26}"/>
          </ac:spMkLst>
        </pc:spChg>
        <pc:spChg chg="mod">
          <ac:chgData name="Wu, Fan" userId="4b10d03c-3d92-48e8-a0d5-6115b10b80cb" providerId="ADAL" clId="{D416C91B-BE20-0F49-964F-6BB02B2B27ED}" dt="2023-04-06T17:44:44.043" v="8322" actId="408"/>
          <ac:spMkLst>
            <pc:docMk/>
            <pc:sldMk cId="1017607851" sldId="275"/>
            <ac:spMk id="313" creationId="{753CA641-E890-AF6D-4CC9-EC5FEFB915AC}"/>
          </ac:spMkLst>
        </pc:spChg>
        <pc:spChg chg="mod">
          <ac:chgData name="Wu, Fan" userId="4b10d03c-3d92-48e8-a0d5-6115b10b80cb" providerId="ADAL" clId="{D416C91B-BE20-0F49-964F-6BB02B2B27ED}" dt="2023-04-06T17:44:44.043" v="8322" actId="408"/>
          <ac:spMkLst>
            <pc:docMk/>
            <pc:sldMk cId="1017607851" sldId="275"/>
            <ac:spMk id="314" creationId="{4D73FDD2-1308-32B9-A142-D52DC003BAFC}"/>
          </ac:spMkLst>
        </pc:spChg>
        <pc:spChg chg="mod">
          <ac:chgData name="Wu, Fan" userId="4b10d03c-3d92-48e8-a0d5-6115b10b80cb" providerId="ADAL" clId="{D416C91B-BE20-0F49-964F-6BB02B2B27ED}" dt="2023-04-06T17:44:44.043" v="8322" actId="408"/>
          <ac:spMkLst>
            <pc:docMk/>
            <pc:sldMk cId="1017607851" sldId="275"/>
            <ac:spMk id="315" creationId="{46429E5D-88F9-C18A-E9A1-EB99DD126B7B}"/>
          </ac:spMkLst>
        </pc:spChg>
        <pc:spChg chg="mod">
          <ac:chgData name="Wu, Fan" userId="4b10d03c-3d92-48e8-a0d5-6115b10b80cb" providerId="ADAL" clId="{D416C91B-BE20-0F49-964F-6BB02B2B27ED}" dt="2023-04-06T17:44:44.043" v="8322" actId="408"/>
          <ac:spMkLst>
            <pc:docMk/>
            <pc:sldMk cId="1017607851" sldId="275"/>
            <ac:spMk id="316" creationId="{789D67A5-9515-8E52-EECE-48FB7C031439}"/>
          </ac:spMkLst>
        </pc:spChg>
        <pc:spChg chg="mod">
          <ac:chgData name="Wu, Fan" userId="4b10d03c-3d92-48e8-a0d5-6115b10b80cb" providerId="ADAL" clId="{D416C91B-BE20-0F49-964F-6BB02B2B27ED}" dt="2023-04-06T17:44:44.043" v="8322" actId="408"/>
          <ac:spMkLst>
            <pc:docMk/>
            <pc:sldMk cId="1017607851" sldId="275"/>
            <ac:spMk id="317" creationId="{285297B7-0C67-9616-E97E-BC6699D8D4D4}"/>
          </ac:spMkLst>
        </pc:spChg>
        <pc:spChg chg="mod">
          <ac:chgData name="Wu, Fan" userId="4b10d03c-3d92-48e8-a0d5-6115b10b80cb" providerId="ADAL" clId="{D416C91B-BE20-0F49-964F-6BB02B2B27ED}" dt="2023-04-06T17:44:44.043" v="8322" actId="408"/>
          <ac:spMkLst>
            <pc:docMk/>
            <pc:sldMk cId="1017607851" sldId="275"/>
            <ac:spMk id="318" creationId="{7E3722C2-29F4-3864-4D35-0E6A75038264}"/>
          </ac:spMkLst>
        </pc:spChg>
        <pc:spChg chg="mod">
          <ac:chgData name="Wu, Fan" userId="4b10d03c-3d92-48e8-a0d5-6115b10b80cb" providerId="ADAL" clId="{D416C91B-BE20-0F49-964F-6BB02B2B27ED}" dt="2023-04-06T17:44:44.043" v="8322" actId="408"/>
          <ac:spMkLst>
            <pc:docMk/>
            <pc:sldMk cId="1017607851" sldId="275"/>
            <ac:spMk id="319" creationId="{CC337BC6-A559-ADB0-CF7E-4458C72E6BD0}"/>
          </ac:spMkLst>
        </pc:spChg>
        <pc:spChg chg="mod">
          <ac:chgData name="Wu, Fan" userId="4b10d03c-3d92-48e8-a0d5-6115b10b80cb" providerId="ADAL" clId="{D416C91B-BE20-0F49-964F-6BB02B2B27ED}" dt="2023-04-06T17:44:44.043" v="8322" actId="408"/>
          <ac:spMkLst>
            <pc:docMk/>
            <pc:sldMk cId="1017607851" sldId="275"/>
            <ac:spMk id="320" creationId="{A84436A3-DED1-F4CA-BCD1-5FAF684CBFFD}"/>
          </ac:spMkLst>
        </pc:spChg>
        <pc:spChg chg="add del mod">
          <ac:chgData name="Wu, Fan" userId="4b10d03c-3d92-48e8-a0d5-6115b10b80cb" providerId="ADAL" clId="{D416C91B-BE20-0F49-964F-6BB02B2B27ED}" dt="2023-04-06T18:36:51.531" v="8362"/>
          <ac:spMkLst>
            <pc:docMk/>
            <pc:sldMk cId="1017607851" sldId="275"/>
            <ac:spMk id="321" creationId="{786C6430-9A02-04BE-1E50-45604CA67D47}"/>
          </ac:spMkLst>
        </pc:spChg>
        <pc:grpChg chg="add mod">
          <ac:chgData name="Wu, Fan" userId="4b10d03c-3d92-48e8-a0d5-6115b10b80cb" providerId="ADAL" clId="{D416C91B-BE20-0F49-964F-6BB02B2B27ED}" dt="2023-04-06T17:44:44.043" v="8322" actId="408"/>
          <ac:grpSpMkLst>
            <pc:docMk/>
            <pc:sldMk cId="1017607851" sldId="275"/>
            <ac:grpSpMk id="11" creationId="{81B40EFB-3954-E372-25E7-A2981C6D621F}"/>
          </ac:grpSpMkLst>
        </pc:grpChg>
        <pc:grpChg chg="add mod">
          <ac:chgData name="Wu, Fan" userId="4b10d03c-3d92-48e8-a0d5-6115b10b80cb" providerId="ADAL" clId="{D416C91B-BE20-0F49-964F-6BB02B2B27ED}" dt="2023-04-06T17:44:44.043" v="8322" actId="408"/>
          <ac:grpSpMkLst>
            <pc:docMk/>
            <pc:sldMk cId="1017607851" sldId="275"/>
            <ac:grpSpMk id="12" creationId="{E33F24C3-0971-3BD4-2BD0-3261F542DB93}"/>
          </ac:grpSpMkLst>
        </pc:grpChg>
        <pc:grpChg chg="add mod">
          <ac:chgData name="Wu, Fan" userId="4b10d03c-3d92-48e8-a0d5-6115b10b80cb" providerId="ADAL" clId="{D416C91B-BE20-0F49-964F-6BB02B2B27ED}" dt="2023-04-06T17:44:44.043" v="8322" actId="408"/>
          <ac:grpSpMkLst>
            <pc:docMk/>
            <pc:sldMk cId="1017607851" sldId="275"/>
            <ac:grpSpMk id="15" creationId="{38CD1CDF-B568-EF86-B8F2-49DBF25E7517}"/>
          </ac:grpSpMkLst>
        </pc:grpChg>
        <pc:grpChg chg="add mod">
          <ac:chgData name="Wu, Fan" userId="4b10d03c-3d92-48e8-a0d5-6115b10b80cb" providerId="ADAL" clId="{D416C91B-BE20-0F49-964F-6BB02B2B27ED}" dt="2023-04-06T17:44:44.043" v="8322" actId="408"/>
          <ac:grpSpMkLst>
            <pc:docMk/>
            <pc:sldMk cId="1017607851" sldId="275"/>
            <ac:grpSpMk id="18" creationId="{9E7AD830-FBCD-C1E0-B787-93214403D2DA}"/>
          </ac:grpSpMkLst>
        </pc:grpChg>
        <pc:grpChg chg="add mod">
          <ac:chgData name="Wu, Fan" userId="4b10d03c-3d92-48e8-a0d5-6115b10b80cb" providerId="ADAL" clId="{D416C91B-BE20-0F49-964F-6BB02B2B27ED}" dt="2023-04-06T17:44:44.043" v="8322" actId="408"/>
          <ac:grpSpMkLst>
            <pc:docMk/>
            <pc:sldMk cId="1017607851" sldId="275"/>
            <ac:grpSpMk id="21" creationId="{63724185-5CAD-755E-9D04-0F5517B6D101}"/>
          </ac:grpSpMkLst>
        </pc:grpChg>
        <pc:grpChg chg="add mod">
          <ac:chgData name="Wu, Fan" userId="4b10d03c-3d92-48e8-a0d5-6115b10b80cb" providerId="ADAL" clId="{D416C91B-BE20-0F49-964F-6BB02B2B27ED}" dt="2023-04-06T17:44:44.043" v="8322" actId="408"/>
          <ac:grpSpMkLst>
            <pc:docMk/>
            <pc:sldMk cId="1017607851" sldId="275"/>
            <ac:grpSpMk id="24" creationId="{6852ADED-4E0B-80D6-904D-FA60EE4E9DE4}"/>
          </ac:grpSpMkLst>
        </pc:grpChg>
        <pc:grpChg chg="add del mod">
          <ac:chgData name="Wu, Fan" userId="4b10d03c-3d92-48e8-a0d5-6115b10b80cb" providerId="ADAL" clId="{D416C91B-BE20-0F49-964F-6BB02B2B27ED}" dt="2023-04-06T17:18:23.890" v="7148" actId="478"/>
          <ac:grpSpMkLst>
            <pc:docMk/>
            <pc:sldMk cId="1017607851" sldId="275"/>
            <ac:grpSpMk id="27" creationId="{130C5A1B-A687-69CD-9EDF-1C16FE6B02E6}"/>
          </ac:grpSpMkLst>
        </pc:grpChg>
        <pc:grpChg chg="add del mod">
          <ac:chgData name="Wu, Fan" userId="4b10d03c-3d92-48e8-a0d5-6115b10b80cb" providerId="ADAL" clId="{D416C91B-BE20-0F49-964F-6BB02B2B27ED}" dt="2023-04-06T17:18:23.890" v="7148" actId="478"/>
          <ac:grpSpMkLst>
            <pc:docMk/>
            <pc:sldMk cId="1017607851" sldId="275"/>
            <ac:grpSpMk id="30" creationId="{AE921CD0-68F7-2E12-834E-19E165C33C9B}"/>
          </ac:grpSpMkLst>
        </pc:grpChg>
        <pc:grpChg chg="add del mod">
          <ac:chgData name="Wu, Fan" userId="4b10d03c-3d92-48e8-a0d5-6115b10b80cb" providerId="ADAL" clId="{D416C91B-BE20-0F49-964F-6BB02B2B27ED}" dt="2023-04-06T17:18:23.890" v="7148" actId="478"/>
          <ac:grpSpMkLst>
            <pc:docMk/>
            <pc:sldMk cId="1017607851" sldId="275"/>
            <ac:grpSpMk id="33" creationId="{EB34CDB2-D615-72EC-FF90-EC43DF60EB3F}"/>
          </ac:grpSpMkLst>
        </pc:grpChg>
        <pc:grpChg chg="add del mod">
          <ac:chgData name="Wu, Fan" userId="4b10d03c-3d92-48e8-a0d5-6115b10b80cb" providerId="ADAL" clId="{D416C91B-BE20-0F49-964F-6BB02B2B27ED}" dt="2023-04-06T17:18:23.890" v="7148" actId="478"/>
          <ac:grpSpMkLst>
            <pc:docMk/>
            <pc:sldMk cId="1017607851" sldId="275"/>
            <ac:grpSpMk id="36" creationId="{21C45017-2D8C-91EE-301F-3DA0D28919F5}"/>
          </ac:grpSpMkLst>
        </pc:grpChg>
        <pc:grpChg chg="add del mod">
          <ac:chgData name="Wu, Fan" userId="4b10d03c-3d92-48e8-a0d5-6115b10b80cb" providerId="ADAL" clId="{D416C91B-BE20-0F49-964F-6BB02B2B27ED}" dt="2023-04-06T17:18:23.890" v="7148" actId="478"/>
          <ac:grpSpMkLst>
            <pc:docMk/>
            <pc:sldMk cId="1017607851" sldId="275"/>
            <ac:grpSpMk id="39" creationId="{F1AD78BF-43FF-7956-9636-42B8A6C4C8A2}"/>
          </ac:grpSpMkLst>
        </pc:grpChg>
        <pc:grpChg chg="add del mod">
          <ac:chgData name="Wu, Fan" userId="4b10d03c-3d92-48e8-a0d5-6115b10b80cb" providerId="ADAL" clId="{D416C91B-BE20-0F49-964F-6BB02B2B27ED}" dt="2023-04-06T17:18:23.890" v="7148" actId="478"/>
          <ac:grpSpMkLst>
            <pc:docMk/>
            <pc:sldMk cId="1017607851" sldId="275"/>
            <ac:grpSpMk id="42" creationId="{8CC9F47B-0BE9-DBB9-0690-4EB3837E4F09}"/>
          </ac:grpSpMkLst>
        </pc:grpChg>
        <pc:grpChg chg="add del mod">
          <ac:chgData name="Wu, Fan" userId="4b10d03c-3d92-48e8-a0d5-6115b10b80cb" providerId="ADAL" clId="{D416C91B-BE20-0F49-964F-6BB02B2B27ED}" dt="2023-04-06T17:18:57.475" v="7155" actId="478"/>
          <ac:grpSpMkLst>
            <pc:docMk/>
            <pc:sldMk cId="1017607851" sldId="275"/>
            <ac:grpSpMk id="45" creationId="{C077EE8C-E035-F615-3015-D4C03F28694A}"/>
          </ac:grpSpMkLst>
        </pc:grpChg>
        <pc:grpChg chg="add del mod">
          <ac:chgData name="Wu, Fan" userId="4b10d03c-3d92-48e8-a0d5-6115b10b80cb" providerId="ADAL" clId="{D416C91B-BE20-0F49-964F-6BB02B2B27ED}" dt="2023-04-06T17:18:57.475" v="7155" actId="478"/>
          <ac:grpSpMkLst>
            <pc:docMk/>
            <pc:sldMk cId="1017607851" sldId="275"/>
            <ac:grpSpMk id="48" creationId="{09077396-56E6-E811-AAE7-E75EB3C57490}"/>
          </ac:grpSpMkLst>
        </pc:grpChg>
        <pc:grpChg chg="add del mod">
          <ac:chgData name="Wu, Fan" userId="4b10d03c-3d92-48e8-a0d5-6115b10b80cb" providerId="ADAL" clId="{D416C91B-BE20-0F49-964F-6BB02B2B27ED}" dt="2023-04-06T17:18:57.475" v="7155" actId="478"/>
          <ac:grpSpMkLst>
            <pc:docMk/>
            <pc:sldMk cId="1017607851" sldId="275"/>
            <ac:grpSpMk id="51" creationId="{5C343812-E856-567E-4386-A0714F2EB655}"/>
          </ac:grpSpMkLst>
        </pc:grpChg>
        <pc:grpChg chg="add del mod">
          <ac:chgData name="Wu, Fan" userId="4b10d03c-3d92-48e8-a0d5-6115b10b80cb" providerId="ADAL" clId="{D416C91B-BE20-0F49-964F-6BB02B2B27ED}" dt="2023-04-06T17:18:57.475" v="7155" actId="478"/>
          <ac:grpSpMkLst>
            <pc:docMk/>
            <pc:sldMk cId="1017607851" sldId="275"/>
            <ac:grpSpMk id="54" creationId="{E3825EC7-331C-4ACE-5DA1-7ACBE15D63E1}"/>
          </ac:grpSpMkLst>
        </pc:grpChg>
        <pc:grpChg chg="add del mod">
          <ac:chgData name="Wu, Fan" userId="4b10d03c-3d92-48e8-a0d5-6115b10b80cb" providerId="ADAL" clId="{D416C91B-BE20-0F49-964F-6BB02B2B27ED}" dt="2023-04-06T17:18:57.475" v="7155" actId="478"/>
          <ac:grpSpMkLst>
            <pc:docMk/>
            <pc:sldMk cId="1017607851" sldId="275"/>
            <ac:grpSpMk id="57" creationId="{39390CAE-4E62-85E3-EB3C-F88EF6722F06}"/>
          </ac:grpSpMkLst>
        </pc:grpChg>
        <pc:grpChg chg="add del mod">
          <ac:chgData name="Wu, Fan" userId="4b10d03c-3d92-48e8-a0d5-6115b10b80cb" providerId="ADAL" clId="{D416C91B-BE20-0F49-964F-6BB02B2B27ED}" dt="2023-04-06T17:18:57.475" v="7155" actId="478"/>
          <ac:grpSpMkLst>
            <pc:docMk/>
            <pc:sldMk cId="1017607851" sldId="275"/>
            <ac:grpSpMk id="60" creationId="{75EB400C-33D9-10F3-1AB0-F877C7AA6E2E}"/>
          </ac:grpSpMkLst>
        </pc:grpChg>
        <pc:grpChg chg="add del mod">
          <ac:chgData name="Wu, Fan" userId="4b10d03c-3d92-48e8-a0d5-6115b10b80cb" providerId="ADAL" clId="{D416C91B-BE20-0F49-964F-6BB02B2B27ED}" dt="2023-04-06T17:19:29.420" v="7161" actId="165"/>
          <ac:grpSpMkLst>
            <pc:docMk/>
            <pc:sldMk cId="1017607851" sldId="275"/>
            <ac:grpSpMk id="63" creationId="{F80B9917-6588-18AE-4F51-2B18EF19E77F}"/>
          </ac:grpSpMkLst>
        </pc:grpChg>
        <pc:grpChg chg="add del mod">
          <ac:chgData name="Wu, Fan" userId="4b10d03c-3d92-48e8-a0d5-6115b10b80cb" providerId="ADAL" clId="{D416C91B-BE20-0F49-964F-6BB02B2B27ED}" dt="2023-04-06T17:19:27.351" v="7160" actId="478"/>
          <ac:grpSpMkLst>
            <pc:docMk/>
            <pc:sldMk cId="1017607851" sldId="275"/>
            <ac:grpSpMk id="66" creationId="{600819B7-39C4-2420-E676-5E41E19EB92A}"/>
          </ac:grpSpMkLst>
        </pc:grpChg>
        <pc:grpChg chg="add del mod">
          <ac:chgData name="Wu, Fan" userId="4b10d03c-3d92-48e8-a0d5-6115b10b80cb" providerId="ADAL" clId="{D416C91B-BE20-0F49-964F-6BB02B2B27ED}" dt="2023-04-06T17:19:27.351" v="7160" actId="478"/>
          <ac:grpSpMkLst>
            <pc:docMk/>
            <pc:sldMk cId="1017607851" sldId="275"/>
            <ac:grpSpMk id="69" creationId="{8D86458F-6B48-7343-3086-68C3133ECD6C}"/>
          </ac:grpSpMkLst>
        </pc:grpChg>
        <pc:grpChg chg="add del mod">
          <ac:chgData name="Wu, Fan" userId="4b10d03c-3d92-48e8-a0d5-6115b10b80cb" providerId="ADAL" clId="{D416C91B-BE20-0F49-964F-6BB02B2B27ED}" dt="2023-04-06T17:19:27.351" v="7160" actId="478"/>
          <ac:grpSpMkLst>
            <pc:docMk/>
            <pc:sldMk cId="1017607851" sldId="275"/>
            <ac:grpSpMk id="72" creationId="{9D0FFE14-5414-A620-2734-E7058B40464C}"/>
          </ac:grpSpMkLst>
        </pc:grpChg>
        <pc:grpChg chg="add del mod">
          <ac:chgData name="Wu, Fan" userId="4b10d03c-3d92-48e8-a0d5-6115b10b80cb" providerId="ADAL" clId="{D416C91B-BE20-0F49-964F-6BB02B2B27ED}" dt="2023-04-06T17:19:27.351" v="7160" actId="478"/>
          <ac:grpSpMkLst>
            <pc:docMk/>
            <pc:sldMk cId="1017607851" sldId="275"/>
            <ac:grpSpMk id="75" creationId="{B7BF0ECA-CD0D-01DF-1523-7FED483E075F}"/>
          </ac:grpSpMkLst>
        </pc:grpChg>
        <pc:grpChg chg="add del mod">
          <ac:chgData name="Wu, Fan" userId="4b10d03c-3d92-48e8-a0d5-6115b10b80cb" providerId="ADAL" clId="{D416C91B-BE20-0F49-964F-6BB02B2B27ED}" dt="2023-04-06T17:19:27.351" v="7160" actId="478"/>
          <ac:grpSpMkLst>
            <pc:docMk/>
            <pc:sldMk cId="1017607851" sldId="275"/>
            <ac:grpSpMk id="78" creationId="{6A511BD8-E37A-F62E-52F1-1924C354E7BB}"/>
          </ac:grpSpMkLst>
        </pc:grpChg>
        <pc:grpChg chg="add mod">
          <ac:chgData name="Wu, Fan" userId="4b10d03c-3d92-48e8-a0d5-6115b10b80cb" providerId="ADAL" clId="{D416C91B-BE20-0F49-964F-6BB02B2B27ED}" dt="2023-04-06T17:44:44.043" v="8322" actId="408"/>
          <ac:grpSpMkLst>
            <pc:docMk/>
            <pc:sldMk cId="1017607851" sldId="275"/>
            <ac:grpSpMk id="86" creationId="{33142582-DFD5-DA41-E9FF-B20F22261B43}"/>
          </ac:grpSpMkLst>
        </pc:grpChg>
        <pc:grpChg chg="add mod">
          <ac:chgData name="Wu, Fan" userId="4b10d03c-3d92-48e8-a0d5-6115b10b80cb" providerId="ADAL" clId="{D416C91B-BE20-0F49-964F-6BB02B2B27ED}" dt="2023-04-06T17:44:44.043" v="8322" actId="408"/>
          <ac:grpSpMkLst>
            <pc:docMk/>
            <pc:sldMk cId="1017607851" sldId="275"/>
            <ac:grpSpMk id="87" creationId="{EED2CD93-D646-1832-149D-14A13E7FDD0C}"/>
          </ac:grpSpMkLst>
        </pc:grpChg>
        <pc:grpChg chg="add mod">
          <ac:chgData name="Wu, Fan" userId="4b10d03c-3d92-48e8-a0d5-6115b10b80cb" providerId="ADAL" clId="{D416C91B-BE20-0F49-964F-6BB02B2B27ED}" dt="2023-04-06T17:44:44.043" v="8322" actId="408"/>
          <ac:grpSpMkLst>
            <pc:docMk/>
            <pc:sldMk cId="1017607851" sldId="275"/>
            <ac:grpSpMk id="90" creationId="{3FABD198-ED3C-5195-AECD-E57E8473FF10}"/>
          </ac:grpSpMkLst>
        </pc:grpChg>
        <pc:grpChg chg="add mod">
          <ac:chgData name="Wu, Fan" userId="4b10d03c-3d92-48e8-a0d5-6115b10b80cb" providerId="ADAL" clId="{D416C91B-BE20-0F49-964F-6BB02B2B27ED}" dt="2023-04-06T17:44:44.043" v="8322" actId="408"/>
          <ac:grpSpMkLst>
            <pc:docMk/>
            <pc:sldMk cId="1017607851" sldId="275"/>
            <ac:grpSpMk id="93" creationId="{B4B44253-592C-D573-1057-64D88586AD51}"/>
          </ac:grpSpMkLst>
        </pc:grpChg>
        <pc:grpChg chg="add mod">
          <ac:chgData name="Wu, Fan" userId="4b10d03c-3d92-48e8-a0d5-6115b10b80cb" providerId="ADAL" clId="{D416C91B-BE20-0F49-964F-6BB02B2B27ED}" dt="2023-04-06T17:44:44.043" v="8322" actId="408"/>
          <ac:grpSpMkLst>
            <pc:docMk/>
            <pc:sldMk cId="1017607851" sldId="275"/>
            <ac:grpSpMk id="96" creationId="{2B3C557E-3F7D-FCFD-F8F6-8E5447BE753C}"/>
          </ac:grpSpMkLst>
        </pc:grpChg>
        <pc:grpChg chg="add mod">
          <ac:chgData name="Wu, Fan" userId="4b10d03c-3d92-48e8-a0d5-6115b10b80cb" providerId="ADAL" clId="{D416C91B-BE20-0F49-964F-6BB02B2B27ED}" dt="2023-04-06T17:44:44.043" v="8322" actId="408"/>
          <ac:grpSpMkLst>
            <pc:docMk/>
            <pc:sldMk cId="1017607851" sldId="275"/>
            <ac:grpSpMk id="99" creationId="{8B10488D-56C2-112F-126C-EC2F79DF6F17}"/>
          </ac:grpSpMkLst>
        </pc:grpChg>
        <pc:grpChg chg="add mod">
          <ac:chgData name="Wu, Fan" userId="4b10d03c-3d92-48e8-a0d5-6115b10b80cb" providerId="ADAL" clId="{D416C91B-BE20-0F49-964F-6BB02B2B27ED}" dt="2023-04-06T17:44:44.043" v="8322" actId="408"/>
          <ac:grpSpMkLst>
            <pc:docMk/>
            <pc:sldMk cId="1017607851" sldId="275"/>
            <ac:grpSpMk id="102" creationId="{BDBBD82F-3C6B-BA26-2297-E1877D2E8882}"/>
          </ac:grpSpMkLst>
        </pc:grpChg>
        <pc:grpChg chg="add mod">
          <ac:chgData name="Wu, Fan" userId="4b10d03c-3d92-48e8-a0d5-6115b10b80cb" providerId="ADAL" clId="{D416C91B-BE20-0F49-964F-6BB02B2B27ED}" dt="2023-04-06T17:44:44.043" v="8322" actId="408"/>
          <ac:grpSpMkLst>
            <pc:docMk/>
            <pc:sldMk cId="1017607851" sldId="275"/>
            <ac:grpSpMk id="105" creationId="{FBCB29FC-E03F-6253-AFDA-50538EED9075}"/>
          </ac:grpSpMkLst>
        </pc:grpChg>
        <pc:grpChg chg="add mod">
          <ac:chgData name="Wu, Fan" userId="4b10d03c-3d92-48e8-a0d5-6115b10b80cb" providerId="ADAL" clId="{D416C91B-BE20-0F49-964F-6BB02B2B27ED}" dt="2023-04-06T17:44:44.043" v="8322" actId="408"/>
          <ac:grpSpMkLst>
            <pc:docMk/>
            <pc:sldMk cId="1017607851" sldId="275"/>
            <ac:grpSpMk id="108" creationId="{39D8F545-04A9-C761-0AF6-E7AD6F6E3552}"/>
          </ac:grpSpMkLst>
        </pc:grpChg>
        <pc:grpChg chg="add mod">
          <ac:chgData name="Wu, Fan" userId="4b10d03c-3d92-48e8-a0d5-6115b10b80cb" providerId="ADAL" clId="{D416C91B-BE20-0F49-964F-6BB02B2B27ED}" dt="2023-04-06T17:44:44.043" v="8322" actId="408"/>
          <ac:grpSpMkLst>
            <pc:docMk/>
            <pc:sldMk cId="1017607851" sldId="275"/>
            <ac:grpSpMk id="111" creationId="{312BD0F0-83E5-639A-84FE-500F487393C1}"/>
          </ac:grpSpMkLst>
        </pc:grpChg>
        <pc:grpChg chg="add mod">
          <ac:chgData name="Wu, Fan" userId="4b10d03c-3d92-48e8-a0d5-6115b10b80cb" providerId="ADAL" clId="{D416C91B-BE20-0F49-964F-6BB02B2B27ED}" dt="2023-04-06T17:44:44.043" v="8322" actId="408"/>
          <ac:grpSpMkLst>
            <pc:docMk/>
            <pc:sldMk cId="1017607851" sldId="275"/>
            <ac:grpSpMk id="114" creationId="{D0F5993A-BDDD-6207-674A-38655EEE087F}"/>
          </ac:grpSpMkLst>
        </pc:grpChg>
        <pc:grpChg chg="add mod">
          <ac:chgData name="Wu, Fan" userId="4b10d03c-3d92-48e8-a0d5-6115b10b80cb" providerId="ADAL" clId="{D416C91B-BE20-0F49-964F-6BB02B2B27ED}" dt="2023-04-06T17:44:44.043" v="8322" actId="408"/>
          <ac:grpSpMkLst>
            <pc:docMk/>
            <pc:sldMk cId="1017607851" sldId="275"/>
            <ac:grpSpMk id="117" creationId="{1257B2DA-1A80-9DD5-3264-56341980535E}"/>
          </ac:grpSpMkLst>
        </pc:grpChg>
        <pc:grpChg chg="add mod topLvl">
          <ac:chgData name="Wu, Fan" userId="4b10d03c-3d92-48e8-a0d5-6115b10b80cb" providerId="ADAL" clId="{D416C91B-BE20-0F49-964F-6BB02B2B27ED}" dt="2023-04-06T17:44:44.043" v="8322" actId="408"/>
          <ac:grpSpMkLst>
            <pc:docMk/>
            <pc:sldMk cId="1017607851" sldId="275"/>
            <ac:grpSpMk id="122" creationId="{8BF71C56-1CAF-2992-29A2-CB0C6FA97344}"/>
          </ac:grpSpMkLst>
        </pc:grpChg>
        <pc:grpChg chg="add mod topLvl">
          <ac:chgData name="Wu, Fan" userId="4b10d03c-3d92-48e8-a0d5-6115b10b80cb" providerId="ADAL" clId="{D416C91B-BE20-0F49-964F-6BB02B2B27ED}" dt="2023-04-06T17:44:44.043" v="8322" actId="408"/>
          <ac:grpSpMkLst>
            <pc:docMk/>
            <pc:sldMk cId="1017607851" sldId="275"/>
            <ac:grpSpMk id="123" creationId="{B04AC7F3-2649-18C0-B43A-6DACC6E9A8B4}"/>
          </ac:grpSpMkLst>
        </pc:grpChg>
        <pc:grpChg chg="add mod topLvl">
          <ac:chgData name="Wu, Fan" userId="4b10d03c-3d92-48e8-a0d5-6115b10b80cb" providerId="ADAL" clId="{D416C91B-BE20-0F49-964F-6BB02B2B27ED}" dt="2023-04-06T17:44:44.043" v="8322" actId="408"/>
          <ac:grpSpMkLst>
            <pc:docMk/>
            <pc:sldMk cId="1017607851" sldId="275"/>
            <ac:grpSpMk id="126" creationId="{98CD78B3-DD8C-A1D0-19CB-E7C60C43706B}"/>
          </ac:grpSpMkLst>
        </pc:grpChg>
        <pc:grpChg chg="add mod topLvl">
          <ac:chgData name="Wu, Fan" userId="4b10d03c-3d92-48e8-a0d5-6115b10b80cb" providerId="ADAL" clId="{D416C91B-BE20-0F49-964F-6BB02B2B27ED}" dt="2023-04-06T17:44:44.043" v="8322" actId="408"/>
          <ac:grpSpMkLst>
            <pc:docMk/>
            <pc:sldMk cId="1017607851" sldId="275"/>
            <ac:grpSpMk id="129" creationId="{1CDA3564-55BF-2E72-DB5C-E8971046977A}"/>
          </ac:grpSpMkLst>
        </pc:grpChg>
        <pc:grpChg chg="add mod topLvl">
          <ac:chgData name="Wu, Fan" userId="4b10d03c-3d92-48e8-a0d5-6115b10b80cb" providerId="ADAL" clId="{D416C91B-BE20-0F49-964F-6BB02B2B27ED}" dt="2023-04-06T17:44:44.043" v="8322" actId="408"/>
          <ac:grpSpMkLst>
            <pc:docMk/>
            <pc:sldMk cId="1017607851" sldId="275"/>
            <ac:grpSpMk id="132" creationId="{976E1DCB-4B18-5701-CF67-3947D0C7A487}"/>
          </ac:grpSpMkLst>
        </pc:grpChg>
        <pc:grpChg chg="add mod topLvl">
          <ac:chgData name="Wu, Fan" userId="4b10d03c-3d92-48e8-a0d5-6115b10b80cb" providerId="ADAL" clId="{D416C91B-BE20-0F49-964F-6BB02B2B27ED}" dt="2023-04-06T17:44:44.043" v="8322" actId="408"/>
          <ac:grpSpMkLst>
            <pc:docMk/>
            <pc:sldMk cId="1017607851" sldId="275"/>
            <ac:grpSpMk id="135" creationId="{97599874-57A7-F069-53AB-C7EABE9B98DB}"/>
          </ac:grpSpMkLst>
        </pc:grpChg>
        <pc:grpChg chg="add mod">
          <ac:chgData name="Wu, Fan" userId="4b10d03c-3d92-48e8-a0d5-6115b10b80cb" providerId="ADAL" clId="{D416C91B-BE20-0F49-964F-6BB02B2B27ED}" dt="2023-04-06T17:33:55.922" v="7762" actId="164"/>
          <ac:grpSpMkLst>
            <pc:docMk/>
            <pc:sldMk cId="1017607851" sldId="275"/>
            <ac:grpSpMk id="138" creationId="{B8CD479A-8B46-412E-A1C0-644012C20296}"/>
          </ac:grpSpMkLst>
        </pc:grpChg>
        <pc:grpChg chg="add mod">
          <ac:chgData name="Wu, Fan" userId="4b10d03c-3d92-48e8-a0d5-6115b10b80cb" providerId="ADAL" clId="{D416C91B-BE20-0F49-964F-6BB02B2B27ED}" dt="2023-04-06T17:33:55.922" v="7762" actId="164"/>
          <ac:grpSpMkLst>
            <pc:docMk/>
            <pc:sldMk cId="1017607851" sldId="275"/>
            <ac:grpSpMk id="139" creationId="{006533AA-AF46-6F48-DE70-0758DA75995C}"/>
          </ac:grpSpMkLst>
        </pc:grpChg>
        <pc:grpChg chg="add mod">
          <ac:chgData name="Wu, Fan" userId="4b10d03c-3d92-48e8-a0d5-6115b10b80cb" providerId="ADAL" clId="{D416C91B-BE20-0F49-964F-6BB02B2B27ED}" dt="2023-04-06T17:33:55.922" v="7762" actId="164"/>
          <ac:grpSpMkLst>
            <pc:docMk/>
            <pc:sldMk cId="1017607851" sldId="275"/>
            <ac:grpSpMk id="142" creationId="{B7787742-5C08-F17D-AB4D-A0DC166B545F}"/>
          </ac:grpSpMkLst>
        </pc:grpChg>
        <pc:grpChg chg="add mod">
          <ac:chgData name="Wu, Fan" userId="4b10d03c-3d92-48e8-a0d5-6115b10b80cb" providerId="ADAL" clId="{D416C91B-BE20-0F49-964F-6BB02B2B27ED}" dt="2023-04-06T17:33:55.922" v="7762" actId="164"/>
          <ac:grpSpMkLst>
            <pc:docMk/>
            <pc:sldMk cId="1017607851" sldId="275"/>
            <ac:grpSpMk id="145" creationId="{816F568D-0D8B-6404-8FCD-250C2E3128AA}"/>
          </ac:grpSpMkLst>
        </pc:grpChg>
        <pc:grpChg chg="add mod">
          <ac:chgData name="Wu, Fan" userId="4b10d03c-3d92-48e8-a0d5-6115b10b80cb" providerId="ADAL" clId="{D416C91B-BE20-0F49-964F-6BB02B2B27ED}" dt="2023-04-06T17:33:55.922" v="7762" actId="164"/>
          <ac:grpSpMkLst>
            <pc:docMk/>
            <pc:sldMk cId="1017607851" sldId="275"/>
            <ac:grpSpMk id="148" creationId="{F7FF3790-7393-EFE8-E8CA-6509F2CB0117}"/>
          </ac:grpSpMkLst>
        </pc:grpChg>
        <pc:grpChg chg="add mod">
          <ac:chgData name="Wu, Fan" userId="4b10d03c-3d92-48e8-a0d5-6115b10b80cb" providerId="ADAL" clId="{D416C91B-BE20-0F49-964F-6BB02B2B27ED}" dt="2023-04-06T17:33:55.922" v="7762" actId="164"/>
          <ac:grpSpMkLst>
            <pc:docMk/>
            <pc:sldMk cId="1017607851" sldId="275"/>
            <ac:grpSpMk id="151" creationId="{6F8A3DD2-B1B5-76D4-37FB-0FAD2027AFE6}"/>
          </ac:grpSpMkLst>
        </pc:grpChg>
        <pc:grpChg chg="add mod">
          <ac:chgData name="Wu, Fan" userId="4b10d03c-3d92-48e8-a0d5-6115b10b80cb" providerId="ADAL" clId="{D416C91B-BE20-0F49-964F-6BB02B2B27ED}" dt="2023-04-06T17:45:25.110" v="8347" actId="1036"/>
          <ac:grpSpMkLst>
            <pc:docMk/>
            <pc:sldMk cId="1017607851" sldId="275"/>
            <ac:grpSpMk id="158" creationId="{60C856D8-F9C8-7558-D662-4D3C8D9F2A98}"/>
          </ac:grpSpMkLst>
        </pc:grpChg>
        <pc:grpChg chg="add mod">
          <ac:chgData name="Wu, Fan" userId="4b10d03c-3d92-48e8-a0d5-6115b10b80cb" providerId="ADAL" clId="{D416C91B-BE20-0F49-964F-6BB02B2B27ED}" dt="2023-04-06T20:09:22.380" v="8526" actId="1035"/>
          <ac:grpSpMkLst>
            <pc:docMk/>
            <pc:sldMk cId="1017607851" sldId="275"/>
            <ac:grpSpMk id="159" creationId="{64B413BC-768B-9E9F-D6F1-67F16EC76A97}"/>
          </ac:grpSpMkLst>
        </pc:grpChg>
        <pc:grpChg chg="add del mod">
          <ac:chgData name="Wu, Fan" userId="4b10d03c-3d92-48e8-a0d5-6115b10b80cb" providerId="ADAL" clId="{D416C91B-BE20-0F49-964F-6BB02B2B27ED}" dt="2023-04-06T17:37:13.330" v="8019" actId="165"/>
          <ac:grpSpMkLst>
            <pc:docMk/>
            <pc:sldMk cId="1017607851" sldId="275"/>
            <ac:grpSpMk id="160" creationId="{8A77CF67-59C0-3886-0066-7DE4536217AA}"/>
          </ac:grpSpMkLst>
        </pc:grpChg>
        <pc:grpChg chg="add mod">
          <ac:chgData name="Wu, Fan" userId="4b10d03c-3d92-48e8-a0d5-6115b10b80cb" providerId="ADAL" clId="{D416C91B-BE20-0F49-964F-6BB02B2B27ED}" dt="2023-04-06T17:45:25.110" v="8347" actId="1036"/>
          <ac:grpSpMkLst>
            <pc:docMk/>
            <pc:sldMk cId="1017607851" sldId="275"/>
            <ac:grpSpMk id="161" creationId="{A6660532-287C-41F6-8C93-902EE1EB5E52}"/>
          </ac:grpSpMkLst>
        </pc:grpChg>
        <pc:grpChg chg="add mod">
          <ac:chgData name="Wu, Fan" userId="4b10d03c-3d92-48e8-a0d5-6115b10b80cb" providerId="ADAL" clId="{D416C91B-BE20-0F49-964F-6BB02B2B27ED}" dt="2023-04-06T20:09:22.380" v="8526" actId="1035"/>
          <ac:grpSpMkLst>
            <pc:docMk/>
            <pc:sldMk cId="1017607851" sldId="275"/>
            <ac:grpSpMk id="162" creationId="{858F1D89-C71E-2E6F-CE58-EEBBED89EF15}"/>
          </ac:grpSpMkLst>
        </pc:grpChg>
        <pc:grpChg chg="mod">
          <ac:chgData name="Wu, Fan" userId="4b10d03c-3d92-48e8-a0d5-6115b10b80cb" providerId="ADAL" clId="{D416C91B-BE20-0F49-964F-6BB02B2B27ED}" dt="2023-04-06T17:44:44.043" v="8322" actId="408"/>
          <ac:grpSpMkLst>
            <pc:docMk/>
            <pc:sldMk cId="1017607851" sldId="275"/>
            <ac:grpSpMk id="163" creationId="{27CEDAE0-C656-4D15-5E45-DD1CC31D0A0B}"/>
          </ac:grpSpMkLst>
        </pc:grpChg>
        <pc:grpChg chg="mod">
          <ac:chgData name="Wu, Fan" userId="4b10d03c-3d92-48e8-a0d5-6115b10b80cb" providerId="ADAL" clId="{D416C91B-BE20-0F49-964F-6BB02B2B27ED}" dt="2023-04-06T17:44:44.043" v="8322" actId="408"/>
          <ac:grpSpMkLst>
            <pc:docMk/>
            <pc:sldMk cId="1017607851" sldId="275"/>
            <ac:grpSpMk id="164" creationId="{F5322B87-4EE7-4BA2-739E-4AD7A5FBCC5B}"/>
          </ac:grpSpMkLst>
        </pc:grpChg>
        <pc:grpChg chg="mod">
          <ac:chgData name="Wu, Fan" userId="4b10d03c-3d92-48e8-a0d5-6115b10b80cb" providerId="ADAL" clId="{D416C91B-BE20-0F49-964F-6BB02B2B27ED}" dt="2023-04-06T17:44:44.043" v="8322" actId="408"/>
          <ac:grpSpMkLst>
            <pc:docMk/>
            <pc:sldMk cId="1017607851" sldId="275"/>
            <ac:grpSpMk id="165" creationId="{61B6DDCC-AF8D-5626-672E-CC89CD69B44E}"/>
          </ac:grpSpMkLst>
        </pc:grpChg>
        <pc:grpChg chg="mod">
          <ac:chgData name="Wu, Fan" userId="4b10d03c-3d92-48e8-a0d5-6115b10b80cb" providerId="ADAL" clId="{D416C91B-BE20-0F49-964F-6BB02B2B27ED}" dt="2023-04-06T17:44:44.043" v="8322" actId="408"/>
          <ac:grpSpMkLst>
            <pc:docMk/>
            <pc:sldMk cId="1017607851" sldId="275"/>
            <ac:grpSpMk id="166" creationId="{7831B3CA-6DA4-B389-58E1-C4ACBAFD900B}"/>
          </ac:grpSpMkLst>
        </pc:grpChg>
        <pc:grpChg chg="mod">
          <ac:chgData name="Wu, Fan" userId="4b10d03c-3d92-48e8-a0d5-6115b10b80cb" providerId="ADAL" clId="{D416C91B-BE20-0F49-964F-6BB02B2B27ED}" dt="2023-04-06T17:44:44.043" v="8322" actId="408"/>
          <ac:grpSpMkLst>
            <pc:docMk/>
            <pc:sldMk cId="1017607851" sldId="275"/>
            <ac:grpSpMk id="167" creationId="{B35AFE7F-0AB9-F20A-FCB5-E273B2F8A4BB}"/>
          </ac:grpSpMkLst>
        </pc:grpChg>
        <pc:grpChg chg="mod">
          <ac:chgData name="Wu, Fan" userId="4b10d03c-3d92-48e8-a0d5-6115b10b80cb" providerId="ADAL" clId="{D416C91B-BE20-0F49-964F-6BB02B2B27ED}" dt="2023-04-06T17:44:44.043" v="8322" actId="408"/>
          <ac:grpSpMkLst>
            <pc:docMk/>
            <pc:sldMk cId="1017607851" sldId="275"/>
            <ac:grpSpMk id="168" creationId="{3D3CA54D-FBE8-2272-1651-02731F9D301D}"/>
          </ac:grpSpMkLst>
        </pc:grpChg>
        <pc:grpChg chg="add del mod">
          <ac:chgData name="Wu, Fan" userId="4b10d03c-3d92-48e8-a0d5-6115b10b80cb" providerId="ADAL" clId="{D416C91B-BE20-0F49-964F-6BB02B2B27ED}" dt="2023-04-06T17:37:25.156" v="8021" actId="478"/>
          <ac:grpSpMkLst>
            <pc:docMk/>
            <pc:sldMk cId="1017607851" sldId="275"/>
            <ac:grpSpMk id="181" creationId="{68A7A6D5-9715-96CF-95C1-E53D23900735}"/>
          </ac:grpSpMkLst>
        </pc:grpChg>
        <pc:grpChg chg="mod">
          <ac:chgData name="Wu, Fan" userId="4b10d03c-3d92-48e8-a0d5-6115b10b80cb" providerId="ADAL" clId="{D416C91B-BE20-0F49-964F-6BB02B2B27ED}" dt="2023-04-06T17:36:59.182" v="8015" actId="571"/>
          <ac:grpSpMkLst>
            <pc:docMk/>
            <pc:sldMk cId="1017607851" sldId="275"/>
            <ac:grpSpMk id="182" creationId="{015264D8-34B5-5322-0341-774F7D6D8E39}"/>
          </ac:grpSpMkLst>
        </pc:grpChg>
        <pc:grpChg chg="mod">
          <ac:chgData name="Wu, Fan" userId="4b10d03c-3d92-48e8-a0d5-6115b10b80cb" providerId="ADAL" clId="{D416C91B-BE20-0F49-964F-6BB02B2B27ED}" dt="2023-04-06T17:36:59.182" v="8015" actId="571"/>
          <ac:grpSpMkLst>
            <pc:docMk/>
            <pc:sldMk cId="1017607851" sldId="275"/>
            <ac:grpSpMk id="183" creationId="{273BF8F2-375D-D5A7-22CC-20CF48045A7A}"/>
          </ac:grpSpMkLst>
        </pc:grpChg>
        <pc:grpChg chg="mod">
          <ac:chgData name="Wu, Fan" userId="4b10d03c-3d92-48e8-a0d5-6115b10b80cb" providerId="ADAL" clId="{D416C91B-BE20-0F49-964F-6BB02B2B27ED}" dt="2023-04-06T17:36:59.182" v="8015" actId="571"/>
          <ac:grpSpMkLst>
            <pc:docMk/>
            <pc:sldMk cId="1017607851" sldId="275"/>
            <ac:grpSpMk id="184" creationId="{29AF5E13-B1ED-B639-452C-674302DE01B9}"/>
          </ac:grpSpMkLst>
        </pc:grpChg>
        <pc:grpChg chg="mod">
          <ac:chgData name="Wu, Fan" userId="4b10d03c-3d92-48e8-a0d5-6115b10b80cb" providerId="ADAL" clId="{D416C91B-BE20-0F49-964F-6BB02B2B27ED}" dt="2023-04-06T17:36:59.182" v="8015" actId="571"/>
          <ac:grpSpMkLst>
            <pc:docMk/>
            <pc:sldMk cId="1017607851" sldId="275"/>
            <ac:grpSpMk id="185" creationId="{B6B9D758-185C-1AF4-F5A5-E0892B0268D7}"/>
          </ac:grpSpMkLst>
        </pc:grpChg>
        <pc:grpChg chg="mod">
          <ac:chgData name="Wu, Fan" userId="4b10d03c-3d92-48e8-a0d5-6115b10b80cb" providerId="ADAL" clId="{D416C91B-BE20-0F49-964F-6BB02B2B27ED}" dt="2023-04-06T17:36:59.182" v="8015" actId="571"/>
          <ac:grpSpMkLst>
            <pc:docMk/>
            <pc:sldMk cId="1017607851" sldId="275"/>
            <ac:grpSpMk id="186" creationId="{88CC1002-A667-D3EC-D1B2-4A30F322C0F2}"/>
          </ac:grpSpMkLst>
        </pc:grpChg>
        <pc:grpChg chg="mod">
          <ac:chgData name="Wu, Fan" userId="4b10d03c-3d92-48e8-a0d5-6115b10b80cb" providerId="ADAL" clId="{D416C91B-BE20-0F49-964F-6BB02B2B27ED}" dt="2023-04-06T17:36:59.182" v="8015" actId="571"/>
          <ac:grpSpMkLst>
            <pc:docMk/>
            <pc:sldMk cId="1017607851" sldId="275"/>
            <ac:grpSpMk id="187" creationId="{68A1A0A3-BFD6-DF9C-4E86-2A70E6FE3FC6}"/>
          </ac:grpSpMkLst>
        </pc:grpChg>
        <pc:grpChg chg="add mod">
          <ac:chgData name="Wu, Fan" userId="4b10d03c-3d92-48e8-a0d5-6115b10b80cb" providerId="ADAL" clId="{D416C91B-BE20-0F49-964F-6BB02B2B27ED}" dt="2023-04-06T17:45:25.110" v="8347" actId="1036"/>
          <ac:grpSpMkLst>
            <pc:docMk/>
            <pc:sldMk cId="1017607851" sldId="275"/>
            <ac:grpSpMk id="200" creationId="{B42CAFE1-77A4-3CA5-E19B-31EF3325612E}"/>
          </ac:grpSpMkLst>
        </pc:grpChg>
        <pc:grpChg chg="add mod">
          <ac:chgData name="Wu, Fan" userId="4b10d03c-3d92-48e8-a0d5-6115b10b80cb" providerId="ADAL" clId="{D416C91B-BE20-0F49-964F-6BB02B2B27ED}" dt="2023-04-06T17:45:25.110" v="8347" actId="1036"/>
          <ac:grpSpMkLst>
            <pc:docMk/>
            <pc:sldMk cId="1017607851" sldId="275"/>
            <ac:grpSpMk id="201" creationId="{CF0562D2-F04B-DF92-265A-E1A4F1EDAD3A}"/>
          </ac:grpSpMkLst>
        </pc:grpChg>
        <pc:grpChg chg="mod">
          <ac:chgData name="Wu, Fan" userId="4b10d03c-3d92-48e8-a0d5-6115b10b80cb" providerId="ADAL" clId="{D416C91B-BE20-0F49-964F-6BB02B2B27ED}" dt="2023-04-06T17:44:44.043" v="8322" actId="408"/>
          <ac:grpSpMkLst>
            <pc:docMk/>
            <pc:sldMk cId="1017607851" sldId="275"/>
            <ac:grpSpMk id="202" creationId="{EA1F3F50-673C-BEA0-925E-2D5ED8FB41BB}"/>
          </ac:grpSpMkLst>
        </pc:grpChg>
        <pc:grpChg chg="mod">
          <ac:chgData name="Wu, Fan" userId="4b10d03c-3d92-48e8-a0d5-6115b10b80cb" providerId="ADAL" clId="{D416C91B-BE20-0F49-964F-6BB02B2B27ED}" dt="2023-04-06T17:44:44.043" v="8322" actId="408"/>
          <ac:grpSpMkLst>
            <pc:docMk/>
            <pc:sldMk cId="1017607851" sldId="275"/>
            <ac:grpSpMk id="203" creationId="{96E34DCE-0AB2-0C9E-00CA-E37847A24ED1}"/>
          </ac:grpSpMkLst>
        </pc:grpChg>
        <pc:grpChg chg="mod">
          <ac:chgData name="Wu, Fan" userId="4b10d03c-3d92-48e8-a0d5-6115b10b80cb" providerId="ADAL" clId="{D416C91B-BE20-0F49-964F-6BB02B2B27ED}" dt="2023-04-06T17:44:44.043" v="8322" actId="408"/>
          <ac:grpSpMkLst>
            <pc:docMk/>
            <pc:sldMk cId="1017607851" sldId="275"/>
            <ac:grpSpMk id="204" creationId="{C02A57AB-30D9-7F4D-6EB0-85B946769B62}"/>
          </ac:grpSpMkLst>
        </pc:grpChg>
        <pc:grpChg chg="mod">
          <ac:chgData name="Wu, Fan" userId="4b10d03c-3d92-48e8-a0d5-6115b10b80cb" providerId="ADAL" clId="{D416C91B-BE20-0F49-964F-6BB02B2B27ED}" dt="2023-04-06T17:44:44.043" v="8322" actId="408"/>
          <ac:grpSpMkLst>
            <pc:docMk/>
            <pc:sldMk cId="1017607851" sldId="275"/>
            <ac:grpSpMk id="205" creationId="{C3ED1A03-DBB0-BE2E-6A75-CE20B426A26C}"/>
          </ac:grpSpMkLst>
        </pc:grpChg>
        <pc:grpChg chg="mod">
          <ac:chgData name="Wu, Fan" userId="4b10d03c-3d92-48e8-a0d5-6115b10b80cb" providerId="ADAL" clId="{D416C91B-BE20-0F49-964F-6BB02B2B27ED}" dt="2023-04-06T17:44:44.043" v="8322" actId="408"/>
          <ac:grpSpMkLst>
            <pc:docMk/>
            <pc:sldMk cId="1017607851" sldId="275"/>
            <ac:grpSpMk id="206" creationId="{E92B6C16-9773-B18B-382A-21B596F7D53F}"/>
          </ac:grpSpMkLst>
        </pc:grpChg>
        <pc:grpChg chg="mod">
          <ac:chgData name="Wu, Fan" userId="4b10d03c-3d92-48e8-a0d5-6115b10b80cb" providerId="ADAL" clId="{D416C91B-BE20-0F49-964F-6BB02B2B27ED}" dt="2023-04-06T17:44:44.043" v="8322" actId="408"/>
          <ac:grpSpMkLst>
            <pc:docMk/>
            <pc:sldMk cId="1017607851" sldId="275"/>
            <ac:grpSpMk id="207" creationId="{95EC3D8E-0761-5C30-78C3-0A6F8CB33887}"/>
          </ac:grpSpMkLst>
        </pc:grpChg>
        <pc:grpChg chg="add mod">
          <ac:chgData name="Wu, Fan" userId="4b10d03c-3d92-48e8-a0d5-6115b10b80cb" providerId="ADAL" clId="{D416C91B-BE20-0F49-964F-6BB02B2B27ED}" dt="2023-04-06T17:45:25.110" v="8347" actId="1036"/>
          <ac:grpSpMkLst>
            <pc:docMk/>
            <pc:sldMk cId="1017607851" sldId="275"/>
            <ac:grpSpMk id="225" creationId="{97AFFC8A-95C3-5C54-9F34-551C99198D19}"/>
          </ac:grpSpMkLst>
        </pc:grpChg>
        <pc:grpChg chg="mod">
          <ac:chgData name="Wu, Fan" userId="4b10d03c-3d92-48e8-a0d5-6115b10b80cb" providerId="ADAL" clId="{D416C91B-BE20-0F49-964F-6BB02B2B27ED}" dt="2023-04-06T17:44:44.043" v="8322" actId="408"/>
          <ac:grpSpMkLst>
            <pc:docMk/>
            <pc:sldMk cId="1017607851" sldId="275"/>
            <ac:grpSpMk id="226" creationId="{A4BE1A2F-39F4-0FAC-C581-FF4BE14C65B8}"/>
          </ac:grpSpMkLst>
        </pc:grpChg>
        <pc:grpChg chg="mod">
          <ac:chgData name="Wu, Fan" userId="4b10d03c-3d92-48e8-a0d5-6115b10b80cb" providerId="ADAL" clId="{D416C91B-BE20-0F49-964F-6BB02B2B27ED}" dt="2023-04-06T17:44:44.043" v="8322" actId="408"/>
          <ac:grpSpMkLst>
            <pc:docMk/>
            <pc:sldMk cId="1017607851" sldId="275"/>
            <ac:grpSpMk id="227" creationId="{A0EF306B-1A9F-BD69-8974-1BF76ECFBCD1}"/>
          </ac:grpSpMkLst>
        </pc:grpChg>
        <pc:grpChg chg="mod">
          <ac:chgData name="Wu, Fan" userId="4b10d03c-3d92-48e8-a0d5-6115b10b80cb" providerId="ADAL" clId="{D416C91B-BE20-0F49-964F-6BB02B2B27ED}" dt="2023-04-06T17:44:44.043" v="8322" actId="408"/>
          <ac:grpSpMkLst>
            <pc:docMk/>
            <pc:sldMk cId="1017607851" sldId="275"/>
            <ac:grpSpMk id="228" creationId="{D088C661-366E-77A0-D110-BC79C05567CC}"/>
          </ac:grpSpMkLst>
        </pc:grpChg>
        <pc:grpChg chg="mod">
          <ac:chgData name="Wu, Fan" userId="4b10d03c-3d92-48e8-a0d5-6115b10b80cb" providerId="ADAL" clId="{D416C91B-BE20-0F49-964F-6BB02B2B27ED}" dt="2023-04-06T17:44:44.043" v="8322" actId="408"/>
          <ac:grpSpMkLst>
            <pc:docMk/>
            <pc:sldMk cId="1017607851" sldId="275"/>
            <ac:grpSpMk id="229" creationId="{C2E178E9-5F7F-EB63-20B6-6DAB85DF3926}"/>
          </ac:grpSpMkLst>
        </pc:grpChg>
        <pc:grpChg chg="mod">
          <ac:chgData name="Wu, Fan" userId="4b10d03c-3d92-48e8-a0d5-6115b10b80cb" providerId="ADAL" clId="{D416C91B-BE20-0F49-964F-6BB02B2B27ED}" dt="2023-04-06T17:44:44.043" v="8322" actId="408"/>
          <ac:grpSpMkLst>
            <pc:docMk/>
            <pc:sldMk cId="1017607851" sldId="275"/>
            <ac:grpSpMk id="230" creationId="{2F432B6C-2F35-C797-C442-92B5B26376AF}"/>
          </ac:grpSpMkLst>
        </pc:grpChg>
        <pc:grpChg chg="mod">
          <ac:chgData name="Wu, Fan" userId="4b10d03c-3d92-48e8-a0d5-6115b10b80cb" providerId="ADAL" clId="{D416C91B-BE20-0F49-964F-6BB02B2B27ED}" dt="2023-04-06T17:44:44.043" v="8322" actId="408"/>
          <ac:grpSpMkLst>
            <pc:docMk/>
            <pc:sldMk cId="1017607851" sldId="275"/>
            <ac:grpSpMk id="231" creationId="{8C268786-B362-B64B-2454-9DB6F384E72B}"/>
          </ac:grpSpMkLst>
        </pc:grpChg>
        <pc:grpChg chg="add mod">
          <ac:chgData name="Wu, Fan" userId="4b10d03c-3d92-48e8-a0d5-6115b10b80cb" providerId="ADAL" clId="{D416C91B-BE20-0F49-964F-6BB02B2B27ED}" dt="2023-04-06T17:45:25.110" v="8347" actId="1036"/>
          <ac:grpSpMkLst>
            <pc:docMk/>
            <pc:sldMk cId="1017607851" sldId="275"/>
            <ac:grpSpMk id="244" creationId="{15ED4555-5F31-0EB0-F4F3-33E5A02AD16A}"/>
          </ac:grpSpMkLst>
        </pc:grpChg>
        <pc:grpChg chg="add mod">
          <ac:chgData name="Wu, Fan" userId="4b10d03c-3d92-48e8-a0d5-6115b10b80cb" providerId="ADAL" clId="{D416C91B-BE20-0F49-964F-6BB02B2B27ED}" dt="2023-04-06T17:45:25.110" v="8347" actId="1036"/>
          <ac:grpSpMkLst>
            <pc:docMk/>
            <pc:sldMk cId="1017607851" sldId="275"/>
            <ac:grpSpMk id="245" creationId="{C4A2D40C-9E5F-0639-DB63-A7CE713B0338}"/>
          </ac:grpSpMkLst>
        </pc:grpChg>
        <pc:grpChg chg="mod">
          <ac:chgData name="Wu, Fan" userId="4b10d03c-3d92-48e8-a0d5-6115b10b80cb" providerId="ADAL" clId="{D416C91B-BE20-0F49-964F-6BB02B2B27ED}" dt="2023-04-06T17:43:29.602" v="8245" actId="571"/>
          <ac:grpSpMkLst>
            <pc:docMk/>
            <pc:sldMk cId="1017607851" sldId="275"/>
            <ac:grpSpMk id="246" creationId="{3C05590D-DF9F-8F8E-2157-B3D5F6A658E4}"/>
          </ac:grpSpMkLst>
        </pc:grpChg>
        <pc:grpChg chg="mod">
          <ac:chgData name="Wu, Fan" userId="4b10d03c-3d92-48e8-a0d5-6115b10b80cb" providerId="ADAL" clId="{D416C91B-BE20-0F49-964F-6BB02B2B27ED}" dt="2023-04-06T17:43:29.602" v="8245" actId="571"/>
          <ac:grpSpMkLst>
            <pc:docMk/>
            <pc:sldMk cId="1017607851" sldId="275"/>
            <ac:grpSpMk id="247" creationId="{039473C8-C4F4-199F-71AD-83A5C686D80A}"/>
          </ac:grpSpMkLst>
        </pc:grpChg>
        <pc:grpChg chg="mod">
          <ac:chgData name="Wu, Fan" userId="4b10d03c-3d92-48e8-a0d5-6115b10b80cb" providerId="ADAL" clId="{D416C91B-BE20-0F49-964F-6BB02B2B27ED}" dt="2023-04-06T17:43:29.602" v="8245" actId="571"/>
          <ac:grpSpMkLst>
            <pc:docMk/>
            <pc:sldMk cId="1017607851" sldId="275"/>
            <ac:grpSpMk id="248" creationId="{5B1FD983-B4BE-73D5-9670-43D556527E30}"/>
          </ac:grpSpMkLst>
        </pc:grpChg>
        <pc:grpChg chg="mod">
          <ac:chgData name="Wu, Fan" userId="4b10d03c-3d92-48e8-a0d5-6115b10b80cb" providerId="ADAL" clId="{D416C91B-BE20-0F49-964F-6BB02B2B27ED}" dt="2023-04-06T17:43:29.602" v="8245" actId="571"/>
          <ac:grpSpMkLst>
            <pc:docMk/>
            <pc:sldMk cId="1017607851" sldId="275"/>
            <ac:grpSpMk id="249" creationId="{A6644068-2D6E-FF29-B2B1-838649FE3E2C}"/>
          </ac:grpSpMkLst>
        </pc:grpChg>
        <pc:grpChg chg="mod">
          <ac:chgData name="Wu, Fan" userId="4b10d03c-3d92-48e8-a0d5-6115b10b80cb" providerId="ADAL" clId="{D416C91B-BE20-0F49-964F-6BB02B2B27ED}" dt="2023-04-06T17:43:29.602" v="8245" actId="571"/>
          <ac:grpSpMkLst>
            <pc:docMk/>
            <pc:sldMk cId="1017607851" sldId="275"/>
            <ac:grpSpMk id="250" creationId="{97E9D0A3-02FA-0D04-24B5-6B7FD85D1CC2}"/>
          </ac:grpSpMkLst>
        </pc:grpChg>
        <pc:grpChg chg="mod">
          <ac:chgData name="Wu, Fan" userId="4b10d03c-3d92-48e8-a0d5-6115b10b80cb" providerId="ADAL" clId="{D416C91B-BE20-0F49-964F-6BB02B2B27ED}" dt="2023-04-06T17:43:29.602" v="8245" actId="571"/>
          <ac:grpSpMkLst>
            <pc:docMk/>
            <pc:sldMk cId="1017607851" sldId="275"/>
            <ac:grpSpMk id="251" creationId="{E0F5967C-08D5-50CF-39D8-0AB5175B271A}"/>
          </ac:grpSpMkLst>
        </pc:grpChg>
        <pc:grpChg chg="add mod">
          <ac:chgData name="Wu, Fan" userId="4b10d03c-3d92-48e8-a0d5-6115b10b80cb" providerId="ADAL" clId="{D416C91B-BE20-0F49-964F-6BB02B2B27ED}" dt="2023-04-06T20:09:22.380" v="8526" actId="1035"/>
          <ac:grpSpMkLst>
            <pc:docMk/>
            <pc:sldMk cId="1017607851" sldId="275"/>
            <ac:grpSpMk id="264" creationId="{9C94EAB1-80DE-6E67-3072-954C68D7E92D}"/>
          </ac:grpSpMkLst>
        </pc:grpChg>
        <pc:grpChg chg="mod">
          <ac:chgData name="Wu, Fan" userId="4b10d03c-3d92-48e8-a0d5-6115b10b80cb" providerId="ADAL" clId="{D416C91B-BE20-0F49-964F-6BB02B2B27ED}" dt="2023-04-06T17:44:44.043" v="8322" actId="408"/>
          <ac:grpSpMkLst>
            <pc:docMk/>
            <pc:sldMk cId="1017607851" sldId="275"/>
            <ac:grpSpMk id="265" creationId="{D2066808-0848-B253-F814-8B8D961C601E}"/>
          </ac:grpSpMkLst>
        </pc:grpChg>
        <pc:grpChg chg="mod">
          <ac:chgData name="Wu, Fan" userId="4b10d03c-3d92-48e8-a0d5-6115b10b80cb" providerId="ADAL" clId="{D416C91B-BE20-0F49-964F-6BB02B2B27ED}" dt="2023-04-06T17:44:44.043" v="8322" actId="408"/>
          <ac:grpSpMkLst>
            <pc:docMk/>
            <pc:sldMk cId="1017607851" sldId="275"/>
            <ac:grpSpMk id="266" creationId="{8FB3A014-34B3-7DE4-B28E-EEC8263C447C}"/>
          </ac:grpSpMkLst>
        </pc:grpChg>
        <pc:grpChg chg="mod">
          <ac:chgData name="Wu, Fan" userId="4b10d03c-3d92-48e8-a0d5-6115b10b80cb" providerId="ADAL" clId="{D416C91B-BE20-0F49-964F-6BB02B2B27ED}" dt="2023-04-06T17:44:44.043" v="8322" actId="408"/>
          <ac:grpSpMkLst>
            <pc:docMk/>
            <pc:sldMk cId="1017607851" sldId="275"/>
            <ac:grpSpMk id="267" creationId="{48DB79D5-B4E8-145C-A117-AB0388C83CBD}"/>
          </ac:grpSpMkLst>
        </pc:grpChg>
        <pc:grpChg chg="mod">
          <ac:chgData name="Wu, Fan" userId="4b10d03c-3d92-48e8-a0d5-6115b10b80cb" providerId="ADAL" clId="{D416C91B-BE20-0F49-964F-6BB02B2B27ED}" dt="2023-04-06T17:44:44.043" v="8322" actId="408"/>
          <ac:grpSpMkLst>
            <pc:docMk/>
            <pc:sldMk cId="1017607851" sldId="275"/>
            <ac:grpSpMk id="268" creationId="{F75CC1EC-23EE-F64B-2B40-21D349DBBF84}"/>
          </ac:grpSpMkLst>
        </pc:grpChg>
        <pc:grpChg chg="mod">
          <ac:chgData name="Wu, Fan" userId="4b10d03c-3d92-48e8-a0d5-6115b10b80cb" providerId="ADAL" clId="{D416C91B-BE20-0F49-964F-6BB02B2B27ED}" dt="2023-04-06T17:44:44.043" v="8322" actId="408"/>
          <ac:grpSpMkLst>
            <pc:docMk/>
            <pc:sldMk cId="1017607851" sldId="275"/>
            <ac:grpSpMk id="269" creationId="{CDA383B0-A5AC-4CD7-3D23-318244CC8B7F}"/>
          </ac:grpSpMkLst>
        </pc:grpChg>
        <pc:grpChg chg="mod">
          <ac:chgData name="Wu, Fan" userId="4b10d03c-3d92-48e8-a0d5-6115b10b80cb" providerId="ADAL" clId="{D416C91B-BE20-0F49-964F-6BB02B2B27ED}" dt="2023-04-06T17:44:44.043" v="8322" actId="408"/>
          <ac:grpSpMkLst>
            <pc:docMk/>
            <pc:sldMk cId="1017607851" sldId="275"/>
            <ac:grpSpMk id="270" creationId="{A2CB5CD2-1A99-FA18-3CAA-45CC86C71AA0}"/>
          </ac:grpSpMkLst>
        </pc:grpChg>
        <pc:grpChg chg="add mod">
          <ac:chgData name="Wu, Fan" userId="4b10d03c-3d92-48e8-a0d5-6115b10b80cb" providerId="ADAL" clId="{D416C91B-BE20-0F49-964F-6BB02B2B27ED}" dt="2023-04-06T17:45:25.110" v="8347" actId="1036"/>
          <ac:grpSpMkLst>
            <pc:docMk/>
            <pc:sldMk cId="1017607851" sldId="275"/>
            <ac:grpSpMk id="283" creationId="{63DCC90E-110C-9994-59BF-68F10C2DA20F}"/>
          </ac:grpSpMkLst>
        </pc:grpChg>
        <pc:grpChg chg="mod">
          <ac:chgData name="Wu, Fan" userId="4b10d03c-3d92-48e8-a0d5-6115b10b80cb" providerId="ADAL" clId="{D416C91B-BE20-0F49-964F-6BB02B2B27ED}" dt="2023-04-06T17:44:44.043" v="8322" actId="408"/>
          <ac:grpSpMkLst>
            <pc:docMk/>
            <pc:sldMk cId="1017607851" sldId="275"/>
            <ac:grpSpMk id="284" creationId="{3018840D-2883-742B-515F-8DE4A4ABD252}"/>
          </ac:grpSpMkLst>
        </pc:grpChg>
        <pc:grpChg chg="mod">
          <ac:chgData name="Wu, Fan" userId="4b10d03c-3d92-48e8-a0d5-6115b10b80cb" providerId="ADAL" clId="{D416C91B-BE20-0F49-964F-6BB02B2B27ED}" dt="2023-04-06T17:44:44.043" v="8322" actId="408"/>
          <ac:grpSpMkLst>
            <pc:docMk/>
            <pc:sldMk cId="1017607851" sldId="275"/>
            <ac:grpSpMk id="285" creationId="{CB30B994-156D-1B2D-5712-762DC8FB3E80}"/>
          </ac:grpSpMkLst>
        </pc:grpChg>
        <pc:grpChg chg="mod">
          <ac:chgData name="Wu, Fan" userId="4b10d03c-3d92-48e8-a0d5-6115b10b80cb" providerId="ADAL" clId="{D416C91B-BE20-0F49-964F-6BB02B2B27ED}" dt="2023-04-06T17:44:44.043" v="8322" actId="408"/>
          <ac:grpSpMkLst>
            <pc:docMk/>
            <pc:sldMk cId="1017607851" sldId="275"/>
            <ac:grpSpMk id="286" creationId="{900A0399-E09D-DC93-C5C1-5AA80EFE3BC9}"/>
          </ac:grpSpMkLst>
        </pc:grpChg>
        <pc:grpChg chg="mod">
          <ac:chgData name="Wu, Fan" userId="4b10d03c-3d92-48e8-a0d5-6115b10b80cb" providerId="ADAL" clId="{D416C91B-BE20-0F49-964F-6BB02B2B27ED}" dt="2023-04-06T17:44:44.043" v="8322" actId="408"/>
          <ac:grpSpMkLst>
            <pc:docMk/>
            <pc:sldMk cId="1017607851" sldId="275"/>
            <ac:grpSpMk id="287" creationId="{81C26F3F-6281-0F92-E3B9-0E47C995537E}"/>
          </ac:grpSpMkLst>
        </pc:grpChg>
        <pc:grpChg chg="mod">
          <ac:chgData name="Wu, Fan" userId="4b10d03c-3d92-48e8-a0d5-6115b10b80cb" providerId="ADAL" clId="{D416C91B-BE20-0F49-964F-6BB02B2B27ED}" dt="2023-04-06T17:44:44.043" v="8322" actId="408"/>
          <ac:grpSpMkLst>
            <pc:docMk/>
            <pc:sldMk cId="1017607851" sldId="275"/>
            <ac:grpSpMk id="288" creationId="{1E4E50DF-150E-45BA-8837-24F797A259C1}"/>
          </ac:grpSpMkLst>
        </pc:grpChg>
        <pc:grpChg chg="mod">
          <ac:chgData name="Wu, Fan" userId="4b10d03c-3d92-48e8-a0d5-6115b10b80cb" providerId="ADAL" clId="{D416C91B-BE20-0F49-964F-6BB02B2B27ED}" dt="2023-04-06T17:44:44.043" v="8322" actId="408"/>
          <ac:grpSpMkLst>
            <pc:docMk/>
            <pc:sldMk cId="1017607851" sldId="275"/>
            <ac:grpSpMk id="289" creationId="{C899D379-1BAF-AA39-ADE5-4E81E886B431}"/>
          </ac:grpSpMkLst>
        </pc:grpChg>
        <pc:grpChg chg="add mod">
          <ac:chgData name="Wu, Fan" userId="4b10d03c-3d92-48e8-a0d5-6115b10b80cb" providerId="ADAL" clId="{D416C91B-BE20-0F49-964F-6BB02B2B27ED}" dt="2023-04-06T17:45:25.110" v="8347" actId="1036"/>
          <ac:grpSpMkLst>
            <pc:docMk/>
            <pc:sldMk cId="1017607851" sldId="275"/>
            <ac:grpSpMk id="302" creationId="{AEAFBE35-BEF5-BD2D-19F5-2517B5A0B17B}"/>
          </ac:grpSpMkLst>
        </pc:grpChg>
        <pc:grpChg chg="mod">
          <ac:chgData name="Wu, Fan" userId="4b10d03c-3d92-48e8-a0d5-6115b10b80cb" providerId="ADAL" clId="{D416C91B-BE20-0F49-964F-6BB02B2B27ED}" dt="2023-04-06T17:44:44.043" v="8322" actId="408"/>
          <ac:grpSpMkLst>
            <pc:docMk/>
            <pc:sldMk cId="1017607851" sldId="275"/>
            <ac:grpSpMk id="303" creationId="{F581E1CB-8F4C-0CBE-B54F-DD0AFD4730A5}"/>
          </ac:grpSpMkLst>
        </pc:grpChg>
        <pc:grpChg chg="mod">
          <ac:chgData name="Wu, Fan" userId="4b10d03c-3d92-48e8-a0d5-6115b10b80cb" providerId="ADAL" clId="{D416C91B-BE20-0F49-964F-6BB02B2B27ED}" dt="2023-04-06T17:44:44.043" v="8322" actId="408"/>
          <ac:grpSpMkLst>
            <pc:docMk/>
            <pc:sldMk cId="1017607851" sldId="275"/>
            <ac:grpSpMk id="304" creationId="{CCE79DA1-8F3F-9AF8-F342-2099B95245E5}"/>
          </ac:grpSpMkLst>
        </pc:grpChg>
        <pc:grpChg chg="mod">
          <ac:chgData name="Wu, Fan" userId="4b10d03c-3d92-48e8-a0d5-6115b10b80cb" providerId="ADAL" clId="{D416C91B-BE20-0F49-964F-6BB02B2B27ED}" dt="2023-04-06T17:44:44.043" v="8322" actId="408"/>
          <ac:grpSpMkLst>
            <pc:docMk/>
            <pc:sldMk cId="1017607851" sldId="275"/>
            <ac:grpSpMk id="305" creationId="{F87A1BEB-AC96-A048-F213-6AEC30DC677C}"/>
          </ac:grpSpMkLst>
        </pc:grpChg>
        <pc:grpChg chg="mod">
          <ac:chgData name="Wu, Fan" userId="4b10d03c-3d92-48e8-a0d5-6115b10b80cb" providerId="ADAL" clId="{D416C91B-BE20-0F49-964F-6BB02B2B27ED}" dt="2023-04-06T17:44:44.043" v="8322" actId="408"/>
          <ac:grpSpMkLst>
            <pc:docMk/>
            <pc:sldMk cId="1017607851" sldId="275"/>
            <ac:grpSpMk id="306" creationId="{96A570D8-479F-AF2B-2CBD-5688665476A7}"/>
          </ac:grpSpMkLst>
        </pc:grpChg>
        <pc:grpChg chg="mod">
          <ac:chgData name="Wu, Fan" userId="4b10d03c-3d92-48e8-a0d5-6115b10b80cb" providerId="ADAL" clId="{D416C91B-BE20-0F49-964F-6BB02B2B27ED}" dt="2023-04-06T17:44:44.043" v="8322" actId="408"/>
          <ac:grpSpMkLst>
            <pc:docMk/>
            <pc:sldMk cId="1017607851" sldId="275"/>
            <ac:grpSpMk id="307" creationId="{AF054327-E2A3-BBEA-8EE5-18C202D6F67C}"/>
          </ac:grpSpMkLst>
        </pc:grpChg>
        <pc:grpChg chg="mod">
          <ac:chgData name="Wu, Fan" userId="4b10d03c-3d92-48e8-a0d5-6115b10b80cb" providerId="ADAL" clId="{D416C91B-BE20-0F49-964F-6BB02B2B27ED}" dt="2023-04-06T17:44:44.043" v="8322" actId="408"/>
          <ac:grpSpMkLst>
            <pc:docMk/>
            <pc:sldMk cId="1017607851" sldId="275"/>
            <ac:grpSpMk id="308" creationId="{2366812B-0B63-3DE6-2829-39C3D44CEC49}"/>
          </ac:grpSpMkLst>
        </pc:grpChg>
      </pc:sldChg>
      <pc:sldChg chg="addSp delSp modSp mod">
        <pc:chgData name="Wu, Fan" userId="4b10d03c-3d92-48e8-a0d5-6115b10b80cb" providerId="ADAL" clId="{D416C91B-BE20-0F49-964F-6BB02B2B27ED}" dt="2023-04-07T00:50:09.871" v="9365" actId="1076"/>
        <pc:sldMkLst>
          <pc:docMk/>
          <pc:sldMk cId="3978985302" sldId="276"/>
        </pc:sldMkLst>
        <pc:spChg chg="add del mod topLvl">
          <ac:chgData name="Wu, Fan" userId="4b10d03c-3d92-48e8-a0d5-6115b10b80cb" providerId="ADAL" clId="{D416C91B-BE20-0F49-964F-6BB02B2B27ED}" dt="2023-04-07T00:50:09.871" v="9365" actId="1076"/>
          <ac:spMkLst>
            <pc:docMk/>
            <pc:sldMk cId="3978985302" sldId="276"/>
            <ac:spMk id="3" creationId="{2F15BF94-B1D9-8688-2572-596127D99760}"/>
          </ac:spMkLst>
        </pc:spChg>
        <pc:spChg chg="add del mod">
          <ac:chgData name="Wu, Fan" userId="4b10d03c-3d92-48e8-a0d5-6115b10b80cb" providerId="ADAL" clId="{D416C91B-BE20-0F49-964F-6BB02B2B27ED}" dt="2023-04-06T20:11:00.193" v="8548" actId="478"/>
          <ac:spMkLst>
            <pc:docMk/>
            <pc:sldMk cId="3978985302" sldId="276"/>
            <ac:spMk id="9" creationId="{A811B957-7EFB-B5FF-D2D5-86ED640FF461}"/>
          </ac:spMkLst>
        </pc:spChg>
        <pc:spChg chg="add mod topLvl">
          <ac:chgData name="Wu, Fan" userId="4b10d03c-3d92-48e8-a0d5-6115b10b80cb" providerId="ADAL" clId="{D416C91B-BE20-0F49-964F-6BB02B2B27ED}" dt="2023-04-06T20:38:43.161" v="8841" actId="164"/>
          <ac:spMkLst>
            <pc:docMk/>
            <pc:sldMk cId="3978985302" sldId="276"/>
            <ac:spMk id="10" creationId="{FB8A96A8-4967-F8FE-1851-199F820EF2BC}"/>
          </ac:spMkLst>
        </pc:spChg>
        <pc:spChg chg="add del mod">
          <ac:chgData name="Wu, Fan" userId="4b10d03c-3d92-48e8-a0d5-6115b10b80cb" providerId="ADAL" clId="{D416C91B-BE20-0F49-964F-6BB02B2B27ED}" dt="2023-04-06T20:15:34.856" v="8561" actId="478"/>
          <ac:spMkLst>
            <pc:docMk/>
            <pc:sldMk cId="3978985302" sldId="276"/>
            <ac:spMk id="13" creationId="{8AA3CB83-27C0-A635-B642-DFFDEE19F241}"/>
          </ac:spMkLst>
        </pc:spChg>
        <pc:spChg chg="add del">
          <ac:chgData name="Wu, Fan" userId="4b10d03c-3d92-48e8-a0d5-6115b10b80cb" providerId="ADAL" clId="{D416C91B-BE20-0F49-964F-6BB02B2B27ED}" dt="2023-04-06T20:17:38.890" v="8563" actId="478"/>
          <ac:spMkLst>
            <pc:docMk/>
            <pc:sldMk cId="3978985302" sldId="276"/>
            <ac:spMk id="15" creationId="{6FF299FA-2142-A32F-8E08-10DC2A36E6CD}"/>
          </ac:spMkLst>
        </pc:spChg>
        <pc:spChg chg="add del mod">
          <ac:chgData name="Wu, Fan" userId="4b10d03c-3d92-48e8-a0d5-6115b10b80cb" providerId="ADAL" clId="{D416C91B-BE20-0F49-964F-6BB02B2B27ED}" dt="2023-04-06T20:18:06.109" v="8567" actId="478"/>
          <ac:spMkLst>
            <pc:docMk/>
            <pc:sldMk cId="3978985302" sldId="276"/>
            <ac:spMk id="19" creationId="{2385C6F7-EA2B-6599-1A52-89072FCA4E09}"/>
          </ac:spMkLst>
        </pc:spChg>
        <pc:spChg chg="add del mod">
          <ac:chgData name="Wu, Fan" userId="4b10d03c-3d92-48e8-a0d5-6115b10b80cb" providerId="ADAL" clId="{D416C91B-BE20-0F49-964F-6BB02B2B27ED}" dt="2023-04-06T20:19:04.634" v="8578" actId="478"/>
          <ac:spMkLst>
            <pc:docMk/>
            <pc:sldMk cId="3978985302" sldId="276"/>
            <ac:spMk id="24" creationId="{AD7EF784-BFDB-32FF-CCA9-4B6EC30E142F}"/>
          </ac:spMkLst>
        </pc:spChg>
        <pc:spChg chg="add del mod">
          <ac:chgData name="Wu, Fan" userId="4b10d03c-3d92-48e8-a0d5-6115b10b80cb" providerId="ADAL" clId="{D416C91B-BE20-0F49-964F-6BB02B2B27ED}" dt="2023-04-06T20:25:33.466" v="8642" actId="478"/>
          <ac:spMkLst>
            <pc:docMk/>
            <pc:sldMk cId="3978985302" sldId="276"/>
            <ac:spMk id="25" creationId="{7D2CAFAF-294C-41AF-CF46-1F8E57AEF083}"/>
          </ac:spMkLst>
        </pc:spChg>
        <pc:spChg chg="add del mod">
          <ac:chgData name="Wu, Fan" userId="4b10d03c-3d92-48e8-a0d5-6115b10b80cb" providerId="ADAL" clId="{D416C91B-BE20-0F49-964F-6BB02B2B27ED}" dt="2023-04-06T20:26:10.871" v="8653" actId="478"/>
          <ac:spMkLst>
            <pc:docMk/>
            <pc:sldMk cId="3978985302" sldId="276"/>
            <ac:spMk id="1024" creationId="{5ECE8F85-A441-A7CB-B1E7-47480CB87957}"/>
          </ac:spMkLst>
        </pc:spChg>
        <pc:spChg chg="add del mod">
          <ac:chgData name="Wu, Fan" userId="4b10d03c-3d92-48e8-a0d5-6115b10b80cb" providerId="ADAL" clId="{D416C91B-BE20-0F49-964F-6BB02B2B27ED}" dt="2023-04-06T20:38:43.161" v="8841" actId="164"/>
          <ac:spMkLst>
            <pc:docMk/>
            <pc:sldMk cId="3978985302" sldId="276"/>
            <ac:spMk id="1025" creationId="{154B3A72-A1D4-D4A5-79BC-93C815C134E4}"/>
          </ac:spMkLst>
        </pc:spChg>
        <pc:spChg chg="add del mod">
          <ac:chgData name="Wu, Fan" userId="4b10d03c-3d92-48e8-a0d5-6115b10b80cb" providerId="ADAL" clId="{D416C91B-BE20-0F49-964F-6BB02B2B27ED}" dt="2023-04-06T20:26:30.484" v="8660"/>
          <ac:spMkLst>
            <pc:docMk/>
            <pc:sldMk cId="3978985302" sldId="276"/>
            <ac:spMk id="1027" creationId="{5186E716-A4BF-8727-00AE-1406808AF8EC}"/>
          </ac:spMkLst>
        </pc:spChg>
        <pc:spChg chg="add del mod">
          <ac:chgData name="Wu, Fan" userId="4b10d03c-3d92-48e8-a0d5-6115b10b80cb" providerId="ADAL" clId="{D416C91B-BE20-0F49-964F-6BB02B2B27ED}" dt="2023-04-06T20:26:47.043" v="8668"/>
          <ac:spMkLst>
            <pc:docMk/>
            <pc:sldMk cId="3978985302" sldId="276"/>
            <ac:spMk id="1029" creationId="{32B98A2A-95AC-0D28-3D17-78D76FEA2822}"/>
          </ac:spMkLst>
        </pc:spChg>
        <pc:spChg chg="add del mod">
          <ac:chgData name="Wu, Fan" userId="4b10d03c-3d92-48e8-a0d5-6115b10b80cb" providerId="ADAL" clId="{D416C91B-BE20-0F49-964F-6BB02B2B27ED}" dt="2023-04-06T20:38:43.161" v="8841" actId="164"/>
          <ac:spMkLst>
            <pc:docMk/>
            <pc:sldMk cId="3978985302" sldId="276"/>
            <ac:spMk id="1031" creationId="{22ED4F36-AC6D-E6CE-F535-9E190E3865E6}"/>
          </ac:spMkLst>
        </pc:spChg>
        <pc:spChg chg="add del mod">
          <ac:chgData name="Wu, Fan" userId="4b10d03c-3d92-48e8-a0d5-6115b10b80cb" providerId="ADAL" clId="{D416C91B-BE20-0F49-964F-6BB02B2B27ED}" dt="2023-04-06T20:38:43.161" v="8841" actId="164"/>
          <ac:spMkLst>
            <pc:docMk/>
            <pc:sldMk cId="3978985302" sldId="276"/>
            <ac:spMk id="1033" creationId="{F1DAB426-9211-52E8-7C07-9578565DC6E9}"/>
          </ac:spMkLst>
        </pc:spChg>
        <pc:spChg chg="add del mod">
          <ac:chgData name="Wu, Fan" userId="4b10d03c-3d92-48e8-a0d5-6115b10b80cb" providerId="ADAL" clId="{D416C91B-BE20-0F49-964F-6BB02B2B27ED}" dt="2023-04-06T20:38:43.161" v="8841" actId="164"/>
          <ac:spMkLst>
            <pc:docMk/>
            <pc:sldMk cId="3978985302" sldId="276"/>
            <ac:spMk id="1034" creationId="{07A47B24-AC87-AA0F-CE95-F813684F4047}"/>
          </ac:spMkLst>
        </pc:spChg>
        <pc:spChg chg="add del mod">
          <ac:chgData name="Wu, Fan" userId="4b10d03c-3d92-48e8-a0d5-6115b10b80cb" providerId="ADAL" clId="{D416C91B-BE20-0F49-964F-6BB02B2B27ED}" dt="2023-04-06T20:38:43.161" v="8841" actId="164"/>
          <ac:spMkLst>
            <pc:docMk/>
            <pc:sldMk cId="3978985302" sldId="276"/>
            <ac:spMk id="1035" creationId="{CCDCD8BE-BDB1-D723-9942-13E5AA6F1EFA}"/>
          </ac:spMkLst>
        </pc:spChg>
        <pc:spChg chg="add del mod">
          <ac:chgData name="Wu, Fan" userId="4b10d03c-3d92-48e8-a0d5-6115b10b80cb" providerId="ADAL" clId="{D416C91B-BE20-0F49-964F-6BB02B2B27ED}" dt="2023-04-06T20:38:43.161" v="8841" actId="164"/>
          <ac:spMkLst>
            <pc:docMk/>
            <pc:sldMk cId="3978985302" sldId="276"/>
            <ac:spMk id="1036" creationId="{F898900E-00A3-3469-DCB8-1640DCF0DE02}"/>
          </ac:spMkLst>
        </pc:spChg>
        <pc:spChg chg="add del">
          <ac:chgData name="Wu, Fan" userId="4b10d03c-3d92-48e8-a0d5-6115b10b80cb" providerId="ADAL" clId="{D416C91B-BE20-0F49-964F-6BB02B2B27ED}" dt="2023-04-06T20:37:17.234" v="8804"/>
          <ac:spMkLst>
            <pc:docMk/>
            <pc:sldMk cId="3978985302" sldId="276"/>
            <ac:spMk id="1037" creationId="{CC7192DC-5835-4A3A-42CD-80D6B3C9F73E}"/>
          </ac:spMkLst>
        </pc:spChg>
        <pc:spChg chg="mod">
          <ac:chgData name="Wu, Fan" userId="4b10d03c-3d92-48e8-a0d5-6115b10b80cb" providerId="ADAL" clId="{D416C91B-BE20-0F49-964F-6BB02B2B27ED}" dt="2023-04-06T20:37:23.509" v="8806"/>
          <ac:spMkLst>
            <pc:docMk/>
            <pc:sldMk cId="3978985302" sldId="276"/>
            <ac:spMk id="1038" creationId="{4A6215B4-BA00-B5ED-A9C7-D72A626EDF9E}"/>
          </ac:spMkLst>
        </pc:spChg>
        <pc:spChg chg="add del">
          <ac:chgData name="Wu, Fan" userId="4b10d03c-3d92-48e8-a0d5-6115b10b80cb" providerId="ADAL" clId="{D416C91B-BE20-0F49-964F-6BB02B2B27ED}" dt="2023-04-06T20:37:53.690" v="8826"/>
          <ac:spMkLst>
            <pc:docMk/>
            <pc:sldMk cId="3978985302" sldId="276"/>
            <ac:spMk id="1039" creationId="{D89B7161-2E37-E1F3-3007-D2377C28AA3E}"/>
          </ac:spMkLst>
        </pc:spChg>
        <pc:spChg chg="mod">
          <ac:chgData name="Wu, Fan" userId="4b10d03c-3d92-48e8-a0d5-6115b10b80cb" providerId="ADAL" clId="{D416C91B-BE20-0F49-964F-6BB02B2B27ED}" dt="2023-04-06T20:37:58.274" v="8828"/>
          <ac:spMkLst>
            <pc:docMk/>
            <pc:sldMk cId="3978985302" sldId="276"/>
            <ac:spMk id="1040" creationId="{11E422DD-4FA2-5239-6453-F15D61965FB7}"/>
          </ac:spMkLst>
        </pc:spChg>
        <pc:spChg chg="mod">
          <ac:chgData name="Wu, Fan" userId="4b10d03c-3d92-48e8-a0d5-6115b10b80cb" providerId="ADAL" clId="{D416C91B-BE20-0F49-964F-6BB02B2B27ED}" dt="2023-04-06T20:38:07.100" v="8830"/>
          <ac:spMkLst>
            <pc:docMk/>
            <pc:sldMk cId="3978985302" sldId="276"/>
            <ac:spMk id="1041" creationId="{6C491465-6BC2-2AE1-043B-087ED4CA1A8D}"/>
          </ac:spMkLst>
        </pc:spChg>
        <pc:spChg chg="mod">
          <ac:chgData name="Wu, Fan" userId="4b10d03c-3d92-48e8-a0d5-6115b10b80cb" providerId="ADAL" clId="{D416C91B-BE20-0F49-964F-6BB02B2B27ED}" dt="2023-04-06T20:38:10.179" v="8832"/>
          <ac:spMkLst>
            <pc:docMk/>
            <pc:sldMk cId="3978985302" sldId="276"/>
            <ac:spMk id="1042" creationId="{F3A7849B-9D79-D29E-7BE3-BCA119A4334F}"/>
          </ac:spMkLst>
        </pc:spChg>
        <pc:spChg chg="mod">
          <ac:chgData name="Wu, Fan" userId="4b10d03c-3d92-48e8-a0d5-6115b10b80cb" providerId="ADAL" clId="{D416C91B-BE20-0F49-964F-6BB02B2B27ED}" dt="2023-04-06T20:38:13.815" v="8834"/>
          <ac:spMkLst>
            <pc:docMk/>
            <pc:sldMk cId="3978985302" sldId="276"/>
            <ac:spMk id="1043" creationId="{13F18A16-249E-6458-32A1-B6F319A4E96E}"/>
          </ac:spMkLst>
        </pc:spChg>
        <pc:spChg chg="mod">
          <ac:chgData name="Wu, Fan" userId="4b10d03c-3d92-48e8-a0d5-6115b10b80cb" providerId="ADAL" clId="{D416C91B-BE20-0F49-964F-6BB02B2B27ED}" dt="2023-04-06T20:38:13.815" v="8834"/>
          <ac:spMkLst>
            <pc:docMk/>
            <pc:sldMk cId="3978985302" sldId="276"/>
            <ac:spMk id="1044" creationId="{56CF4DE8-C990-725A-9883-023C6EF677D6}"/>
          </ac:spMkLst>
        </pc:spChg>
        <pc:spChg chg="mod">
          <ac:chgData name="Wu, Fan" userId="4b10d03c-3d92-48e8-a0d5-6115b10b80cb" providerId="ADAL" clId="{D416C91B-BE20-0F49-964F-6BB02B2B27ED}" dt="2023-04-06T20:38:13.815" v="8834"/>
          <ac:spMkLst>
            <pc:docMk/>
            <pc:sldMk cId="3978985302" sldId="276"/>
            <ac:spMk id="1045" creationId="{A20AA5E9-0844-40F3-410D-21DF19531577}"/>
          </ac:spMkLst>
        </pc:spChg>
        <pc:spChg chg="mod">
          <ac:chgData name="Wu, Fan" userId="4b10d03c-3d92-48e8-a0d5-6115b10b80cb" providerId="ADAL" clId="{D416C91B-BE20-0F49-964F-6BB02B2B27ED}" dt="2023-04-06T20:38:13.815" v="8834"/>
          <ac:spMkLst>
            <pc:docMk/>
            <pc:sldMk cId="3978985302" sldId="276"/>
            <ac:spMk id="1046" creationId="{98CD8701-35AC-6970-F839-F16ED746BBDD}"/>
          </ac:spMkLst>
        </pc:spChg>
        <pc:spChg chg="mod">
          <ac:chgData name="Wu, Fan" userId="4b10d03c-3d92-48e8-a0d5-6115b10b80cb" providerId="ADAL" clId="{D416C91B-BE20-0F49-964F-6BB02B2B27ED}" dt="2023-04-06T20:38:13.815" v="8834"/>
          <ac:spMkLst>
            <pc:docMk/>
            <pc:sldMk cId="3978985302" sldId="276"/>
            <ac:spMk id="1047" creationId="{2E787014-A782-0630-993A-534C29CF4BD2}"/>
          </ac:spMkLst>
        </pc:spChg>
        <pc:spChg chg="mod">
          <ac:chgData name="Wu, Fan" userId="4b10d03c-3d92-48e8-a0d5-6115b10b80cb" providerId="ADAL" clId="{D416C91B-BE20-0F49-964F-6BB02B2B27ED}" dt="2023-04-06T20:38:13.815" v="8834"/>
          <ac:spMkLst>
            <pc:docMk/>
            <pc:sldMk cId="3978985302" sldId="276"/>
            <ac:spMk id="1048" creationId="{CEB18A66-35CD-495C-D223-E9ADA62DF856}"/>
          </ac:spMkLst>
        </pc:spChg>
        <pc:spChg chg="mod">
          <ac:chgData name="Wu, Fan" userId="4b10d03c-3d92-48e8-a0d5-6115b10b80cb" providerId="ADAL" clId="{D416C91B-BE20-0F49-964F-6BB02B2B27ED}" dt="2023-04-06T20:38:13.815" v="8834"/>
          <ac:spMkLst>
            <pc:docMk/>
            <pc:sldMk cId="3978985302" sldId="276"/>
            <ac:spMk id="1049" creationId="{E81267B9-F412-89AB-E52D-26A94DC2083C}"/>
          </ac:spMkLst>
        </pc:spChg>
        <pc:spChg chg="mod">
          <ac:chgData name="Wu, Fan" userId="4b10d03c-3d92-48e8-a0d5-6115b10b80cb" providerId="ADAL" clId="{D416C91B-BE20-0F49-964F-6BB02B2B27ED}" dt="2023-04-06T20:38:13.815" v="8834"/>
          <ac:spMkLst>
            <pc:docMk/>
            <pc:sldMk cId="3978985302" sldId="276"/>
            <ac:spMk id="1050" creationId="{91808B3A-BA20-A7CD-A36F-F04919470371}"/>
          </ac:spMkLst>
        </pc:spChg>
        <pc:spChg chg="mod">
          <ac:chgData name="Wu, Fan" userId="4b10d03c-3d92-48e8-a0d5-6115b10b80cb" providerId="ADAL" clId="{D416C91B-BE20-0F49-964F-6BB02B2B27ED}" dt="2023-04-06T20:38:13.815" v="8834"/>
          <ac:spMkLst>
            <pc:docMk/>
            <pc:sldMk cId="3978985302" sldId="276"/>
            <ac:spMk id="1051" creationId="{0080D253-4D0B-5FF8-DACE-C0C7D808C4BE}"/>
          </ac:spMkLst>
        </pc:spChg>
        <pc:spChg chg="mod">
          <ac:chgData name="Wu, Fan" userId="4b10d03c-3d92-48e8-a0d5-6115b10b80cb" providerId="ADAL" clId="{D416C91B-BE20-0F49-964F-6BB02B2B27ED}" dt="2023-04-06T20:38:13.815" v="8834"/>
          <ac:spMkLst>
            <pc:docMk/>
            <pc:sldMk cId="3978985302" sldId="276"/>
            <ac:spMk id="1052" creationId="{866D0298-C801-00A2-6508-12541A0934A4}"/>
          </ac:spMkLst>
        </pc:spChg>
        <pc:spChg chg="mod">
          <ac:chgData name="Wu, Fan" userId="4b10d03c-3d92-48e8-a0d5-6115b10b80cb" providerId="ADAL" clId="{D416C91B-BE20-0F49-964F-6BB02B2B27ED}" dt="2023-04-06T20:38:13.815" v="8834"/>
          <ac:spMkLst>
            <pc:docMk/>
            <pc:sldMk cId="3978985302" sldId="276"/>
            <ac:spMk id="1053" creationId="{E82A4E1E-F0F6-F99B-BD8F-3DBEC40C9961}"/>
          </ac:spMkLst>
        </pc:spChg>
        <pc:spChg chg="mod">
          <ac:chgData name="Wu, Fan" userId="4b10d03c-3d92-48e8-a0d5-6115b10b80cb" providerId="ADAL" clId="{D416C91B-BE20-0F49-964F-6BB02B2B27ED}" dt="2023-04-06T20:38:13.815" v="8834"/>
          <ac:spMkLst>
            <pc:docMk/>
            <pc:sldMk cId="3978985302" sldId="276"/>
            <ac:spMk id="1054" creationId="{86DF33A2-E908-6303-DE6F-F00D7A724871}"/>
          </ac:spMkLst>
        </pc:spChg>
        <pc:spChg chg="mod">
          <ac:chgData name="Wu, Fan" userId="4b10d03c-3d92-48e8-a0d5-6115b10b80cb" providerId="ADAL" clId="{D416C91B-BE20-0F49-964F-6BB02B2B27ED}" dt="2023-04-06T20:38:13.815" v="8834"/>
          <ac:spMkLst>
            <pc:docMk/>
            <pc:sldMk cId="3978985302" sldId="276"/>
            <ac:spMk id="1055" creationId="{60EC1612-CEF5-4CE5-C676-EB7E42102B6B}"/>
          </ac:spMkLst>
        </pc:spChg>
        <pc:spChg chg="add del">
          <ac:chgData name="Wu, Fan" userId="4b10d03c-3d92-48e8-a0d5-6115b10b80cb" providerId="ADAL" clId="{D416C91B-BE20-0F49-964F-6BB02B2B27ED}" dt="2023-04-06T20:38:16.133" v="8836"/>
          <ac:spMkLst>
            <pc:docMk/>
            <pc:sldMk cId="3978985302" sldId="276"/>
            <ac:spMk id="1056" creationId="{3ABC51EF-610F-0B36-097C-EC59A90F5623}"/>
          </ac:spMkLst>
        </pc:spChg>
        <pc:grpChg chg="add del mod">
          <ac:chgData name="Wu, Fan" userId="4b10d03c-3d92-48e8-a0d5-6115b10b80cb" providerId="ADAL" clId="{D416C91B-BE20-0F49-964F-6BB02B2B27ED}" dt="2023-04-06T20:36:50.308" v="8800" actId="165"/>
          <ac:grpSpMkLst>
            <pc:docMk/>
            <pc:sldMk cId="3978985302" sldId="276"/>
            <ac:grpSpMk id="63" creationId="{BCDEE659-60ED-9B04-CFAF-C20D0633EA69}"/>
          </ac:grpSpMkLst>
        </pc:grpChg>
        <pc:grpChg chg="add mod">
          <ac:chgData name="Wu, Fan" userId="4b10d03c-3d92-48e8-a0d5-6115b10b80cb" providerId="ADAL" clId="{D416C91B-BE20-0F49-964F-6BB02B2B27ED}" dt="2023-04-06T20:38:48.039" v="8843" actId="1076"/>
          <ac:grpSpMkLst>
            <pc:docMk/>
            <pc:sldMk cId="3978985302" sldId="276"/>
            <ac:grpSpMk id="1057" creationId="{7C8C1BE6-9E05-B46B-9799-4F05183EEE98}"/>
          </ac:grpSpMkLst>
        </pc:grpChg>
        <pc:picChg chg="mod">
          <ac:chgData name="Wu, Fan" userId="4b10d03c-3d92-48e8-a0d5-6115b10b80cb" providerId="ADAL" clId="{D416C91B-BE20-0F49-964F-6BB02B2B27ED}" dt="2023-04-06T20:09:59.847" v="8527" actId="1076"/>
          <ac:picMkLst>
            <pc:docMk/>
            <pc:sldMk cId="3978985302" sldId="276"/>
            <ac:picMk id="5" creationId="{DE8374AA-4E1D-53EC-CED4-942CEF7F9255}"/>
          </ac:picMkLst>
        </pc:picChg>
        <pc:cxnChg chg="add del mod">
          <ac:chgData name="Wu, Fan" userId="4b10d03c-3d92-48e8-a0d5-6115b10b80cb" providerId="ADAL" clId="{D416C91B-BE20-0F49-964F-6BB02B2B27ED}" dt="2023-04-06T20:25:35.464" v="8643" actId="478"/>
          <ac:cxnSpMkLst>
            <pc:docMk/>
            <pc:sldMk cId="3978985302" sldId="276"/>
            <ac:cxnSpMk id="34" creationId="{98FEA47E-3A83-AE4F-282C-FCF2DF75C6CC}"/>
          </ac:cxnSpMkLst>
        </pc:cxnChg>
        <pc:cxnChg chg="add del mod">
          <ac:chgData name="Wu, Fan" userId="4b10d03c-3d92-48e8-a0d5-6115b10b80cb" providerId="ADAL" clId="{D416C91B-BE20-0F49-964F-6BB02B2B27ED}" dt="2023-04-06T20:25:36.168" v="8644" actId="478"/>
          <ac:cxnSpMkLst>
            <pc:docMk/>
            <pc:sldMk cId="3978985302" sldId="276"/>
            <ac:cxnSpMk id="38" creationId="{0323154B-6AD9-3C91-CE0B-7C1A0C219979}"/>
          </ac:cxnSpMkLst>
        </pc:cxnChg>
        <pc:cxnChg chg="add del mod">
          <ac:chgData name="Wu, Fan" userId="4b10d03c-3d92-48e8-a0d5-6115b10b80cb" providerId="ADAL" clId="{D416C91B-BE20-0F49-964F-6BB02B2B27ED}" dt="2023-04-06T20:25:37.928" v="8646" actId="478"/>
          <ac:cxnSpMkLst>
            <pc:docMk/>
            <pc:sldMk cId="3978985302" sldId="276"/>
            <ac:cxnSpMk id="46" creationId="{C4CE3372-11B7-007F-3EC4-61ED9F03E634}"/>
          </ac:cxnSpMkLst>
        </pc:cxnChg>
        <pc:cxnChg chg="add del mod">
          <ac:chgData name="Wu, Fan" userId="4b10d03c-3d92-48e8-a0d5-6115b10b80cb" providerId="ADAL" clId="{D416C91B-BE20-0F49-964F-6BB02B2B27ED}" dt="2023-04-06T20:25:36.970" v="8645" actId="478"/>
          <ac:cxnSpMkLst>
            <pc:docMk/>
            <pc:sldMk cId="3978985302" sldId="276"/>
            <ac:cxnSpMk id="60" creationId="{611C3C91-D90A-6656-31A3-FBFE1992E3C5}"/>
          </ac:cxnSpMkLst>
        </pc:cxnChg>
      </pc:sldChg>
      <pc:sldChg chg="mod ord setBg modShow">
        <pc:chgData name="Wu, Fan" userId="4b10d03c-3d92-48e8-a0d5-6115b10b80cb" providerId="ADAL" clId="{D416C91B-BE20-0F49-964F-6BB02B2B27ED}" dt="2023-04-16T03:07:50.658" v="17408" actId="20578"/>
        <pc:sldMkLst>
          <pc:docMk/>
          <pc:sldMk cId="2175661446" sldId="279"/>
        </pc:sldMkLst>
      </pc:sldChg>
      <pc:sldChg chg="modSp add del mod">
        <pc:chgData name="Wu, Fan" userId="4b10d03c-3d92-48e8-a0d5-6115b10b80cb" providerId="ADAL" clId="{D416C91B-BE20-0F49-964F-6BB02B2B27ED}" dt="2023-04-12T19:29:09.651" v="9435" actId="2696"/>
        <pc:sldMkLst>
          <pc:docMk/>
          <pc:sldMk cId="3083914215" sldId="280"/>
        </pc:sldMkLst>
        <pc:spChg chg="mod">
          <ac:chgData name="Wu, Fan" userId="4b10d03c-3d92-48e8-a0d5-6115b10b80cb" providerId="ADAL" clId="{D416C91B-BE20-0F49-964F-6BB02B2B27ED}" dt="2023-04-12T19:29:00.642" v="9432" actId="20577"/>
          <ac:spMkLst>
            <pc:docMk/>
            <pc:sldMk cId="3083914215" sldId="280"/>
            <ac:spMk id="22" creationId="{97D7C4B2-D300-52E9-6162-1C2AA588E805}"/>
          </ac:spMkLst>
        </pc:spChg>
      </pc:sldChg>
      <pc:sldChg chg="addSp delSp modSp add mod delAnim modAnim modNotesTx">
        <pc:chgData name="Wu, Fan" userId="4b10d03c-3d92-48e8-a0d5-6115b10b80cb" providerId="ADAL" clId="{D416C91B-BE20-0F49-964F-6BB02B2B27ED}" dt="2023-05-06T22:30:52.194" v="26379" actId="403"/>
        <pc:sldMkLst>
          <pc:docMk/>
          <pc:sldMk cId="4154545296" sldId="281"/>
        </pc:sldMkLst>
        <pc:spChg chg="add mod">
          <ac:chgData name="Wu, Fan" userId="4b10d03c-3d92-48e8-a0d5-6115b10b80cb" providerId="ADAL" clId="{D416C91B-BE20-0F49-964F-6BB02B2B27ED}" dt="2023-04-23T04:39:37.623" v="19064" actId="1036"/>
          <ac:spMkLst>
            <pc:docMk/>
            <pc:sldMk cId="4154545296" sldId="281"/>
            <ac:spMk id="2" creationId="{CB564532-516E-142F-BD65-3F877C51B3BD}"/>
          </ac:spMkLst>
        </pc:spChg>
        <pc:spChg chg="add mod">
          <ac:chgData name="Wu, Fan" userId="4b10d03c-3d92-48e8-a0d5-6115b10b80cb" providerId="ADAL" clId="{D416C91B-BE20-0F49-964F-6BB02B2B27ED}" dt="2023-04-23T04:39:37.623" v="19064" actId="1036"/>
          <ac:spMkLst>
            <pc:docMk/>
            <pc:sldMk cId="4154545296" sldId="281"/>
            <ac:spMk id="3" creationId="{FB9F413F-36DC-A03B-FBFF-FE405B9DC5DC}"/>
          </ac:spMkLst>
        </pc:spChg>
        <pc:spChg chg="add mod">
          <ac:chgData name="Wu, Fan" userId="4b10d03c-3d92-48e8-a0d5-6115b10b80cb" providerId="ADAL" clId="{D416C91B-BE20-0F49-964F-6BB02B2B27ED}" dt="2023-04-23T04:39:37.623" v="19064" actId="1036"/>
          <ac:spMkLst>
            <pc:docMk/>
            <pc:sldMk cId="4154545296" sldId="281"/>
            <ac:spMk id="4" creationId="{2A1D9351-52E5-62E1-0CD1-327A9A014BF4}"/>
          </ac:spMkLst>
        </pc:spChg>
        <pc:spChg chg="add del mod">
          <ac:chgData name="Wu, Fan" userId="4b10d03c-3d92-48e8-a0d5-6115b10b80cb" providerId="ADAL" clId="{D416C91B-BE20-0F49-964F-6BB02B2B27ED}" dt="2023-04-15T06:20:17.171" v="12006"/>
          <ac:spMkLst>
            <pc:docMk/>
            <pc:sldMk cId="4154545296" sldId="281"/>
            <ac:spMk id="4" creationId="{DB3E2D73-08DF-3C93-5D3D-B5463A3E37AB}"/>
          </ac:spMkLst>
        </pc:spChg>
        <pc:spChg chg="add mod">
          <ac:chgData name="Wu, Fan" userId="4b10d03c-3d92-48e8-a0d5-6115b10b80cb" providerId="ADAL" clId="{D416C91B-BE20-0F49-964F-6BB02B2B27ED}" dt="2023-04-23T04:39:37.623" v="19064" actId="1036"/>
          <ac:spMkLst>
            <pc:docMk/>
            <pc:sldMk cId="4154545296" sldId="281"/>
            <ac:spMk id="6" creationId="{AC441E27-EF70-C5C1-B29F-F9238B9F9310}"/>
          </ac:spMkLst>
        </pc:spChg>
        <pc:spChg chg="add mod">
          <ac:chgData name="Wu, Fan" userId="4b10d03c-3d92-48e8-a0d5-6115b10b80cb" providerId="ADAL" clId="{D416C91B-BE20-0F49-964F-6BB02B2B27ED}" dt="2023-04-23T04:39:37.623" v="19064" actId="1036"/>
          <ac:spMkLst>
            <pc:docMk/>
            <pc:sldMk cId="4154545296" sldId="281"/>
            <ac:spMk id="8" creationId="{BFEA9390-EE4E-FFCC-4746-CFF4F6F02B1C}"/>
          </ac:spMkLst>
        </pc:spChg>
        <pc:spChg chg="add mod">
          <ac:chgData name="Wu, Fan" userId="4b10d03c-3d92-48e8-a0d5-6115b10b80cb" providerId="ADAL" clId="{D416C91B-BE20-0F49-964F-6BB02B2B27ED}" dt="2023-04-23T04:39:37.623" v="19064" actId="1036"/>
          <ac:spMkLst>
            <pc:docMk/>
            <pc:sldMk cId="4154545296" sldId="281"/>
            <ac:spMk id="9" creationId="{1962409E-068E-4C94-4941-C7C75519A773}"/>
          </ac:spMkLst>
        </pc:spChg>
        <pc:spChg chg="add mod">
          <ac:chgData name="Wu, Fan" userId="4b10d03c-3d92-48e8-a0d5-6115b10b80cb" providerId="ADAL" clId="{D416C91B-BE20-0F49-964F-6BB02B2B27ED}" dt="2023-04-23T04:39:37.623" v="19064" actId="1036"/>
          <ac:spMkLst>
            <pc:docMk/>
            <pc:sldMk cId="4154545296" sldId="281"/>
            <ac:spMk id="11" creationId="{8B2C6836-351F-0715-248E-3B94D5BA3182}"/>
          </ac:spMkLst>
        </pc:spChg>
        <pc:spChg chg="add mod">
          <ac:chgData name="Wu, Fan" userId="4b10d03c-3d92-48e8-a0d5-6115b10b80cb" providerId="ADAL" clId="{D416C91B-BE20-0F49-964F-6BB02B2B27ED}" dt="2023-04-23T04:39:37.623" v="19064" actId="1036"/>
          <ac:spMkLst>
            <pc:docMk/>
            <pc:sldMk cId="4154545296" sldId="281"/>
            <ac:spMk id="13" creationId="{75AFF2FF-93F1-D5F0-CC35-971B3DFE98E5}"/>
          </ac:spMkLst>
        </pc:spChg>
        <pc:spChg chg="add mod">
          <ac:chgData name="Wu, Fan" userId="4b10d03c-3d92-48e8-a0d5-6115b10b80cb" providerId="ADAL" clId="{D416C91B-BE20-0F49-964F-6BB02B2B27ED}" dt="2023-05-01T23:54:56.667" v="26015" actId="14100"/>
          <ac:spMkLst>
            <pc:docMk/>
            <pc:sldMk cId="4154545296" sldId="281"/>
            <ac:spMk id="15" creationId="{8DBF602E-8599-AB87-B30D-DB94BAE9D4D8}"/>
          </ac:spMkLst>
        </pc:spChg>
        <pc:spChg chg="mod">
          <ac:chgData name="Wu, Fan" userId="4b10d03c-3d92-48e8-a0d5-6115b10b80cb" providerId="ADAL" clId="{D416C91B-BE20-0F49-964F-6BB02B2B27ED}" dt="2023-05-06T22:30:52.194" v="26379" actId="403"/>
          <ac:spMkLst>
            <pc:docMk/>
            <pc:sldMk cId="4154545296" sldId="281"/>
            <ac:spMk id="22" creationId="{97D7C4B2-D300-52E9-6162-1C2AA588E805}"/>
          </ac:spMkLst>
        </pc:spChg>
        <pc:spChg chg="add del mod">
          <ac:chgData name="Wu, Fan" userId="4b10d03c-3d92-48e8-a0d5-6115b10b80cb" providerId="ADAL" clId="{D416C91B-BE20-0F49-964F-6BB02B2B27ED}" dt="2023-04-15T19:32:03.633" v="13152"/>
          <ac:spMkLst>
            <pc:docMk/>
            <pc:sldMk cId="4154545296" sldId="281"/>
            <ac:spMk id="23" creationId="{6D66875C-77C3-F635-4D2C-C0AFF9BB0652}"/>
          </ac:spMkLst>
        </pc:spChg>
        <pc:spChg chg="add mod">
          <ac:chgData name="Wu, Fan" userId="4b10d03c-3d92-48e8-a0d5-6115b10b80cb" providerId="ADAL" clId="{D416C91B-BE20-0F49-964F-6BB02B2B27ED}" dt="2023-04-23T04:39:37.623" v="19064" actId="1036"/>
          <ac:spMkLst>
            <pc:docMk/>
            <pc:sldMk cId="4154545296" sldId="281"/>
            <ac:spMk id="25" creationId="{DBC66127-730F-8FF5-22FB-106F7324C89F}"/>
          </ac:spMkLst>
        </pc:spChg>
        <pc:spChg chg="add mod">
          <ac:chgData name="Wu, Fan" userId="4b10d03c-3d92-48e8-a0d5-6115b10b80cb" providerId="ADAL" clId="{D416C91B-BE20-0F49-964F-6BB02B2B27ED}" dt="2023-05-01T23:53:02.728" v="25925" actId="20577"/>
          <ac:spMkLst>
            <pc:docMk/>
            <pc:sldMk cId="4154545296" sldId="281"/>
            <ac:spMk id="27" creationId="{5553F51B-516B-52D2-7DC1-16B737FB3C09}"/>
          </ac:spMkLst>
        </pc:spChg>
        <pc:spChg chg="add mod">
          <ac:chgData name="Wu, Fan" userId="4b10d03c-3d92-48e8-a0d5-6115b10b80cb" providerId="ADAL" clId="{D416C91B-BE20-0F49-964F-6BB02B2B27ED}" dt="2023-04-23T04:39:37.623" v="19064" actId="1036"/>
          <ac:spMkLst>
            <pc:docMk/>
            <pc:sldMk cId="4154545296" sldId="281"/>
            <ac:spMk id="28" creationId="{E2C0DEBF-0F1F-7E39-693B-7584AB4DD4D4}"/>
          </ac:spMkLst>
        </pc:spChg>
        <pc:spChg chg="add del mod">
          <ac:chgData name="Wu, Fan" userId="4b10d03c-3d92-48e8-a0d5-6115b10b80cb" providerId="ADAL" clId="{D416C91B-BE20-0F49-964F-6BB02B2B27ED}" dt="2023-04-15T19:53:24.310" v="13511" actId="478"/>
          <ac:spMkLst>
            <pc:docMk/>
            <pc:sldMk cId="4154545296" sldId="281"/>
            <ac:spMk id="30" creationId="{667C46F3-A1F1-052B-7B6B-B97D742BA558}"/>
          </ac:spMkLst>
        </pc:spChg>
        <pc:spChg chg="add mod">
          <ac:chgData name="Wu, Fan" userId="4b10d03c-3d92-48e8-a0d5-6115b10b80cb" providerId="ADAL" clId="{D416C91B-BE20-0F49-964F-6BB02B2B27ED}" dt="2023-04-15T20:17:28.577" v="14657" actId="1076"/>
          <ac:spMkLst>
            <pc:docMk/>
            <pc:sldMk cId="4154545296" sldId="281"/>
            <ac:spMk id="33" creationId="{555A0FE5-DC66-3617-0133-D4DA707A111F}"/>
          </ac:spMkLst>
        </pc:spChg>
        <pc:spChg chg="add mod">
          <ac:chgData name="Wu, Fan" userId="4b10d03c-3d92-48e8-a0d5-6115b10b80cb" providerId="ADAL" clId="{D416C91B-BE20-0F49-964F-6BB02B2B27ED}" dt="2023-04-15T20:17:28.577" v="14657" actId="1076"/>
          <ac:spMkLst>
            <pc:docMk/>
            <pc:sldMk cId="4154545296" sldId="281"/>
            <ac:spMk id="34" creationId="{FD25F4CF-FF37-02CD-1F1B-A170AAA3B96A}"/>
          </ac:spMkLst>
        </pc:spChg>
        <pc:spChg chg="add mod">
          <ac:chgData name="Wu, Fan" userId="4b10d03c-3d92-48e8-a0d5-6115b10b80cb" providerId="ADAL" clId="{D416C91B-BE20-0F49-964F-6BB02B2B27ED}" dt="2023-04-16T01:28:17.006" v="16877" actId="113"/>
          <ac:spMkLst>
            <pc:docMk/>
            <pc:sldMk cId="4154545296" sldId="281"/>
            <ac:spMk id="36" creationId="{8D3A776D-1429-D2DF-BF18-C27977A0C622}"/>
          </ac:spMkLst>
        </pc:spChg>
        <pc:spChg chg="add mod">
          <ac:chgData name="Wu, Fan" userId="4b10d03c-3d92-48e8-a0d5-6115b10b80cb" providerId="ADAL" clId="{D416C91B-BE20-0F49-964F-6BB02B2B27ED}" dt="2023-04-15T20:17:28.577" v="14657" actId="1076"/>
          <ac:spMkLst>
            <pc:docMk/>
            <pc:sldMk cId="4154545296" sldId="281"/>
            <ac:spMk id="37" creationId="{1A226D33-DDB3-C55F-4A86-59BAB8A6FBB5}"/>
          </ac:spMkLst>
        </pc:spChg>
        <pc:spChg chg="add mod">
          <ac:chgData name="Wu, Fan" userId="4b10d03c-3d92-48e8-a0d5-6115b10b80cb" providerId="ADAL" clId="{D416C91B-BE20-0F49-964F-6BB02B2B27ED}" dt="2023-04-15T20:17:28.577" v="14657" actId="1076"/>
          <ac:spMkLst>
            <pc:docMk/>
            <pc:sldMk cId="4154545296" sldId="281"/>
            <ac:spMk id="38" creationId="{6F0BA748-AC65-E36F-A183-302F00D525CB}"/>
          </ac:spMkLst>
        </pc:spChg>
        <pc:grpChg chg="add mod">
          <ac:chgData name="Wu, Fan" userId="4b10d03c-3d92-48e8-a0d5-6115b10b80cb" providerId="ADAL" clId="{D416C91B-BE20-0F49-964F-6BB02B2B27ED}" dt="2023-04-15T19:37:40.967" v="13342" actId="164"/>
          <ac:grpSpMkLst>
            <pc:docMk/>
            <pc:sldMk cId="4154545296" sldId="281"/>
            <ac:grpSpMk id="29" creationId="{C8F5160D-FA77-4E6A-DA1D-5AA65CC0C47A}"/>
          </ac:grpSpMkLst>
        </pc:grpChg>
        <pc:grpChg chg="add mod">
          <ac:chgData name="Wu, Fan" userId="4b10d03c-3d92-48e8-a0d5-6115b10b80cb" providerId="ADAL" clId="{D416C91B-BE20-0F49-964F-6BB02B2B27ED}" dt="2023-04-23T04:39:53.966" v="19066" actId="14100"/>
          <ac:grpSpMkLst>
            <pc:docMk/>
            <pc:sldMk cId="4154545296" sldId="281"/>
            <ac:grpSpMk id="47" creationId="{796549C0-AC6C-D2E1-C3C9-80EAF56D01A0}"/>
          </ac:grpSpMkLst>
        </pc:grpChg>
        <pc:picChg chg="add mod">
          <ac:chgData name="Wu, Fan" userId="4b10d03c-3d92-48e8-a0d5-6115b10b80cb" providerId="ADAL" clId="{D416C91B-BE20-0F49-964F-6BB02B2B27ED}" dt="2023-04-15T20:17:28.577" v="14657" actId="1076"/>
          <ac:picMkLst>
            <pc:docMk/>
            <pc:sldMk cId="4154545296" sldId="281"/>
            <ac:picMk id="31" creationId="{0F794A31-1234-DDD4-B757-F536B20F8AD4}"/>
          </ac:picMkLst>
        </pc:picChg>
        <pc:picChg chg="add mod">
          <ac:chgData name="Wu, Fan" userId="4b10d03c-3d92-48e8-a0d5-6115b10b80cb" providerId="ADAL" clId="{D416C91B-BE20-0F49-964F-6BB02B2B27ED}" dt="2023-04-15T20:05:46.117" v="13980" actId="571"/>
          <ac:picMkLst>
            <pc:docMk/>
            <pc:sldMk cId="4154545296" sldId="281"/>
            <ac:picMk id="35" creationId="{658016C8-186A-3E16-C654-43C943662DE7}"/>
          </ac:picMkLst>
        </pc:picChg>
        <pc:picChg chg="add mod">
          <ac:chgData name="Wu, Fan" userId="4b10d03c-3d92-48e8-a0d5-6115b10b80cb" providerId="ADAL" clId="{D416C91B-BE20-0F49-964F-6BB02B2B27ED}" dt="2023-04-15T21:13:06.217" v="14831" actId="164"/>
          <ac:picMkLst>
            <pc:docMk/>
            <pc:sldMk cId="4154545296" sldId="281"/>
            <ac:picMk id="40" creationId="{E3EF43B7-F376-85AC-5A25-4DD2CA8B7A8F}"/>
          </ac:picMkLst>
        </pc:picChg>
        <pc:picChg chg="add mod">
          <ac:chgData name="Wu, Fan" userId="4b10d03c-3d92-48e8-a0d5-6115b10b80cb" providerId="ADAL" clId="{D416C91B-BE20-0F49-964F-6BB02B2B27ED}" dt="2023-04-15T21:13:06.217" v="14831" actId="164"/>
          <ac:picMkLst>
            <pc:docMk/>
            <pc:sldMk cId="4154545296" sldId="281"/>
            <ac:picMk id="42" creationId="{6F4E24AA-5FC6-FEDA-C079-400DB4F42E13}"/>
          </ac:picMkLst>
        </pc:picChg>
        <pc:picChg chg="add mod">
          <ac:chgData name="Wu, Fan" userId="4b10d03c-3d92-48e8-a0d5-6115b10b80cb" providerId="ADAL" clId="{D416C91B-BE20-0F49-964F-6BB02B2B27ED}" dt="2023-04-15T21:13:06.217" v="14831" actId="164"/>
          <ac:picMkLst>
            <pc:docMk/>
            <pc:sldMk cId="4154545296" sldId="281"/>
            <ac:picMk id="44" creationId="{229F5313-2582-F10C-E3EB-86E9EAD1A196}"/>
          </ac:picMkLst>
        </pc:picChg>
        <pc:picChg chg="add mod modCrop">
          <ac:chgData name="Wu, Fan" userId="4b10d03c-3d92-48e8-a0d5-6115b10b80cb" providerId="ADAL" clId="{D416C91B-BE20-0F49-964F-6BB02B2B27ED}" dt="2023-04-15T21:13:06.217" v="14831" actId="164"/>
          <ac:picMkLst>
            <pc:docMk/>
            <pc:sldMk cId="4154545296" sldId="281"/>
            <ac:picMk id="46" creationId="{760917AE-F4E6-CCC0-23B3-839F3FBDACAE}"/>
          </ac:picMkLst>
        </pc:picChg>
        <pc:picChg chg="add mod">
          <ac:chgData name="Wu, Fan" userId="4b10d03c-3d92-48e8-a0d5-6115b10b80cb" providerId="ADAL" clId="{D416C91B-BE20-0F49-964F-6BB02B2B27ED}" dt="2023-04-23T04:39:53.966" v="19066" actId="14100"/>
          <ac:picMkLst>
            <pc:docMk/>
            <pc:sldMk cId="4154545296" sldId="281"/>
            <ac:picMk id="48" creationId="{4D27B6B1-7CEC-E7AF-0F1F-B45BA407C80A}"/>
          </ac:picMkLst>
        </pc:picChg>
        <pc:cxnChg chg="add mod">
          <ac:chgData name="Wu, Fan" userId="4b10d03c-3d92-48e8-a0d5-6115b10b80cb" providerId="ADAL" clId="{D416C91B-BE20-0F49-964F-6BB02B2B27ED}" dt="2023-04-23T04:39:37.623" v="19064" actId="1036"/>
          <ac:cxnSpMkLst>
            <pc:docMk/>
            <pc:sldMk cId="4154545296" sldId="281"/>
            <ac:cxnSpMk id="5" creationId="{34383A6C-0684-874A-022F-B91E68BE9086}"/>
          </ac:cxnSpMkLst>
        </pc:cxnChg>
        <pc:cxnChg chg="add mod">
          <ac:chgData name="Wu, Fan" userId="4b10d03c-3d92-48e8-a0d5-6115b10b80cb" providerId="ADAL" clId="{D416C91B-BE20-0F49-964F-6BB02B2B27ED}" dt="2023-04-23T04:39:37.623" v="19064" actId="1036"/>
          <ac:cxnSpMkLst>
            <pc:docMk/>
            <pc:sldMk cId="4154545296" sldId="281"/>
            <ac:cxnSpMk id="7" creationId="{779FC1DD-9B5C-F534-311A-5B14996ADFDD}"/>
          </ac:cxnSpMkLst>
        </pc:cxnChg>
        <pc:cxnChg chg="add mod">
          <ac:chgData name="Wu, Fan" userId="4b10d03c-3d92-48e8-a0d5-6115b10b80cb" providerId="ADAL" clId="{D416C91B-BE20-0F49-964F-6BB02B2B27ED}" dt="2023-04-23T04:39:37.623" v="19064" actId="1036"/>
          <ac:cxnSpMkLst>
            <pc:docMk/>
            <pc:sldMk cId="4154545296" sldId="281"/>
            <ac:cxnSpMk id="10" creationId="{A876DA5B-D312-B75A-295E-51ADFB5E4933}"/>
          </ac:cxnSpMkLst>
        </pc:cxnChg>
        <pc:cxnChg chg="add mod">
          <ac:chgData name="Wu, Fan" userId="4b10d03c-3d92-48e8-a0d5-6115b10b80cb" providerId="ADAL" clId="{D416C91B-BE20-0F49-964F-6BB02B2B27ED}" dt="2023-04-23T04:39:37.623" v="19064" actId="1036"/>
          <ac:cxnSpMkLst>
            <pc:docMk/>
            <pc:sldMk cId="4154545296" sldId="281"/>
            <ac:cxnSpMk id="12" creationId="{D2F43B3B-CCC5-4800-DF2C-F4855DB16961}"/>
          </ac:cxnSpMkLst>
        </pc:cxnChg>
        <pc:cxnChg chg="add mod">
          <ac:chgData name="Wu, Fan" userId="4b10d03c-3d92-48e8-a0d5-6115b10b80cb" providerId="ADAL" clId="{D416C91B-BE20-0F49-964F-6BB02B2B27ED}" dt="2023-05-01T23:55:08.695" v="26018" actId="14100"/>
          <ac:cxnSpMkLst>
            <pc:docMk/>
            <pc:sldMk cId="4154545296" sldId="281"/>
            <ac:cxnSpMk id="14" creationId="{9043282C-D144-FBBB-C466-7972781DC519}"/>
          </ac:cxnSpMkLst>
        </pc:cxnChg>
        <pc:cxnChg chg="add mod">
          <ac:chgData name="Wu, Fan" userId="4b10d03c-3d92-48e8-a0d5-6115b10b80cb" providerId="ADAL" clId="{D416C91B-BE20-0F49-964F-6BB02B2B27ED}" dt="2023-04-23T04:39:37.623" v="19064" actId="1036"/>
          <ac:cxnSpMkLst>
            <pc:docMk/>
            <pc:sldMk cId="4154545296" sldId="281"/>
            <ac:cxnSpMk id="21" creationId="{359DCBC6-9EB3-4F7E-9903-D0D35BBE543F}"/>
          </ac:cxnSpMkLst>
        </pc:cxnChg>
        <pc:cxnChg chg="add mod">
          <ac:chgData name="Wu, Fan" userId="4b10d03c-3d92-48e8-a0d5-6115b10b80cb" providerId="ADAL" clId="{D416C91B-BE20-0F49-964F-6BB02B2B27ED}" dt="2023-04-23T04:39:37.623" v="19064" actId="1036"/>
          <ac:cxnSpMkLst>
            <pc:docMk/>
            <pc:sldMk cId="4154545296" sldId="281"/>
            <ac:cxnSpMk id="24" creationId="{130CAA55-DDA7-6FD1-B794-B6BE21FBD08C}"/>
          </ac:cxnSpMkLst>
        </pc:cxnChg>
        <pc:cxnChg chg="add mod">
          <ac:chgData name="Wu, Fan" userId="4b10d03c-3d92-48e8-a0d5-6115b10b80cb" providerId="ADAL" clId="{D416C91B-BE20-0F49-964F-6BB02B2B27ED}" dt="2023-04-23T04:39:37.623" v="19064" actId="1036"/>
          <ac:cxnSpMkLst>
            <pc:docMk/>
            <pc:sldMk cId="4154545296" sldId="281"/>
            <ac:cxnSpMk id="26" creationId="{4144B05E-478C-5A7A-0A5F-F4A379BBB35B}"/>
          </ac:cxnSpMkLst>
        </pc:cxnChg>
      </pc:sldChg>
      <pc:sldChg chg="addSp delSp modSp add mod ord delAnim modShow">
        <pc:chgData name="Wu, Fan" userId="4b10d03c-3d92-48e8-a0d5-6115b10b80cb" providerId="ADAL" clId="{D416C91B-BE20-0F49-964F-6BB02B2B27ED}" dt="2023-04-23T04:37:14.822" v="19037" actId="20578"/>
        <pc:sldMkLst>
          <pc:docMk/>
          <pc:sldMk cId="2024634614" sldId="282"/>
        </pc:sldMkLst>
        <pc:spChg chg="add mod topLvl">
          <ac:chgData name="Wu, Fan" userId="4b10d03c-3d92-48e8-a0d5-6115b10b80cb" providerId="ADAL" clId="{D416C91B-BE20-0F49-964F-6BB02B2B27ED}" dt="2023-04-15T23:07:58.849" v="15208" actId="167"/>
          <ac:spMkLst>
            <pc:docMk/>
            <pc:sldMk cId="2024634614" sldId="282"/>
            <ac:spMk id="2" creationId="{B400C6AF-FAC1-9E36-621C-80C0C4EDDC55}"/>
          </ac:spMkLst>
        </pc:spChg>
        <pc:spChg chg="add mod topLvl">
          <ac:chgData name="Wu, Fan" userId="4b10d03c-3d92-48e8-a0d5-6115b10b80cb" providerId="ADAL" clId="{D416C91B-BE20-0F49-964F-6BB02B2B27ED}" dt="2023-04-15T23:07:46.399" v="15205" actId="165"/>
          <ac:spMkLst>
            <pc:docMk/>
            <pc:sldMk cId="2024634614" sldId="282"/>
            <ac:spMk id="4" creationId="{23C089D1-1392-0A48-5188-B38F31F7F1C3}"/>
          </ac:spMkLst>
        </pc:spChg>
        <pc:spChg chg="add mod topLvl">
          <ac:chgData name="Wu, Fan" userId="4b10d03c-3d92-48e8-a0d5-6115b10b80cb" providerId="ADAL" clId="{D416C91B-BE20-0F49-964F-6BB02B2B27ED}" dt="2023-04-15T23:07:46.399" v="15205" actId="165"/>
          <ac:spMkLst>
            <pc:docMk/>
            <pc:sldMk cId="2024634614" sldId="282"/>
            <ac:spMk id="5" creationId="{94C4795A-CBBB-99DC-EB0F-162444527470}"/>
          </ac:spMkLst>
        </pc:spChg>
        <pc:spChg chg="add mod topLvl">
          <ac:chgData name="Wu, Fan" userId="4b10d03c-3d92-48e8-a0d5-6115b10b80cb" providerId="ADAL" clId="{D416C91B-BE20-0F49-964F-6BB02B2B27ED}" dt="2023-04-15T23:07:46.399" v="15205" actId="165"/>
          <ac:spMkLst>
            <pc:docMk/>
            <pc:sldMk cId="2024634614" sldId="282"/>
            <ac:spMk id="6" creationId="{7BB71945-2F26-D815-0676-1414FC765442}"/>
          </ac:spMkLst>
        </pc:spChg>
        <pc:spChg chg="add mod topLvl">
          <ac:chgData name="Wu, Fan" userId="4b10d03c-3d92-48e8-a0d5-6115b10b80cb" providerId="ADAL" clId="{D416C91B-BE20-0F49-964F-6BB02B2B27ED}" dt="2023-04-15T23:07:46.399" v="15205" actId="165"/>
          <ac:spMkLst>
            <pc:docMk/>
            <pc:sldMk cId="2024634614" sldId="282"/>
            <ac:spMk id="7" creationId="{173F9054-2A01-CD90-7FEF-44707D206A57}"/>
          </ac:spMkLst>
        </pc:spChg>
        <pc:spChg chg="add mod topLvl">
          <ac:chgData name="Wu, Fan" userId="4b10d03c-3d92-48e8-a0d5-6115b10b80cb" providerId="ADAL" clId="{D416C91B-BE20-0F49-964F-6BB02B2B27ED}" dt="2023-04-15T23:07:46.399" v="15205" actId="165"/>
          <ac:spMkLst>
            <pc:docMk/>
            <pc:sldMk cId="2024634614" sldId="282"/>
            <ac:spMk id="8" creationId="{6247F3E7-031D-BCFD-C257-79921D9656A5}"/>
          </ac:spMkLst>
        </pc:spChg>
        <pc:spChg chg="add mod topLvl">
          <ac:chgData name="Wu, Fan" userId="4b10d03c-3d92-48e8-a0d5-6115b10b80cb" providerId="ADAL" clId="{D416C91B-BE20-0F49-964F-6BB02B2B27ED}" dt="2023-04-15T23:32:57.232" v="15897" actId="164"/>
          <ac:spMkLst>
            <pc:docMk/>
            <pc:sldMk cId="2024634614" sldId="282"/>
            <ac:spMk id="9" creationId="{592B8D86-EBE2-33A8-0B49-FBD7FECA9BA3}"/>
          </ac:spMkLst>
        </pc:spChg>
        <pc:spChg chg="add mod topLvl">
          <ac:chgData name="Wu, Fan" userId="4b10d03c-3d92-48e8-a0d5-6115b10b80cb" providerId="ADAL" clId="{D416C91B-BE20-0F49-964F-6BB02B2B27ED}" dt="2023-04-15T23:07:46.399" v="15205" actId="165"/>
          <ac:spMkLst>
            <pc:docMk/>
            <pc:sldMk cId="2024634614" sldId="282"/>
            <ac:spMk id="10" creationId="{190EF823-9919-0EF8-5B4C-35B0F1E38D81}"/>
          </ac:spMkLst>
        </pc:spChg>
        <pc:spChg chg="add mod topLvl">
          <ac:chgData name="Wu, Fan" userId="4b10d03c-3d92-48e8-a0d5-6115b10b80cb" providerId="ADAL" clId="{D416C91B-BE20-0F49-964F-6BB02B2B27ED}" dt="2023-04-15T23:07:46.399" v="15205" actId="165"/>
          <ac:spMkLst>
            <pc:docMk/>
            <pc:sldMk cId="2024634614" sldId="282"/>
            <ac:spMk id="12" creationId="{AF0D56CC-1BD4-7209-6993-B17CD0D4D37A}"/>
          </ac:spMkLst>
        </pc:spChg>
        <pc:spChg chg="add mod topLvl">
          <ac:chgData name="Wu, Fan" userId="4b10d03c-3d92-48e8-a0d5-6115b10b80cb" providerId="ADAL" clId="{D416C91B-BE20-0F49-964F-6BB02B2B27ED}" dt="2023-04-15T23:07:46.399" v="15205" actId="165"/>
          <ac:spMkLst>
            <pc:docMk/>
            <pc:sldMk cId="2024634614" sldId="282"/>
            <ac:spMk id="14" creationId="{84DDA9FF-47DD-EFD8-A1B3-A499F450A403}"/>
          </ac:spMkLst>
        </pc:spChg>
        <pc:spChg chg="add mod topLvl">
          <ac:chgData name="Wu, Fan" userId="4b10d03c-3d92-48e8-a0d5-6115b10b80cb" providerId="ADAL" clId="{D416C91B-BE20-0F49-964F-6BB02B2B27ED}" dt="2023-04-15T23:07:46.399" v="15205" actId="165"/>
          <ac:spMkLst>
            <pc:docMk/>
            <pc:sldMk cId="2024634614" sldId="282"/>
            <ac:spMk id="15" creationId="{767F6BF5-1CFF-D967-E5BE-F5A758254632}"/>
          </ac:spMkLst>
        </pc:spChg>
        <pc:spChg chg="add mod topLvl">
          <ac:chgData name="Wu, Fan" userId="4b10d03c-3d92-48e8-a0d5-6115b10b80cb" providerId="ADAL" clId="{D416C91B-BE20-0F49-964F-6BB02B2B27ED}" dt="2023-04-15T23:07:46.399" v="15205" actId="165"/>
          <ac:spMkLst>
            <pc:docMk/>
            <pc:sldMk cId="2024634614" sldId="282"/>
            <ac:spMk id="16" creationId="{900E2832-A26B-991A-E75F-2ECA410FB9F8}"/>
          </ac:spMkLst>
        </pc:spChg>
        <pc:spChg chg="add mod topLvl">
          <ac:chgData name="Wu, Fan" userId="4b10d03c-3d92-48e8-a0d5-6115b10b80cb" providerId="ADAL" clId="{D416C91B-BE20-0F49-964F-6BB02B2B27ED}" dt="2023-04-15T23:07:46.399" v="15205" actId="165"/>
          <ac:spMkLst>
            <pc:docMk/>
            <pc:sldMk cId="2024634614" sldId="282"/>
            <ac:spMk id="17" creationId="{3ABDBFD7-C8B6-80AC-C9CF-926E7E9029D7}"/>
          </ac:spMkLst>
        </pc:spChg>
        <pc:spChg chg="add mod topLvl">
          <ac:chgData name="Wu, Fan" userId="4b10d03c-3d92-48e8-a0d5-6115b10b80cb" providerId="ADAL" clId="{D416C91B-BE20-0F49-964F-6BB02B2B27ED}" dt="2023-04-15T23:07:46.399" v="15205" actId="165"/>
          <ac:spMkLst>
            <pc:docMk/>
            <pc:sldMk cId="2024634614" sldId="282"/>
            <ac:spMk id="18" creationId="{AA548AAF-FB76-F1CB-9E15-2C0026E996F6}"/>
          </ac:spMkLst>
        </pc:spChg>
        <pc:spChg chg="add mod topLvl">
          <ac:chgData name="Wu, Fan" userId="4b10d03c-3d92-48e8-a0d5-6115b10b80cb" providerId="ADAL" clId="{D416C91B-BE20-0F49-964F-6BB02B2B27ED}" dt="2023-04-15T23:07:46.399" v="15205" actId="165"/>
          <ac:spMkLst>
            <pc:docMk/>
            <pc:sldMk cId="2024634614" sldId="282"/>
            <ac:spMk id="19" creationId="{9A4E34B0-1ED7-8501-D445-361D8522F874}"/>
          </ac:spMkLst>
        </pc:spChg>
        <pc:spChg chg="add mod topLvl">
          <ac:chgData name="Wu, Fan" userId="4b10d03c-3d92-48e8-a0d5-6115b10b80cb" providerId="ADAL" clId="{D416C91B-BE20-0F49-964F-6BB02B2B27ED}" dt="2023-04-15T23:07:46.399" v="15205" actId="165"/>
          <ac:spMkLst>
            <pc:docMk/>
            <pc:sldMk cId="2024634614" sldId="282"/>
            <ac:spMk id="20" creationId="{C6BFF639-F421-92ED-C679-F9A59A783AC8}"/>
          </ac:spMkLst>
        </pc:spChg>
        <pc:spChg chg="add mod topLvl">
          <ac:chgData name="Wu, Fan" userId="4b10d03c-3d92-48e8-a0d5-6115b10b80cb" providerId="ADAL" clId="{D416C91B-BE20-0F49-964F-6BB02B2B27ED}" dt="2023-04-15T23:07:46.399" v="15205" actId="165"/>
          <ac:spMkLst>
            <pc:docMk/>
            <pc:sldMk cId="2024634614" sldId="282"/>
            <ac:spMk id="21" creationId="{71E2C4B6-EF2B-BAA8-E672-6916497D4A3C}"/>
          </ac:spMkLst>
        </pc:spChg>
        <pc:spChg chg="add mod topLvl">
          <ac:chgData name="Wu, Fan" userId="4b10d03c-3d92-48e8-a0d5-6115b10b80cb" providerId="ADAL" clId="{D416C91B-BE20-0F49-964F-6BB02B2B27ED}" dt="2023-04-15T23:07:46.399" v="15205" actId="165"/>
          <ac:spMkLst>
            <pc:docMk/>
            <pc:sldMk cId="2024634614" sldId="282"/>
            <ac:spMk id="22" creationId="{943076C0-67A1-ABB7-DAC0-10F7E5C5CEC7}"/>
          </ac:spMkLst>
        </pc:spChg>
        <pc:spChg chg="del">
          <ac:chgData name="Wu, Fan" userId="4b10d03c-3d92-48e8-a0d5-6115b10b80cb" providerId="ADAL" clId="{D416C91B-BE20-0F49-964F-6BB02B2B27ED}" dt="2023-04-12T20:52:02.234" v="10497" actId="478"/>
          <ac:spMkLst>
            <pc:docMk/>
            <pc:sldMk cId="2024634614" sldId="282"/>
            <ac:spMk id="22" creationId="{97D7C4B2-D300-52E9-6162-1C2AA588E805}"/>
          </ac:spMkLst>
        </pc:spChg>
        <pc:spChg chg="add mod topLvl">
          <ac:chgData name="Wu, Fan" userId="4b10d03c-3d92-48e8-a0d5-6115b10b80cb" providerId="ADAL" clId="{D416C91B-BE20-0F49-964F-6BB02B2B27ED}" dt="2023-04-15T23:07:46.399" v="15205" actId="165"/>
          <ac:spMkLst>
            <pc:docMk/>
            <pc:sldMk cId="2024634614" sldId="282"/>
            <ac:spMk id="23" creationId="{687D110F-AFFD-9E31-B866-C7258B2A76CC}"/>
          </ac:spMkLst>
        </pc:spChg>
        <pc:spChg chg="add mod topLvl">
          <ac:chgData name="Wu, Fan" userId="4b10d03c-3d92-48e8-a0d5-6115b10b80cb" providerId="ADAL" clId="{D416C91B-BE20-0F49-964F-6BB02B2B27ED}" dt="2023-04-15T23:07:46.399" v="15205" actId="165"/>
          <ac:spMkLst>
            <pc:docMk/>
            <pc:sldMk cId="2024634614" sldId="282"/>
            <ac:spMk id="24" creationId="{39EB8489-1357-2180-9EB8-67F2F0423B32}"/>
          </ac:spMkLst>
        </pc:spChg>
        <pc:spChg chg="add mod topLvl">
          <ac:chgData name="Wu, Fan" userId="4b10d03c-3d92-48e8-a0d5-6115b10b80cb" providerId="ADAL" clId="{D416C91B-BE20-0F49-964F-6BB02B2B27ED}" dt="2023-04-15T23:07:46.399" v="15205" actId="165"/>
          <ac:spMkLst>
            <pc:docMk/>
            <pc:sldMk cId="2024634614" sldId="282"/>
            <ac:spMk id="25" creationId="{5937CB2D-56DA-9ABE-FBA8-88F76CF40DC5}"/>
          </ac:spMkLst>
        </pc:spChg>
        <pc:spChg chg="add mod topLvl">
          <ac:chgData name="Wu, Fan" userId="4b10d03c-3d92-48e8-a0d5-6115b10b80cb" providerId="ADAL" clId="{D416C91B-BE20-0F49-964F-6BB02B2B27ED}" dt="2023-04-15T23:07:46.399" v="15205" actId="165"/>
          <ac:spMkLst>
            <pc:docMk/>
            <pc:sldMk cId="2024634614" sldId="282"/>
            <ac:spMk id="26" creationId="{B5BB6CDE-6C7E-234C-E326-D7C42A07F4A4}"/>
          </ac:spMkLst>
        </pc:spChg>
        <pc:spChg chg="add mod topLvl">
          <ac:chgData name="Wu, Fan" userId="4b10d03c-3d92-48e8-a0d5-6115b10b80cb" providerId="ADAL" clId="{D416C91B-BE20-0F49-964F-6BB02B2B27ED}" dt="2023-04-15T23:07:46.399" v="15205" actId="165"/>
          <ac:spMkLst>
            <pc:docMk/>
            <pc:sldMk cId="2024634614" sldId="282"/>
            <ac:spMk id="27" creationId="{D097FCEF-8312-5636-1AC0-C8099E04934E}"/>
          </ac:spMkLst>
        </pc:spChg>
        <pc:spChg chg="add mod topLvl">
          <ac:chgData name="Wu, Fan" userId="4b10d03c-3d92-48e8-a0d5-6115b10b80cb" providerId="ADAL" clId="{D416C91B-BE20-0F49-964F-6BB02B2B27ED}" dt="2023-04-15T23:07:46.399" v="15205" actId="165"/>
          <ac:spMkLst>
            <pc:docMk/>
            <pc:sldMk cId="2024634614" sldId="282"/>
            <ac:spMk id="28" creationId="{83ED7518-2028-6A22-6FDF-BB545C09B495}"/>
          </ac:spMkLst>
        </pc:spChg>
        <pc:spChg chg="add mod">
          <ac:chgData name="Wu, Fan" userId="4b10d03c-3d92-48e8-a0d5-6115b10b80cb" providerId="ADAL" clId="{D416C91B-BE20-0F49-964F-6BB02B2B27ED}" dt="2023-04-15T23:07:46.399" v="15205" actId="165"/>
          <ac:spMkLst>
            <pc:docMk/>
            <pc:sldMk cId="2024634614" sldId="282"/>
            <ac:spMk id="29" creationId="{7C7E01FE-7C74-9AC3-29AD-F32B9DD002EF}"/>
          </ac:spMkLst>
        </pc:spChg>
        <pc:spChg chg="add del mod">
          <ac:chgData name="Wu, Fan" userId="4b10d03c-3d92-48e8-a0d5-6115b10b80cb" providerId="ADAL" clId="{D416C91B-BE20-0F49-964F-6BB02B2B27ED}" dt="2023-04-15T05:16:14.250" v="10920" actId="478"/>
          <ac:spMkLst>
            <pc:docMk/>
            <pc:sldMk cId="2024634614" sldId="282"/>
            <ac:spMk id="30" creationId="{C8853716-00D1-0286-D352-54EE26D11D0A}"/>
          </ac:spMkLst>
        </pc:spChg>
        <pc:spChg chg="add mod">
          <ac:chgData name="Wu, Fan" userId="4b10d03c-3d92-48e8-a0d5-6115b10b80cb" providerId="ADAL" clId="{D416C91B-BE20-0F49-964F-6BB02B2B27ED}" dt="2023-04-15T23:07:46.399" v="15205" actId="165"/>
          <ac:spMkLst>
            <pc:docMk/>
            <pc:sldMk cId="2024634614" sldId="282"/>
            <ac:spMk id="31" creationId="{3178B95C-9CF6-B4A1-9467-901F55FB7430}"/>
          </ac:spMkLst>
        </pc:spChg>
        <pc:spChg chg="add mod">
          <ac:chgData name="Wu, Fan" userId="4b10d03c-3d92-48e8-a0d5-6115b10b80cb" providerId="ADAL" clId="{D416C91B-BE20-0F49-964F-6BB02B2B27ED}" dt="2023-04-15T23:07:46.399" v="15205" actId="165"/>
          <ac:spMkLst>
            <pc:docMk/>
            <pc:sldMk cId="2024634614" sldId="282"/>
            <ac:spMk id="32" creationId="{ED69B440-D97F-02F9-71BF-25806F3D25F9}"/>
          </ac:spMkLst>
        </pc:spChg>
        <pc:spChg chg="add mod">
          <ac:chgData name="Wu, Fan" userId="4b10d03c-3d92-48e8-a0d5-6115b10b80cb" providerId="ADAL" clId="{D416C91B-BE20-0F49-964F-6BB02B2B27ED}" dt="2023-04-15T23:07:46.399" v="15205" actId="165"/>
          <ac:spMkLst>
            <pc:docMk/>
            <pc:sldMk cId="2024634614" sldId="282"/>
            <ac:spMk id="33" creationId="{0A347F2A-27E8-111E-6A19-AB875327AE7F}"/>
          </ac:spMkLst>
        </pc:spChg>
        <pc:spChg chg="add mod">
          <ac:chgData name="Wu, Fan" userId="4b10d03c-3d92-48e8-a0d5-6115b10b80cb" providerId="ADAL" clId="{D416C91B-BE20-0F49-964F-6BB02B2B27ED}" dt="2023-04-15T23:07:46.399" v="15205" actId="165"/>
          <ac:spMkLst>
            <pc:docMk/>
            <pc:sldMk cId="2024634614" sldId="282"/>
            <ac:spMk id="34" creationId="{DA6FF3F2-32E1-33AA-EA1D-99F8F670A19C}"/>
          </ac:spMkLst>
        </pc:spChg>
        <pc:spChg chg="add mod">
          <ac:chgData name="Wu, Fan" userId="4b10d03c-3d92-48e8-a0d5-6115b10b80cb" providerId="ADAL" clId="{D416C91B-BE20-0F49-964F-6BB02B2B27ED}" dt="2023-04-15T23:07:46.399" v="15205" actId="165"/>
          <ac:spMkLst>
            <pc:docMk/>
            <pc:sldMk cId="2024634614" sldId="282"/>
            <ac:spMk id="35" creationId="{86FF6EB5-1245-2B05-3170-F8B3C2D6889E}"/>
          </ac:spMkLst>
        </pc:spChg>
        <pc:spChg chg="add mod">
          <ac:chgData name="Wu, Fan" userId="4b10d03c-3d92-48e8-a0d5-6115b10b80cb" providerId="ADAL" clId="{D416C91B-BE20-0F49-964F-6BB02B2B27ED}" dt="2023-04-15T23:07:46.399" v="15205" actId="165"/>
          <ac:spMkLst>
            <pc:docMk/>
            <pc:sldMk cId="2024634614" sldId="282"/>
            <ac:spMk id="36" creationId="{0D148FA0-01E6-E1DB-E354-E7FBD376ACA1}"/>
          </ac:spMkLst>
        </pc:spChg>
        <pc:spChg chg="del">
          <ac:chgData name="Wu, Fan" userId="4b10d03c-3d92-48e8-a0d5-6115b10b80cb" providerId="ADAL" clId="{D416C91B-BE20-0F49-964F-6BB02B2B27ED}" dt="2023-04-12T20:52:08.116" v="10498" actId="478"/>
          <ac:spMkLst>
            <pc:docMk/>
            <pc:sldMk cId="2024634614" sldId="282"/>
            <ac:spMk id="36" creationId="{C580BB65-D3E4-7D9C-B759-D56D4D11A556}"/>
          </ac:spMkLst>
        </pc:spChg>
        <pc:spChg chg="del">
          <ac:chgData name="Wu, Fan" userId="4b10d03c-3d92-48e8-a0d5-6115b10b80cb" providerId="ADAL" clId="{D416C91B-BE20-0F49-964F-6BB02B2B27ED}" dt="2023-04-12T20:52:08.116" v="10498" actId="478"/>
          <ac:spMkLst>
            <pc:docMk/>
            <pc:sldMk cId="2024634614" sldId="282"/>
            <ac:spMk id="37" creationId="{144E8E7B-B88D-038B-8354-9C621D948235}"/>
          </ac:spMkLst>
        </pc:spChg>
        <pc:spChg chg="add mod">
          <ac:chgData name="Wu, Fan" userId="4b10d03c-3d92-48e8-a0d5-6115b10b80cb" providerId="ADAL" clId="{D416C91B-BE20-0F49-964F-6BB02B2B27ED}" dt="2023-04-15T23:07:46.399" v="15205" actId="165"/>
          <ac:spMkLst>
            <pc:docMk/>
            <pc:sldMk cId="2024634614" sldId="282"/>
            <ac:spMk id="37" creationId="{22428520-E387-044A-68D6-E6AC224EF21C}"/>
          </ac:spMkLst>
        </pc:spChg>
        <pc:spChg chg="add mod">
          <ac:chgData name="Wu, Fan" userId="4b10d03c-3d92-48e8-a0d5-6115b10b80cb" providerId="ADAL" clId="{D416C91B-BE20-0F49-964F-6BB02B2B27ED}" dt="2023-04-15T23:07:46.399" v="15205" actId="165"/>
          <ac:spMkLst>
            <pc:docMk/>
            <pc:sldMk cId="2024634614" sldId="282"/>
            <ac:spMk id="38" creationId="{626BDFCB-420D-7414-4C07-A67797FA4C47}"/>
          </ac:spMkLst>
        </pc:spChg>
        <pc:spChg chg="del">
          <ac:chgData name="Wu, Fan" userId="4b10d03c-3d92-48e8-a0d5-6115b10b80cb" providerId="ADAL" clId="{D416C91B-BE20-0F49-964F-6BB02B2B27ED}" dt="2023-04-12T20:52:02.234" v="10497" actId="478"/>
          <ac:spMkLst>
            <pc:docMk/>
            <pc:sldMk cId="2024634614" sldId="282"/>
            <ac:spMk id="38" creationId="{C84B7FE1-0DF8-BFCB-1171-79733BDF17FB}"/>
          </ac:spMkLst>
        </pc:spChg>
        <pc:spChg chg="add del mod">
          <ac:chgData name="Wu, Fan" userId="4b10d03c-3d92-48e8-a0d5-6115b10b80cb" providerId="ADAL" clId="{D416C91B-BE20-0F49-964F-6BB02B2B27ED}" dt="2023-04-15T05:16:48.834" v="10930" actId="478"/>
          <ac:spMkLst>
            <pc:docMk/>
            <pc:sldMk cId="2024634614" sldId="282"/>
            <ac:spMk id="39" creationId="{DF288A7A-AAAF-EF8F-C2BF-BF5DE3B6CC64}"/>
          </ac:spMkLst>
        </pc:spChg>
        <pc:spChg chg="add mod topLvl">
          <ac:chgData name="Wu, Fan" userId="4b10d03c-3d92-48e8-a0d5-6115b10b80cb" providerId="ADAL" clId="{D416C91B-BE20-0F49-964F-6BB02B2B27ED}" dt="2023-04-15T23:32:57.232" v="15897" actId="164"/>
          <ac:spMkLst>
            <pc:docMk/>
            <pc:sldMk cId="2024634614" sldId="282"/>
            <ac:spMk id="39" creationId="{E36756A3-72D1-37BE-742F-44DA2BDBA5CA}"/>
          </ac:spMkLst>
        </pc:spChg>
        <pc:spChg chg="add mod">
          <ac:chgData name="Wu, Fan" userId="4b10d03c-3d92-48e8-a0d5-6115b10b80cb" providerId="ADAL" clId="{D416C91B-BE20-0F49-964F-6BB02B2B27ED}" dt="2023-04-15T23:32:37.967" v="15891" actId="165"/>
          <ac:spMkLst>
            <pc:docMk/>
            <pc:sldMk cId="2024634614" sldId="282"/>
            <ac:spMk id="41" creationId="{0B2C9DAE-D744-1BAB-E46C-E5D4A197F09B}"/>
          </ac:spMkLst>
        </pc:spChg>
        <pc:spChg chg="del">
          <ac:chgData name="Wu, Fan" userId="4b10d03c-3d92-48e8-a0d5-6115b10b80cb" providerId="ADAL" clId="{D416C91B-BE20-0F49-964F-6BB02B2B27ED}" dt="2023-04-12T20:52:08.116" v="10498" actId="478"/>
          <ac:spMkLst>
            <pc:docMk/>
            <pc:sldMk cId="2024634614" sldId="282"/>
            <ac:spMk id="41" creationId="{871F31E2-95FC-E058-4F5A-9F84B2128DFF}"/>
          </ac:spMkLst>
        </pc:spChg>
        <pc:spChg chg="mod topLvl">
          <ac:chgData name="Wu, Fan" userId="4b10d03c-3d92-48e8-a0d5-6115b10b80cb" providerId="ADAL" clId="{D416C91B-BE20-0F49-964F-6BB02B2B27ED}" dt="2023-04-15T23:07:46.399" v="15205" actId="165"/>
          <ac:spMkLst>
            <pc:docMk/>
            <pc:sldMk cId="2024634614" sldId="282"/>
            <ac:spMk id="42" creationId="{23DFBBF3-6FF1-D365-6460-428961D66C5C}"/>
          </ac:spMkLst>
        </pc:spChg>
        <pc:spChg chg="del">
          <ac:chgData name="Wu, Fan" userId="4b10d03c-3d92-48e8-a0d5-6115b10b80cb" providerId="ADAL" clId="{D416C91B-BE20-0F49-964F-6BB02B2B27ED}" dt="2023-04-12T20:52:08.116" v="10498" actId="478"/>
          <ac:spMkLst>
            <pc:docMk/>
            <pc:sldMk cId="2024634614" sldId="282"/>
            <ac:spMk id="42" creationId="{A3E943B0-E06D-2FBB-5FA2-C72F967D0790}"/>
          </ac:spMkLst>
        </pc:spChg>
        <pc:spChg chg="del">
          <ac:chgData name="Wu, Fan" userId="4b10d03c-3d92-48e8-a0d5-6115b10b80cb" providerId="ADAL" clId="{D416C91B-BE20-0F49-964F-6BB02B2B27ED}" dt="2023-04-12T20:52:02.234" v="10497" actId="478"/>
          <ac:spMkLst>
            <pc:docMk/>
            <pc:sldMk cId="2024634614" sldId="282"/>
            <ac:spMk id="43" creationId="{BBE5F338-74AB-FC58-274A-E0FC2B0C7E9C}"/>
          </ac:spMkLst>
        </pc:spChg>
        <pc:spChg chg="mod topLvl">
          <ac:chgData name="Wu, Fan" userId="4b10d03c-3d92-48e8-a0d5-6115b10b80cb" providerId="ADAL" clId="{D416C91B-BE20-0F49-964F-6BB02B2B27ED}" dt="2023-04-15T23:07:46.399" v="15205" actId="165"/>
          <ac:spMkLst>
            <pc:docMk/>
            <pc:sldMk cId="2024634614" sldId="282"/>
            <ac:spMk id="43" creationId="{CAA39D93-59D8-0E45-3C53-FF1D94FFF3B3}"/>
          </ac:spMkLst>
        </pc:spChg>
        <pc:spChg chg="mod topLvl">
          <ac:chgData name="Wu, Fan" userId="4b10d03c-3d92-48e8-a0d5-6115b10b80cb" providerId="ADAL" clId="{D416C91B-BE20-0F49-964F-6BB02B2B27ED}" dt="2023-04-15T23:07:46.399" v="15205" actId="165"/>
          <ac:spMkLst>
            <pc:docMk/>
            <pc:sldMk cId="2024634614" sldId="282"/>
            <ac:spMk id="44" creationId="{26B2DFF0-5BC8-9F6C-0814-434280433DFC}"/>
          </ac:spMkLst>
        </pc:spChg>
        <pc:spChg chg="mod topLvl">
          <ac:chgData name="Wu, Fan" userId="4b10d03c-3d92-48e8-a0d5-6115b10b80cb" providerId="ADAL" clId="{D416C91B-BE20-0F49-964F-6BB02B2B27ED}" dt="2023-04-15T23:07:46.399" v="15205" actId="165"/>
          <ac:spMkLst>
            <pc:docMk/>
            <pc:sldMk cId="2024634614" sldId="282"/>
            <ac:spMk id="45" creationId="{DD7736B2-5566-048E-F7CF-9685A032C77E}"/>
          </ac:spMkLst>
        </pc:spChg>
        <pc:spChg chg="del">
          <ac:chgData name="Wu, Fan" userId="4b10d03c-3d92-48e8-a0d5-6115b10b80cb" providerId="ADAL" clId="{D416C91B-BE20-0F49-964F-6BB02B2B27ED}" dt="2023-04-12T20:52:08.116" v="10498" actId="478"/>
          <ac:spMkLst>
            <pc:docMk/>
            <pc:sldMk cId="2024634614" sldId="282"/>
            <ac:spMk id="45" creationId="{F8FA820A-210A-8298-CDC4-8D0A3CB22CB7}"/>
          </ac:spMkLst>
        </pc:spChg>
        <pc:spChg chg="mod topLvl">
          <ac:chgData name="Wu, Fan" userId="4b10d03c-3d92-48e8-a0d5-6115b10b80cb" providerId="ADAL" clId="{D416C91B-BE20-0F49-964F-6BB02B2B27ED}" dt="2023-04-15T23:07:46.399" v="15205" actId="165"/>
          <ac:spMkLst>
            <pc:docMk/>
            <pc:sldMk cId="2024634614" sldId="282"/>
            <ac:spMk id="46" creationId="{09DB7631-E60D-C41B-0DC3-762987CF1369}"/>
          </ac:spMkLst>
        </pc:spChg>
        <pc:spChg chg="del">
          <ac:chgData name="Wu, Fan" userId="4b10d03c-3d92-48e8-a0d5-6115b10b80cb" providerId="ADAL" clId="{D416C91B-BE20-0F49-964F-6BB02B2B27ED}" dt="2023-04-12T20:52:08.116" v="10498" actId="478"/>
          <ac:spMkLst>
            <pc:docMk/>
            <pc:sldMk cId="2024634614" sldId="282"/>
            <ac:spMk id="46" creationId="{AFC213EE-ACE7-CE40-C32F-CB939BD4BBCD}"/>
          </ac:spMkLst>
        </pc:spChg>
        <pc:spChg chg="mod topLvl">
          <ac:chgData name="Wu, Fan" userId="4b10d03c-3d92-48e8-a0d5-6115b10b80cb" providerId="ADAL" clId="{D416C91B-BE20-0F49-964F-6BB02B2B27ED}" dt="2023-04-15T23:07:46.399" v="15205" actId="165"/>
          <ac:spMkLst>
            <pc:docMk/>
            <pc:sldMk cId="2024634614" sldId="282"/>
            <ac:spMk id="47" creationId="{F219B728-C886-8B54-9CA8-DC7211A4938E}"/>
          </ac:spMkLst>
        </pc:spChg>
        <pc:spChg chg="del">
          <ac:chgData name="Wu, Fan" userId="4b10d03c-3d92-48e8-a0d5-6115b10b80cb" providerId="ADAL" clId="{D416C91B-BE20-0F49-964F-6BB02B2B27ED}" dt="2023-04-12T20:52:02.234" v="10497" actId="478"/>
          <ac:spMkLst>
            <pc:docMk/>
            <pc:sldMk cId="2024634614" sldId="282"/>
            <ac:spMk id="47" creationId="{F2F5475F-3D7D-F29C-8260-F3BEA3BFBC87}"/>
          </ac:spMkLst>
        </pc:spChg>
        <pc:spChg chg="del">
          <ac:chgData name="Wu, Fan" userId="4b10d03c-3d92-48e8-a0d5-6115b10b80cb" providerId="ADAL" clId="{D416C91B-BE20-0F49-964F-6BB02B2B27ED}" dt="2023-04-12T20:12:51.444" v="10253" actId="478"/>
          <ac:spMkLst>
            <pc:docMk/>
            <pc:sldMk cId="2024634614" sldId="282"/>
            <ac:spMk id="48" creationId="{05D077FA-145A-3D66-FD54-5109D7C00090}"/>
          </ac:spMkLst>
        </pc:spChg>
        <pc:spChg chg="mod topLvl">
          <ac:chgData name="Wu, Fan" userId="4b10d03c-3d92-48e8-a0d5-6115b10b80cb" providerId="ADAL" clId="{D416C91B-BE20-0F49-964F-6BB02B2B27ED}" dt="2023-04-15T23:07:46.399" v="15205" actId="165"/>
          <ac:spMkLst>
            <pc:docMk/>
            <pc:sldMk cId="2024634614" sldId="282"/>
            <ac:spMk id="48" creationId="{B9EAE88F-6D9F-8E95-BF99-9D315FC51AAB}"/>
          </ac:spMkLst>
        </pc:spChg>
        <pc:spChg chg="add del mod">
          <ac:chgData name="Wu, Fan" userId="4b10d03c-3d92-48e8-a0d5-6115b10b80cb" providerId="ADAL" clId="{D416C91B-BE20-0F49-964F-6BB02B2B27ED}" dt="2023-04-15T05:18:18.068" v="10969" actId="478"/>
          <ac:spMkLst>
            <pc:docMk/>
            <pc:sldMk cId="2024634614" sldId="282"/>
            <ac:spMk id="49" creationId="{80DDE278-72AD-C60E-A851-44D76E5B5CB5}"/>
          </ac:spMkLst>
        </pc:spChg>
        <pc:spChg chg="mod">
          <ac:chgData name="Wu, Fan" userId="4b10d03c-3d92-48e8-a0d5-6115b10b80cb" providerId="ADAL" clId="{D416C91B-BE20-0F49-964F-6BB02B2B27ED}" dt="2023-04-15T05:18:24.041" v="10970" actId="571"/>
          <ac:spMkLst>
            <pc:docMk/>
            <pc:sldMk cId="2024634614" sldId="282"/>
            <ac:spMk id="51" creationId="{C3662237-B00B-B8FF-15E0-13110D01A6BC}"/>
          </ac:spMkLst>
        </pc:spChg>
        <pc:spChg chg="mod">
          <ac:chgData name="Wu, Fan" userId="4b10d03c-3d92-48e8-a0d5-6115b10b80cb" providerId="ADAL" clId="{D416C91B-BE20-0F49-964F-6BB02B2B27ED}" dt="2023-04-15T05:18:24.041" v="10970" actId="571"/>
          <ac:spMkLst>
            <pc:docMk/>
            <pc:sldMk cId="2024634614" sldId="282"/>
            <ac:spMk id="52" creationId="{B902708B-47DB-C0AA-722F-7B98C57086FB}"/>
          </ac:spMkLst>
        </pc:spChg>
        <pc:spChg chg="add mod">
          <ac:chgData name="Wu, Fan" userId="4b10d03c-3d92-48e8-a0d5-6115b10b80cb" providerId="ADAL" clId="{D416C91B-BE20-0F49-964F-6BB02B2B27ED}" dt="2023-04-15T22:12:22.254" v="14956" actId="164"/>
          <ac:spMkLst>
            <pc:docMk/>
            <pc:sldMk cId="2024634614" sldId="282"/>
            <ac:spMk id="53" creationId="{448BFAE2-6776-C7FD-107A-D03E6020FBCF}"/>
          </ac:spMkLst>
        </pc:spChg>
        <pc:spChg chg="mod">
          <ac:chgData name="Wu, Fan" userId="4b10d03c-3d92-48e8-a0d5-6115b10b80cb" providerId="ADAL" clId="{D416C91B-BE20-0F49-964F-6BB02B2B27ED}" dt="2023-04-15T05:18:24.041" v="10970" actId="571"/>
          <ac:spMkLst>
            <pc:docMk/>
            <pc:sldMk cId="2024634614" sldId="282"/>
            <ac:spMk id="53" creationId="{890B70E2-BCF0-4DF3-1E23-476CE583A115}"/>
          </ac:spMkLst>
        </pc:spChg>
        <pc:spChg chg="mod">
          <ac:chgData name="Wu, Fan" userId="4b10d03c-3d92-48e8-a0d5-6115b10b80cb" providerId="ADAL" clId="{D416C91B-BE20-0F49-964F-6BB02B2B27ED}" dt="2023-04-15T05:18:24.041" v="10970" actId="571"/>
          <ac:spMkLst>
            <pc:docMk/>
            <pc:sldMk cId="2024634614" sldId="282"/>
            <ac:spMk id="54" creationId="{486F9743-7299-540F-102E-3FE983059687}"/>
          </ac:spMkLst>
        </pc:spChg>
        <pc:spChg chg="mod">
          <ac:chgData name="Wu, Fan" userId="4b10d03c-3d92-48e8-a0d5-6115b10b80cb" providerId="ADAL" clId="{D416C91B-BE20-0F49-964F-6BB02B2B27ED}" dt="2023-04-15T05:18:24.041" v="10970" actId="571"/>
          <ac:spMkLst>
            <pc:docMk/>
            <pc:sldMk cId="2024634614" sldId="282"/>
            <ac:spMk id="55" creationId="{13CFF919-9344-D13F-336D-20436BAC403E}"/>
          </ac:spMkLst>
        </pc:spChg>
        <pc:spChg chg="mod">
          <ac:chgData name="Wu, Fan" userId="4b10d03c-3d92-48e8-a0d5-6115b10b80cb" providerId="ADAL" clId="{D416C91B-BE20-0F49-964F-6BB02B2B27ED}" dt="2023-04-15T05:18:24.041" v="10970" actId="571"/>
          <ac:spMkLst>
            <pc:docMk/>
            <pc:sldMk cId="2024634614" sldId="282"/>
            <ac:spMk id="56" creationId="{4652C8EE-F6A4-389F-E189-89A35A6A0F34}"/>
          </ac:spMkLst>
        </pc:spChg>
        <pc:spChg chg="add del mod">
          <ac:chgData name="Wu, Fan" userId="4b10d03c-3d92-48e8-a0d5-6115b10b80cb" providerId="ADAL" clId="{D416C91B-BE20-0F49-964F-6BB02B2B27ED}" dt="2023-04-15T23:26:11.951" v="15724" actId="478"/>
          <ac:spMkLst>
            <pc:docMk/>
            <pc:sldMk cId="2024634614" sldId="282"/>
            <ac:spMk id="57" creationId="{21F4F1A7-216A-C03B-9A9B-EA891D289C1A}"/>
          </ac:spMkLst>
        </pc:spChg>
        <pc:spChg chg="mod">
          <ac:chgData name="Wu, Fan" userId="4b10d03c-3d92-48e8-a0d5-6115b10b80cb" providerId="ADAL" clId="{D416C91B-BE20-0F49-964F-6BB02B2B27ED}" dt="2023-04-15T05:18:24.041" v="10970" actId="571"/>
          <ac:spMkLst>
            <pc:docMk/>
            <pc:sldMk cId="2024634614" sldId="282"/>
            <ac:spMk id="57" creationId="{7F59A93F-318F-4088-0DDF-32C524D0F65B}"/>
          </ac:spMkLst>
        </pc:spChg>
        <pc:spChg chg="mod">
          <ac:chgData name="Wu, Fan" userId="4b10d03c-3d92-48e8-a0d5-6115b10b80cb" providerId="ADAL" clId="{D416C91B-BE20-0F49-964F-6BB02B2B27ED}" dt="2023-04-15T23:07:46.399" v="15205" actId="165"/>
          <ac:spMkLst>
            <pc:docMk/>
            <pc:sldMk cId="2024634614" sldId="282"/>
            <ac:spMk id="60" creationId="{56299E15-60E5-BE3F-A7D1-ACD5B1316F49}"/>
          </ac:spMkLst>
        </pc:spChg>
        <pc:spChg chg="mod">
          <ac:chgData name="Wu, Fan" userId="4b10d03c-3d92-48e8-a0d5-6115b10b80cb" providerId="ADAL" clId="{D416C91B-BE20-0F49-964F-6BB02B2B27ED}" dt="2023-04-15T23:07:46.399" v="15205" actId="165"/>
          <ac:spMkLst>
            <pc:docMk/>
            <pc:sldMk cId="2024634614" sldId="282"/>
            <ac:spMk id="61" creationId="{6EE70C42-1421-B9F0-A062-FCCB01F14126}"/>
          </ac:spMkLst>
        </pc:spChg>
        <pc:spChg chg="mod">
          <ac:chgData name="Wu, Fan" userId="4b10d03c-3d92-48e8-a0d5-6115b10b80cb" providerId="ADAL" clId="{D416C91B-BE20-0F49-964F-6BB02B2B27ED}" dt="2023-04-15T23:07:46.399" v="15205" actId="165"/>
          <ac:spMkLst>
            <pc:docMk/>
            <pc:sldMk cId="2024634614" sldId="282"/>
            <ac:spMk id="62" creationId="{7D0A1141-7911-48AB-B093-4C8E9ECC7BAF}"/>
          </ac:spMkLst>
        </pc:spChg>
        <pc:spChg chg="mod">
          <ac:chgData name="Wu, Fan" userId="4b10d03c-3d92-48e8-a0d5-6115b10b80cb" providerId="ADAL" clId="{D416C91B-BE20-0F49-964F-6BB02B2B27ED}" dt="2023-04-15T23:07:46.399" v="15205" actId="165"/>
          <ac:spMkLst>
            <pc:docMk/>
            <pc:sldMk cId="2024634614" sldId="282"/>
            <ac:spMk id="63" creationId="{B4AA4548-5B09-5E50-CF22-938059FECBD9}"/>
          </ac:spMkLst>
        </pc:spChg>
        <pc:spChg chg="mod">
          <ac:chgData name="Wu, Fan" userId="4b10d03c-3d92-48e8-a0d5-6115b10b80cb" providerId="ADAL" clId="{D416C91B-BE20-0F49-964F-6BB02B2B27ED}" dt="2023-04-15T23:07:46.399" v="15205" actId="165"/>
          <ac:spMkLst>
            <pc:docMk/>
            <pc:sldMk cId="2024634614" sldId="282"/>
            <ac:spMk id="1024" creationId="{ED4FB0A3-BB73-222A-3304-4780C66008F2}"/>
          </ac:spMkLst>
        </pc:spChg>
        <pc:spChg chg="mod">
          <ac:chgData name="Wu, Fan" userId="4b10d03c-3d92-48e8-a0d5-6115b10b80cb" providerId="ADAL" clId="{D416C91B-BE20-0F49-964F-6BB02B2B27ED}" dt="2023-04-15T23:07:46.399" v="15205" actId="165"/>
          <ac:spMkLst>
            <pc:docMk/>
            <pc:sldMk cId="2024634614" sldId="282"/>
            <ac:spMk id="1025" creationId="{AA37B08A-9476-FC18-6DC5-7BAEBC0DE11C}"/>
          </ac:spMkLst>
        </pc:spChg>
        <pc:spChg chg="mod">
          <ac:chgData name="Wu, Fan" userId="4b10d03c-3d92-48e8-a0d5-6115b10b80cb" providerId="ADAL" clId="{D416C91B-BE20-0F49-964F-6BB02B2B27ED}" dt="2023-04-15T23:07:46.399" v="15205" actId="165"/>
          <ac:spMkLst>
            <pc:docMk/>
            <pc:sldMk cId="2024634614" sldId="282"/>
            <ac:spMk id="1027" creationId="{5C65B7E3-9696-3967-BA84-3648C3AAC46D}"/>
          </ac:spMkLst>
        </pc:spChg>
        <pc:spChg chg="mod">
          <ac:chgData name="Wu, Fan" userId="4b10d03c-3d92-48e8-a0d5-6115b10b80cb" providerId="ADAL" clId="{D416C91B-BE20-0F49-964F-6BB02B2B27ED}" dt="2023-04-15T23:07:46.399" v="15205" actId="165"/>
          <ac:spMkLst>
            <pc:docMk/>
            <pc:sldMk cId="2024634614" sldId="282"/>
            <ac:spMk id="1030" creationId="{5E377F61-4E0B-0770-F1C6-3984C6B8D89C}"/>
          </ac:spMkLst>
        </pc:spChg>
        <pc:spChg chg="mod">
          <ac:chgData name="Wu, Fan" userId="4b10d03c-3d92-48e8-a0d5-6115b10b80cb" providerId="ADAL" clId="{D416C91B-BE20-0F49-964F-6BB02B2B27ED}" dt="2023-04-15T23:07:46.399" v="15205" actId="165"/>
          <ac:spMkLst>
            <pc:docMk/>
            <pc:sldMk cId="2024634614" sldId="282"/>
            <ac:spMk id="1031" creationId="{B232D7A0-D4A9-F349-3CFB-A69D09A4489A}"/>
          </ac:spMkLst>
        </pc:spChg>
        <pc:spChg chg="mod">
          <ac:chgData name="Wu, Fan" userId="4b10d03c-3d92-48e8-a0d5-6115b10b80cb" providerId="ADAL" clId="{D416C91B-BE20-0F49-964F-6BB02B2B27ED}" dt="2023-04-15T23:07:46.399" v="15205" actId="165"/>
          <ac:spMkLst>
            <pc:docMk/>
            <pc:sldMk cId="2024634614" sldId="282"/>
            <ac:spMk id="1032" creationId="{1D339335-8F1A-8CFA-D53F-7409FB9BA54D}"/>
          </ac:spMkLst>
        </pc:spChg>
        <pc:spChg chg="mod">
          <ac:chgData name="Wu, Fan" userId="4b10d03c-3d92-48e8-a0d5-6115b10b80cb" providerId="ADAL" clId="{D416C91B-BE20-0F49-964F-6BB02B2B27ED}" dt="2023-04-15T23:07:46.399" v="15205" actId="165"/>
          <ac:spMkLst>
            <pc:docMk/>
            <pc:sldMk cId="2024634614" sldId="282"/>
            <ac:spMk id="1033" creationId="{B8954F20-7ECF-3B12-415B-8C8FF58CB4FC}"/>
          </ac:spMkLst>
        </pc:spChg>
        <pc:spChg chg="mod">
          <ac:chgData name="Wu, Fan" userId="4b10d03c-3d92-48e8-a0d5-6115b10b80cb" providerId="ADAL" clId="{D416C91B-BE20-0F49-964F-6BB02B2B27ED}" dt="2023-04-15T23:07:46.399" v="15205" actId="165"/>
          <ac:spMkLst>
            <pc:docMk/>
            <pc:sldMk cId="2024634614" sldId="282"/>
            <ac:spMk id="1034" creationId="{D802A081-E1AF-D15B-C80D-2A3E22319E5C}"/>
          </ac:spMkLst>
        </pc:spChg>
        <pc:spChg chg="mod">
          <ac:chgData name="Wu, Fan" userId="4b10d03c-3d92-48e8-a0d5-6115b10b80cb" providerId="ADAL" clId="{D416C91B-BE20-0F49-964F-6BB02B2B27ED}" dt="2023-04-15T23:07:46.399" v="15205" actId="165"/>
          <ac:spMkLst>
            <pc:docMk/>
            <pc:sldMk cId="2024634614" sldId="282"/>
            <ac:spMk id="1035" creationId="{20904D66-E850-466A-975D-47A799EBE422}"/>
          </ac:spMkLst>
        </pc:spChg>
        <pc:spChg chg="mod">
          <ac:chgData name="Wu, Fan" userId="4b10d03c-3d92-48e8-a0d5-6115b10b80cb" providerId="ADAL" clId="{D416C91B-BE20-0F49-964F-6BB02B2B27ED}" dt="2023-04-15T23:07:46.399" v="15205" actId="165"/>
          <ac:spMkLst>
            <pc:docMk/>
            <pc:sldMk cId="2024634614" sldId="282"/>
            <ac:spMk id="1036" creationId="{090521C9-6A95-B787-E052-BE208445F3E2}"/>
          </ac:spMkLst>
        </pc:spChg>
        <pc:spChg chg="add mod topLvl">
          <ac:chgData name="Wu, Fan" userId="4b10d03c-3d92-48e8-a0d5-6115b10b80cb" providerId="ADAL" clId="{D416C91B-BE20-0F49-964F-6BB02B2B27ED}" dt="2023-04-15T23:07:46.399" v="15205" actId="165"/>
          <ac:spMkLst>
            <pc:docMk/>
            <pc:sldMk cId="2024634614" sldId="282"/>
            <ac:spMk id="1037" creationId="{9084EE9C-FFA4-917E-7A63-0A0035D5AB4C}"/>
          </ac:spMkLst>
        </pc:spChg>
        <pc:spChg chg="add mod topLvl">
          <ac:chgData name="Wu, Fan" userId="4b10d03c-3d92-48e8-a0d5-6115b10b80cb" providerId="ADAL" clId="{D416C91B-BE20-0F49-964F-6BB02B2B27ED}" dt="2023-04-15T23:07:46.399" v="15205" actId="165"/>
          <ac:spMkLst>
            <pc:docMk/>
            <pc:sldMk cId="2024634614" sldId="282"/>
            <ac:spMk id="1038" creationId="{29AD7856-658F-0DB5-4125-AB33BC7FC7C3}"/>
          </ac:spMkLst>
        </pc:spChg>
        <pc:spChg chg="add del mod topLvl">
          <ac:chgData name="Wu, Fan" userId="4b10d03c-3d92-48e8-a0d5-6115b10b80cb" providerId="ADAL" clId="{D416C91B-BE20-0F49-964F-6BB02B2B27ED}" dt="2023-04-15T20:56:36.249" v="14672" actId="478"/>
          <ac:spMkLst>
            <pc:docMk/>
            <pc:sldMk cId="2024634614" sldId="282"/>
            <ac:spMk id="1039" creationId="{CF625CB3-E560-8AE4-AEA7-98859AC6507F}"/>
          </ac:spMkLst>
        </pc:spChg>
        <pc:spChg chg="add del mod">
          <ac:chgData name="Wu, Fan" userId="4b10d03c-3d92-48e8-a0d5-6115b10b80cb" providerId="ADAL" clId="{D416C91B-BE20-0F49-964F-6BB02B2B27ED}" dt="2023-04-15T23:26:11.951" v="15724" actId="478"/>
          <ac:spMkLst>
            <pc:docMk/>
            <pc:sldMk cId="2024634614" sldId="282"/>
            <ac:spMk id="1040" creationId="{37CB1A3C-A4AC-9630-FB74-0DB435E54D82}"/>
          </ac:spMkLst>
        </pc:spChg>
        <pc:spChg chg="add mod">
          <ac:chgData name="Wu, Fan" userId="4b10d03c-3d92-48e8-a0d5-6115b10b80cb" providerId="ADAL" clId="{D416C91B-BE20-0F49-964F-6BB02B2B27ED}" dt="2023-04-15T23:32:37.967" v="15891" actId="165"/>
          <ac:spMkLst>
            <pc:docMk/>
            <pc:sldMk cId="2024634614" sldId="282"/>
            <ac:spMk id="1042" creationId="{56D124C6-9826-02EF-5058-6A49712F14D9}"/>
          </ac:spMkLst>
        </pc:spChg>
        <pc:spChg chg="add mod topLvl">
          <ac:chgData name="Wu, Fan" userId="4b10d03c-3d92-48e8-a0d5-6115b10b80cb" providerId="ADAL" clId="{D416C91B-BE20-0F49-964F-6BB02B2B27ED}" dt="2023-04-15T23:32:57.232" v="15897" actId="164"/>
          <ac:spMkLst>
            <pc:docMk/>
            <pc:sldMk cId="2024634614" sldId="282"/>
            <ac:spMk id="1056" creationId="{D6D5FA73-D295-392C-FB38-AF96C48734DE}"/>
          </ac:spMkLst>
        </pc:spChg>
        <pc:spChg chg="add mod topLvl">
          <ac:chgData name="Wu, Fan" userId="4b10d03c-3d92-48e8-a0d5-6115b10b80cb" providerId="ADAL" clId="{D416C91B-BE20-0F49-964F-6BB02B2B27ED}" dt="2023-04-15T23:32:57.232" v="15897" actId="164"/>
          <ac:spMkLst>
            <pc:docMk/>
            <pc:sldMk cId="2024634614" sldId="282"/>
            <ac:spMk id="1057" creationId="{020F6645-9FE1-531B-33B7-ACE8FB64B958}"/>
          </ac:spMkLst>
        </pc:spChg>
        <pc:spChg chg="add mod topLvl">
          <ac:chgData name="Wu, Fan" userId="4b10d03c-3d92-48e8-a0d5-6115b10b80cb" providerId="ADAL" clId="{D416C91B-BE20-0F49-964F-6BB02B2B27ED}" dt="2023-04-15T23:32:57.232" v="15897" actId="164"/>
          <ac:spMkLst>
            <pc:docMk/>
            <pc:sldMk cId="2024634614" sldId="282"/>
            <ac:spMk id="1058" creationId="{1D043F86-F971-D080-4AAF-239B4B3203A6}"/>
          </ac:spMkLst>
        </pc:spChg>
        <pc:spChg chg="add mod">
          <ac:chgData name="Wu, Fan" userId="4b10d03c-3d92-48e8-a0d5-6115b10b80cb" providerId="ADAL" clId="{D416C91B-BE20-0F49-964F-6BB02B2B27ED}" dt="2023-04-15T23:32:37.967" v="15891" actId="165"/>
          <ac:spMkLst>
            <pc:docMk/>
            <pc:sldMk cId="2024634614" sldId="282"/>
            <ac:spMk id="1059" creationId="{6859EAE0-FB5F-C8D1-35AD-15248EA79387}"/>
          </ac:spMkLst>
        </pc:spChg>
        <pc:spChg chg="add mod">
          <ac:chgData name="Wu, Fan" userId="4b10d03c-3d92-48e8-a0d5-6115b10b80cb" providerId="ADAL" clId="{D416C91B-BE20-0F49-964F-6BB02B2B27ED}" dt="2023-04-15T23:32:37.967" v="15891" actId="165"/>
          <ac:spMkLst>
            <pc:docMk/>
            <pc:sldMk cId="2024634614" sldId="282"/>
            <ac:spMk id="1060" creationId="{5B7CFEEB-CF96-9A74-122B-51C11E4EC4E4}"/>
          </ac:spMkLst>
        </pc:spChg>
        <pc:spChg chg="add mod">
          <ac:chgData name="Wu, Fan" userId="4b10d03c-3d92-48e8-a0d5-6115b10b80cb" providerId="ADAL" clId="{D416C91B-BE20-0F49-964F-6BB02B2B27ED}" dt="2023-04-15T23:32:37.967" v="15891" actId="165"/>
          <ac:spMkLst>
            <pc:docMk/>
            <pc:sldMk cId="2024634614" sldId="282"/>
            <ac:spMk id="1061" creationId="{EF3A2566-C0BA-EE6E-76AD-2BA5F0257DC5}"/>
          </ac:spMkLst>
        </pc:spChg>
        <pc:spChg chg="mod">
          <ac:chgData name="Wu, Fan" userId="4b10d03c-3d92-48e8-a0d5-6115b10b80cb" providerId="ADAL" clId="{D416C91B-BE20-0F49-964F-6BB02B2B27ED}" dt="2023-04-15T23:32:37.967" v="15891" actId="165"/>
          <ac:spMkLst>
            <pc:docMk/>
            <pc:sldMk cId="2024634614" sldId="282"/>
            <ac:spMk id="1065" creationId="{F32B4E1E-DA66-C5E8-4CDA-DD9CBFBDC2F9}"/>
          </ac:spMkLst>
        </pc:spChg>
        <pc:spChg chg="mod">
          <ac:chgData name="Wu, Fan" userId="4b10d03c-3d92-48e8-a0d5-6115b10b80cb" providerId="ADAL" clId="{D416C91B-BE20-0F49-964F-6BB02B2B27ED}" dt="2023-04-15T23:32:37.967" v="15891" actId="165"/>
          <ac:spMkLst>
            <pc:docMk/>
            <pc:sldMk cId="2024634614" sldId="282"/>
            <ac:spMk id="1066" creationId="{137F1491-1DC0-9464-2C7A-1D06E1887EB0}"/>
          </ac:spMkLst>
        </pc:spChg>
        <pc:spChg chg="mod">
          <ac:chgData name="Wu, Fan" userId="4b10d03c-3d92-48e8-a0d5-6115b10b80cb" providerId="ADAL" clId="{D416C91B-BE20-0F49-964F-6BB02B2B27ED}" dt="2023-04-15T23:32:37.967" v="15891" actId="165"/>
          <ac:spMkLst>
            <pc:docMk/>
            <pc:sldMk cId="2024634614" sldId="282"/>
            <ac:spMk id="1068" creationId="{B62F5E51-BF00-AF66-5E3C-FAE68D487FA5}"/>
          </ac:spMkLst>
        </pc:spChg>
        <pc:spChg chg="mod">
          <ac:chgData name="Wu, Fan" userId="4b10d03c-3d92-48e8-a0d5-6115b10b80cb" providerId="ADAL" clId="{D416C91B-BE20-0F49-964F-6BB02B2B27ED}" dt="2023-04-15T23:32:37.967" v="15891" actId="165"/>
          <ac:spMkLst>
            <pc:docMk/>
            <pc:sldMk cId="2024634614" sldId="282"/>
            <ac:spMk id="1069" creationId="{84130374-CE44-930F-859B-593CF14D4155}"/>
          </ac:spMkLst>
        </pc:spChg>
        <pc:grpChg chg="add del mod topLvl">
          <ac:chgData name="Wu, Fan" userId="4b10d03c-3d92-48e8-a0d5-6115b10b80cb" providerId="ADAL" clId="{D416C91B-BE20-0F49-964F-6BB02B2B27ED}" dt="2023-04-15T05:28:21.820" v="11412" actId="165"/>
          <ac:grpSpMkLst>
            <pc:docMk/>
            <pc:sldMk cId="2024634614" sldId="282"/>
            <ac:grpSpMk id="3" creationId="{923A97BE-C0A3-9272-0308-89A668DAC5E5}"/>
          </ac:grpSpMkLst>
        </pc:grpChg>
        <pc:grpChg chg="add del mod">
          <ac:chgData name="Wu, Fan" userId="4b10d03c-3d92-48e8-a0d5-6115b10b80cb" providerId="ADAL" clId="{D416C91B-BE20-0F49-964F-6BB02B2B27ED}" dt="2023-04-15T05:28:14.671" v="11411" actId="165"/>
          <ac:grpSpMkLst>
            <pc:docMk/>
            <pc:sldMk cId="2024634614" sldId="282"/>
            <ac:grpSpMk id="9" creationId="{BFB377D4-711A-D537-0318-9EC5E43A47C1}"/>
          </ac:grpSpMkLst>
        </pc:grpChg>
        <pc:grpChg chg="add del mod topLvl">
          <ac:chgData name="Wu, Fan" userId="4b10d03c-3d92-48e8-a0d5-6115b10b80cb" providerId="ADAL" clId="{D416C91B-BE20-0F49-964F-6BB02B2B27ED}" dt="2023-04-15T23:32:50.480" v="15895" actId="165"/>
          <ac:grpSpMkLst>
            <pc:docMk/>
            <pc:sldMk cId="2024634614" sldId="282"/>
            <ac:grpSpMk id="30" creationId="{817DACA5-6172-5B5B-3247-FEDCB13EAA3B}"/>
          </ac:grpSpMkLst>
        </pc:grpChg>
        <pc:grpChg chg="add mod topLvl">
          <ac:chgData name="Wu, Fan" userId="4b10d03c-3d92-48e8-a0d5-6115b10b80cb" providerId="ADAL" clId="{D416C91B-BE20-0F49-964F-6BB02B2B27ED}" dt="2023-04-15T23:07:46.399" v="15205" actId="165"/>
          <ac:grpSpMkLst>
            <pc:docMk/>
            <pc:sldMk cId="2024634614" sldId="282"/>
            <ac:grpSpMk id="40" creationId="{01C6CB1E-2AAB-9746-61AA-930537471D86}"/>
          </ac:grpSpMkLst>
        </pc:grpChg>
        <pc:grpChg chg="add del mod">
          <ac:chgData name="Wu, Fan" userId="4b10d03c-3d92-48e8-a0d5-6115b10b80cb" providerId="ADAL" clId="{D416C91B-BE20-0F49-964F-6BB02B2B27ED}" dt="2023-04-15T05:20:11.452" v="11027" actId="165"/>
          <ac:grpSpMkLst>
            <pc:docMk/>
            <pc:sldMk cId="2024634614" sldId="282"/>
            <ac:grpSpMk id="41" creationId="{8F73DB95-C740-9855-061C-B41843ACEE6D}"/>
          </ac:grpSpMkLst>
        </pc:grpChg>
        <pc:grpChg chg="add del mod">
          <ac:chgData name="Wu, Fan" userId="4b10d03c-3d92-48e8-a0d5-6115b10b80cb" providerId="ADAL" clId="{D416C91B-BE20-0F49-964F-6BB02B2B27ED}" dt="2023-04-15T05:20:46.732" v="11035" actId="478"/>
          <ac:grpSpMkLst>
            <pc:docMk/>
            <pc:sldMk cId="2024634614" sldId="282"/>
            <ac:grpSpMk id="50" creationId="{99C82838-75D7-DEF2-7710-8885BB373612}"/>
          </ac:grpSpMkLst>
        </pc:grpChg>
        <pc:grpChg chg="add del mod">
          <ac:chgData name="Wu, Fan" userId="4b10d03c-3d92-48e8-a0d5-6115b10b80cb" providerId="ADAL" clId="{D416C91B-BE20-0F49-964F-6BB02B2B27ED}" dt="2023-04-15T23:20:49.738" v="15520" actId="478"/>
          <ac:grpSpMkLst>
            <pc:docMk/>
            <pc:sldMk cId="2024634614" sldId="282"/>
            <ac:grpSpMk id="54" creationId="{47ED8F37-53BC-458F-56FD-291F5F1D9265}"/>
          </ac:grpSpMkLst>
        </pc:grpChg>
        <pc:grpChg chg="add mod topLvl">
          <ac:chgData name="Wu, Fan" userId="4b10d03c-3d92-48e8-a0d5-6115b10b80cb" providerId="ADAL" clId="{D416C91B-BE20-0F49-964F-6BB02B2B27ED}" dt="2023-04-15T23:07:46.399" v="15205" actId="165"/>
          <ac:grpSpMkLst>
            <pc:docMk/>
            <pc:sldMk cId="2024634614" sldId="282"/>
            <ac:grpSpMk id="58" creationId="{E65F7F11-0C03-8A5A-D682-8F15A992B847}"/>
          </ac:grpSpMkLst>
        </pc:grpChg>
        <pc:grpChg chg="add mod topLvl">
          <ac:chgData name="Wu, Fan" userId="4b10d03c-3d92-48e8-a0d5-6115b10b80cb" providerId="ADAL" clId="{D416C91B-BE20-0F49-964F-6BB02B2B27ED}" dt="2023-04-15T23:07:46.399" v="15205" actId="165"/>
          <ac:grpSpMkLst>
            <pc:docMk/>
            <pc:sldMk cId="2024634614" sldId="282"/>
            <ac:grpSpMk id="59" creationId="{D4014418-1943-8D66-83C1-37D4BA855C42}"/>
          </ac:grpSpMkLst>
        </pc:grpChg>
        <pc:grpChg chg="add mod topLvl">
          <ac:chgData name="Wu, Fan" userId="4b10d03c-3d92-48e8-a0d5-6115b10b80cb" providerId="ADAL" clId="{D416C91B-BE20-0F49-964F-6BB02B2B27ED}" dt="2023-04-15T23:07:46.399" v="15205" actId="165"/>
          <ac:grpSpMkLst>
            <pc:docMk/>
            <pc:sldMk cId="2024634614" sldId="282"/>
            <ac:grpSpMk id="1028" creationId="{5D9C75F3-F313-6DD6-D396-BC5E864B90FE}"/>
          </ac:grpSpMkLst>
        </pc:grpChg>
        <pc:grpChg chg="add mod topLvl">
          <ac:chgData name="Wu, Fan" userId="4b10d03c-3d92-48e8-a0d5-6115b10b80cb" providerId="ADAL" clId="{D416C91B-BE20-0F49-964F-6BB02B2B27ED}" dt="2023-04-15T23:07:46.399" v="15205" actId="165"/>
          <ac:grpSpMkLst>
            <pc:docMk/>
            <pc:sldMk cId="2024634614" sldId="282"/>
            <ac:grpSpMk id="1029" creationId="{0F900B21-B28F-37F5-3B50-9A483DD66580}"/>
          </ac:grpSpMkLst>
        </pc:grpChg>
        <pc:grpChg chg="add del mod">
          <ac:chgData name="Wu, Fan" userId="4b10d03c-3d92-48e8-a0d5-6115b10b80cb" providerId="ADAL" clId="{D416C91B-BE20-0F49-964F-6BB02B2B27ED}" dt="2023-04-15T05:42:57.992" v="11578" actId="165"/>
          <ac:grpSpMkLst>
            <pc:docMk/>
            <pc:sldMk cId="2024634614" sldId="282"/>
            <ac:grpSpMk id="1046" creationId="{147591DF-DD1A-6CCA-22CF-8D55A4CB5331}"/>
          </ac:grpSpMkLst>
        </pc:grpChg>
        <pc:grpChg chg="add del mod topLvl">
          <ac:chgData name="Wu, Fan" userId="4b10d03c-3d92-48e8-a0d5-6115b10b80cb" providerId="ADAL" clId="{D416C91B-BE20-0F49-964F-6BB02B2B27ED}" dt="2023-04-15T23:07:46.399" v="15205" actId="165"/>
          <ac:grpSpMkLst>
            <pc:docMk/>
            <pc:sldMk cId="2024634614" sldId="282"/>
            <ac:grpSpMk id="1047" creationId="{DC2E2616-7743-DF9A-CE17-FD5665DE331F}"/>
          </ac:grpSpMkLst>
        </pc:grpChg>
        <pc:grpChg chg="add del mod">
          <ac:chgData name="Wu, Fan" userId="4b10d03c-3d92-48e8-a0d5-6115b10b80cb" providerId="ADAL" clId="{D416C91B-BE20-0F49-964F-6BB02B2B27ED}" dt="2023-04-15T20:56:25.486" v="14669" actId="165"/>
          <ac:grpSpMkLst>
            <pc:docMk/>
            <pc:sldMk cId="2024634614" sldId="282"/>
            <ac:grpSpMk id="1049" creationId="{C3770EC3-9613-496D-51E8-ABB5B03F8851}"/>
          </ac:grpSpMkLst>
        </pc:grpChg>
        <pc:grpChg chg="add del mod">
          <ac:chgData name="Wu, Fan" userId="4b10d03c-3d92-48e8-a0d5-6115b10b80cb" providerId="ADAL" clId="{D416C91B-BE20-0F49-964F-6BB02B2B27ED}" dt="2023-04-15T23:07:35.165" v="15204" actId="165"/>
          <ac:grpSpMkLst>
            <pc:docMk/>
            <pc:sldMk cId="2024634614" sldId="282"/>
            <ac:grpSpMk id="1050" creationId="{ED8EC5AB-E8D0-97DE-DDAC-9A4366BB5993}"/>
          </ac:grpSpMkLst>
        </pc:grpChg>
        <pc:grpChg chg="add mod topLvl">
          <ac:chgData name="Wu, Fan" userId="4b10d03c-3d92-48e8-a0d5-6115b10b80cb" providerId="ADAL" clId="{D416C91B-BE20-0F49-964F-6BB02B2B27ED}" dt="2023-04-15T23:07:46.399" v="15205" actId="165"/>
          <ac:grpSpMkLst>
            <pc:docMk/>
            <pc:sldMk cId="2024634614" sldId="282"/>
            <ac:grpSpMk id="1054" creationId="{394BBD3C-71DF-1DD3-79B3-3636041AF0C3}"/>
          </ac:grpSpMkLst>
        </pc:grpChg>
        <pc:grpChg chg="add mod">
          <ac:chgData name="Wu, Fan" userId="4b10d03c-3d92-48e8-a0d5-6115b10b80cb" providerId="ADAL" clId="{D416C91B-BE20-0F49-964F-6BB02B2B27ED}" dt="2023-04-15T23:32:37.967" v="15891" actId="165"/>
          <ac:grpSpMkLst>
            <pc:docMk/>
            <pc:sldMk cId="2024634614" sldId="282"/>
            <ac:grpSpMk id="1062" creationId="{67DEF8A5-67B1-C062-F956-52F0A5AD6A84}"/>
          </ac:grpSpMkLst>
        </pc:grpChg>
        <pc:grpChg chg="add mod">
          <ac:chgData name="Wu, Fan" userId="4b10d03c-3d92-48e8-a0d5-6115b10b80cb" providerId="ADAL" clId="{D416C91B-BE20-0F49-964F-6BB02B2B27ED}" dt="2023-04-15T23:32:37.967" v="15891" actId="165"/>
          <ac:grpSpMkLst>
            <pc:docMk/>
            <pc:sldMk cId="2024634614" sldId="282"/>
            <ac:grpSpMk id="1063" creationId="{4FD09302-3743-9BB7-9D2C-53D0A8181A78}"/>
          </ac:grpSpMkLst>
        </pc:grpChg>
        <pc:grpChg chg="add mod">
          <ac:chgData name="Wu, Fan" userId="4b10d03c-3d92-48e8-a0d5-6115b10b80cb" providerId="ADAL" clId="{D416C91B-BE20-0F49-964F-6BB02B2B27ED}" dt="2023-04-15T23:32:37.967" v="15891" actId="165"/>
          <ac:grpSpMkLst>
            <pc:docMk/>
            <pc:sldMk cId="2024634614" sldId="282"/>
            <ac:grpSpMk id="1064" creationId="{8F743FB2-C70F-59A5-D011-254EDD9A2D4A}"/>
          </ac:grpSpMkLst>
        </pc:grpChg>
        <pc:grpChg chg="add mod">
          <ac:chgData name="Wu, Fan" userId="4b10d03c-3d92-48e8-a0d5-6115b10b80cb" providerId="ADAL" clId="{D416C91B-BE20-0F49-964F-6BB02B2B27ED}" dt="2023-04-15T23:32:37.967" v="15891" actId="165"/>
          <ac:grpSpMkLst>
            <pc:docMk/>
            <pc:sldMk cId="2024634614" sldId="282"/>
            <ac:grpSpMk id="1067" creationId="{B1C44210-234E-6A4C-FC83-C9B89CADEDAC}"/>
          </ac:grpSpMkLst>
        </pc:grpChg>
        <pc:grpChg chg="add mod topLvl">
          <ac:chgData name="Wu, Fan" userId="4b10d03c-3d92-48e8-a0d5-6115b10b80cb" providerId="ADAL" clId="{D416C91B-BE20-0F49-964F-6BB02B2B27ED}" dt="2023-04-15T23:32:57.232" v="15897" actId="164"/>
          <ac:grpSpMkLst>
            <pc:docMk/>
            <pc:sldMk cId="2024634614" sldId="282"/>
            <ac:grpSpMk id="1070" creationId="{A005467B-EBB9-F2F4-6B49-5D4455BF79A4}"/>
          </ac:grpSpMkLst>
        </pc:grpChg>
        <pc:grpChg chg="add del mod">
          <ac:chgData name="Wu, Fan" userId="4b10d03c-3d92-48e8-a0d5-6115b10b80cb" providerId="ADAL" clId="{D416C91B-BE20-0F49-964F-6BB02B2B27ED}" dt="2023-04-15T23:32:37.967" v="15891" actId="165"/>
          <ac:grpSpMkLst>
            <pc:docMk/>
            <pc:sldMk cId="2024634614" sldId="282"/>
            <ac:grpSpMk id="1071" creationId="{EAB5F0B6-0F1B-9005-F975-D1389A8C2E8D}"/>
          </ac:grpSpMkLst>
        </pc:grpChg>
        <pc:grpChg chg="add mod">
          <ac:chgData name="Wu, Fan" userId="4b10d03c-3d92-48e8-a0d5-6115b10b80cb" providerId="ADAL" clId="{D416C91B-BE20-0F49-964F-6BB02B2B27ED}" dt="2023-04-15T23:32:57.232" v="15897" actId="164"/>
          <ac:grpSpMkLst>
            <pc:docMk/>
            <pc:sldMk cId="2024634614" sldId="282"/>
            <ac:grpSpMk id="1072" creationId="{E388E14A-BAC1-C2F1-1EEE-8D4F79A30661}"/>
          </ac:grpSpMkLst>
        </pc:grpChg>
        <pc:picChg chg="add mod topLvl">
          <ac:chgData name="Wu, Fan" userId="4b10d03c-3d92-48e8-a0d5-6115b10b80cb" providerId="ADAL" clId="{D416C91B-BE20-0F49-964F-6BB02B2B27ED}" dt="2023-04-15T23:33:11.660" v="15905" actId="166"/>
          <ac:picMkLst>
            <pc:docMk/>
            <pc:sldMk cId="2024634614" sldId="282"/>
            <ac:picMk id="3" creationId="{5AB7B05A-D9D0-F636-8D15-7BA269BB8399}"/>
          </ac:picMkLst>
        </pc:picChg>
        <pc:picChg chg="add mod topLvl">
          <ac:chgData name="Wu, Fan" userId="4b10d03c-3d92-48e8-a0d5-6115b10b80cb" providerId="ADAL" clId="{D416C91B-BE20-0F49-964F-6BB02B2B27ED}" dt="2023-04-15T23:07:46.399" v="15205" actId="165"/>
          <ac:picMkLst>
            <pc:docMk/>
            <pc:sldMk cId="2024634614" sldId="282"/>
            <ac:picMk id="11" creationId="{1C211C29-9EF5-7D71-2EB0-643B6C032788}"/>
          </ac:picMkLst>
        </pc:picChg>
        <pc:picChg chg="add mod">
          <ac:chgData name="Wu, Fan" userId="4b10d03c-3d92-48e8-a0d5-6115b10b80cb" providerId="ADAL" clId="{D416C91B-BE20-0F49-964F-6BB02B2B27ED}" dt="2023-04-15T23:27:34.004" v="15789" actId="1076"/>
          <ac:picMkLst>
            <pc:docMk/>
            <pc:sldMk cId="2024634614" sldId="282"/>
            <ac:picMk id="52" creationId="{CF17C48B-A36E-7898-6810-F8F63C23CDFA}"/>
          </ac:picMkLst>
        </pc:picChg>
        <pc:picChg chg="add mod topLvl">
          <ac:chgData name="Wu, Fan" userId="4b10d03c-3d92-48e8-a0d5-6115b10b80cb" providerId="ADAL" clId="{D416C91B-BE20-0F49-964F-6BB02B2B27ED}" dt="2023-04-15T23:07:51.308" v="15206" actId="167"/>
          <ac:picMkLst>
            <pc:docMk/>
            <pc:sldMk cId="2024634614" sldId="282"/>
            <ac:picMk id="1026" creationId="{61779145-2FFF-CA27-222E-CC09CC18F5A4}"/>
          </ac:picMkLst>
        </pc:picChg>
        <pc:picChg chg="add mod topLvl">
          <ac:chgData name="Wu, Fan" userId="4b10d03c-3d92-48e8-a0d5-6115b10b80cb" providerId="ADAL" clId="{D416C91B-BE20-0F49-964F-6BB02B2B27ED}" dt="2023-04-15T23:07:46.399" v="15205" actId="165"/>
          <ac:picMkLst>
            <pc:docMk/>
            <pc:sldMk cId="2024634614" sldId="282"/>
            <ac:picMk id="1041" creationId="{25A8B42C-4997-DBD5-DA80-B7AC6D5BE751}"/>
          </ac:picMkLst>
        </pc:picChg>
        <pc:picChg chg="add mod topLvl">
          <ac:chgData name="Wu, Fan" userId="4b10d03c-3d92-48e8-a0d5-6115b10b80cb" providerId="ADAL" clId="{D416C91B-BE20-0F49-964F-6BB02B2B27ED}" dt="2023-04-15T23:07:46.399" v="15205" actId="165"/>
          <ac:picMkLst>
            <pc:docMk/>
            <pc:sldMk cId="2024634614" sldId="282"/>
            <ac:picMk id="1043" creationId="{0C29FBF8-871E-244C-AC54-3E5CDB03EAAE}"/>
          </ac:picMkLst>
        </pc:picChg>
        <pc:picChg chg="add mod topLvl">
          <ac:chgData name="Wu, Fan" userId="4b10d03c-3d92-48e8-a0d5-6115b10b80cb" providerId="ADAL" clId="{D416C91B-BE20-0F49-964F-6BB02B2B27ED}" dt="2023-04-15T23:07:46.399" v="15205" actId="165"/>
          <ac:picMkLst>
            <pc:docMk/>
            <pc:sldMk cId="2024634614" sldId="282"/>
            <ac:picMk id="1045" creationId="{CB821968-DCDE-6359-6BB8-C75C56B65CDA}"/>
          </ac:picMkLst>
        </pc:picChg>
        <pc:picChg chg="add mod topLvl">
          <ac:chgData name="Wu, Fan" userId="4b10d03c-3d92-48e8-a0d5-6115b10b80cb" providerId="ADAL" clId="{D416C91B-BE20-0F49-964F-6BB02B2B27ED}" dt="2023-04-15T23:07:46.399" v="15205" actId="165"/>
          <ac:picMkLst>
            <pc:docMk/>
            <pc:sldMk cId="2024634614" sldId="282"/>
            <ac:picMk id="1046" creationId="{45EA6AF8-D5F5-E6A6-4531-B8A8E3D3D73E}"/>
          </ac:picMkLst>
        </pc:picChg>
        <pc:picChg chg="add mod topLvl">
          <ac:chgData name="Wu, Fan" userId="4b10d03c-3d92-48e8-a0d5-6115b10b80cb" providerId="ADAL" clId="{D416C91B-BE20-0F49-964F-6BB02B2B27ED}" dt="2023-04-15T23:07:46.399" v="15205" actId="165"/>
          <ac:picMkLst>
            <pc:docMk/>
            <pc:sldMk cId="2024634614" sldId="282"/>
            <ac:picMk id="1048" creationId="{78ADA99D-A3AE-93E7-879E-7FA6B86083C5}"/>
          </ac:picMkLst>
        </pc:picChg>
        <pc:picChg chg="add mod topLvl">
          <ac:chgData name="Wu, Fan" userId="4b10d03c-3d92-48e8-a0d5-6115b10b80cb" providerId="ADAL" clId="{D416C91B-BE20-0F49-964F-6BB02B2B27ED}" dt="2023-04-15T23:32:57.232" v="15897" actId="164"/>
          <ac:picMkLst>
            <pc:docMk/>
            <pc:sldMk cId="2024634614" sldId="282"/>
            <ac:picMk id="1055" creationId="{9BB5D1C6-4EAE-BAB6-16B8-62ACDF20D75B}"/>
          </ac:picMkLst>
        </pc:picChg>
        <pc:cxnChg chg="add mod topLvl">
          <ac:chgData name="Wu, Fan" userId="4b10d03c-3d92-48e8-a0d5-6115b10b80cb" providerId="ADAL" clId="{D416C91B-BE20-0F49-964F-6BB02B2B27ED}" dt="2023-04-15T23:07:46.399" v="15205" actId="165"/>
          <ac:cxnSpMkLst>
            <pc:docMk/>
            <pc:sldMk cId="2024634614" sldId="282"/>
            <ac:cxnSpMk id="13" creationId="{80DCFFEF-D86E-BFF8-842E-65F5257EA435}"/>
          </ac:cxnSpMkLst>
        </pc:cxnChg>
        <pc:cxnChg chg="add mod">
          <ac:chgData name="Wu, Fan" userId="4b10d03c-3d92-48e8-a0d5-6115b10b80cb" providerId="ADAL" clId="{D416C91B-BE20-0F49-964F-6BB02B2B27ED}" dt="2023-04-15T22:14:11.192" v="15051" actId="208"/>
          <ac:cxnSpMkLst>
            <pc:docMk/>
            <pc:sldMk cId="2024634614" sldId="282"/>
            <ac:cxnSpMk id="50" creationId="{3BD0F8CC-A3CC-40FD-2A73-998C23F67D58}"/>
          </ac:cxnSpMkLst>
        </pc:cxnChg>
        <pc:cxnChg chg="add mod">
          <ac:chgData name="Wu, Fan" userId="4b10d03c-3d92-48e8-a0d5-6115b10b80cb" providerId="ADAL" clId="{D416C91B-BE20-0F49-964F-6BB02B2B27ED}" dt="2023-04-15T23:07:46.399" v="15205" actId="165"/>
          <ac:cxnSpMkLst>
            <pc:docMk/>
            <pc:sldMk cId="2024634614" sldId="282"/>
            <ac:cxnSpMk id="1051" creationId="{1C3DB593-7109-E665-E7DB-A222211BE882}"/>
          </ac:cxnSpMkLst>
        </pc:cxnChg>
        <pc:cxnChg chg="add mod">
          <ac:chgData name="Wu, Fan" userId="4b10d03c-3d92-48e8-a0d5-6115b10b80cb" providerId="ADAL" clId="{D416C91B-BE20-0F49-964F-6BB02B2B27ED}" dt="2023-04-15T23:07:46.399" v="15205" actId="165"/>
          <ac:cxnSpMkLst>
            <pc:docMk/>
            <pc:sldMk cId="2024634614" sldId="282"/>
            <ac:cxnSpMk id="1052" creationId="{138D6577-4E4F-E108-EAA9-CE97D906DE44}"/>
          </ac:cxnSpMkLst>
        </pc:cxnChg>
        <pc:cxnChg chg="add mod">
          <ac:chgData name="Wu, Fan" userId="4b10d03c-3d92-48e8-a0d5-6115b10b80cb" providerId="ADAL" clId="{D416C91B-BE20-0F49-964F-6BB02B2B27ED}" dt="2023-04-15T23:07:46.399" v="15205" actId="165"/>
          <ac:cxnSpMkLst>
            <pc:docMk/>
            <pc:sldMk cId="2024634614" sldId="282"/>
            <ac:cxnSpMk id="1053" creationId="{44705959-64DC-9F2B-9E0A-F7A9B242AD88}"/>
          </ac:cxnSpMkLst>
        </pc:cxnChg>
      </pc:sldChg>
      <pc:sldChg chg="mod ord modShow modNotesTx">
        <pc:chgData name="Wu, Fan" userId="4b10d03c-3d92-48e8-a0d5-6115b10b80cb" providerId="ADAL" clId="{D416C91B-BE20-0F49-964F-6BB02B2B27ED}" dt="2023-05-06T23:28:40.779" v="27182" actId="20578"/>
        <pc:sldMkLst>
          <pc:docMk/>
          <pc:sldMk cId="306047584" sldId="284"/>
        </pc:sldMkLst>
      </pc:sldChg>
      <pc:sldChg chg="addSp delSp modSp mod modNotesTx">
        <pc:chgData name="Wu, Fan" userId="4b10d03c-3d92-48e8-a0d5-6115b10b80cb" providerId="ADAL" clId="{D416C91B-BE20-0F49-964F-6BB02B2B27ED}" dt="2023-05-07T03:47:15.694" v="27890" actId="20577"/>
        <pc:sldMkLst>
          <pc:docMk/>
          <pc:sldMk cId="2617154079" sldId="285"/>
        </pc:sldMkLst>
        <pc:spChg chg="add mod">
          <ac:chgData name="Wu, Fan" userId="4b10d03c-3d92-48e8-a0d5-6115b10b80cb" providerId="ADAL" clId="{D416C91B-BE20-0F49-964F-6BB02B2B27ED}" dt="2023-04-16T02:23:25.101" v="17008" actId="465"/>
          <ac:spMkLst>
            <pc:docMk/>
            <pc:sldMk cId="2617154079" sldId="285"/>
            <ac:spMk id="3" creationId="{0576E409-7BDD-F091-A891-4F90C4B9D045}"/>
          </ac:spMkLst>
        </pc:spChg>
        <pc:spChg chg="add mod">
          <ac:chgData name="Wu, Fan" userId="4b10d03c-3d92-48e8-a0d5-6115b10b80cb" providerId="ADAL" clId="{D416C91B-BE20-0F49-964F-6BB02B2B27ED}" dt="2023-04-16T02:23:25.101" v="17008" actId="465"/>
          <ac:spMkLst>
            <pc:docMk/>
            <pc:sldMk cId="2617154079" sldId="285"/>
            <ac:spMk id="6" creationId="{4205B045-4552-942C-1A1E-1F59B5B097CE}"/>
          </ac:spMkLst>
        </pc:spChg>
        <pc:spChg chg="mod">
          <ac:chgData name="Wu, Fan" userId="4b10d03c-3d92-48e8-a0d5-6115b10b80cb" providerId="ADAL" clId="{D416C91B-BE20-0F49-964F-6BB02B2B27ED}" dt="2023-04-16T02:26:55.778" v="17112" actId="1038"/>
          <ac:spMkLst>
            <pc:docMk/>
            <pc:sldMk cId="2617154079" sldId="285"/>
            <ac:spMk id="7" creationId="{0D19FA21-9814-6280-66E9-C7B5B6CB42B0}"/>
          </ac:spMkLst>
        </pc:spChg>
        <pc:spChg chg="mod">
          <ac:chgData name="Wu, Fan" userId="4b10d03c-3d92-48e8-a0d5-6115b10b80cb" providerId="ADAL" clId="{D416C91B-BE20-0F49-964F-6BB02B2B27ED}" dt="2023-04-16T02:26:55.778" v="17112" actId="1038"/>
          <ac:spMkLst>
            <pc:docMk/>
            <pc:sldMk cId="2617154079" sldId="285"/>
            <ac:spMk id="8" creationId="{5043E8F9-1B24-28E7-18A4-671572B71027}"/>
          </ac:spMkLst>
        </pc:spChg>
        <pc:spChg chg="add del mod">
          <ac:chgData name="Wu, Fan" userId="4b10d03c-3d92-48e8-a0d5-6115b10b80cb" providerId="ADAL" clId="{D416C91B-BE20-0F49-964F-6BB02B2B27ED}" dt="2023-04-16T02:24:37.387" v="17012" actId="478"/>
          <ac:spMkLst>
            <pc:docMk/>
            <pc:sldMk cId="2617154079" sldId="285"/>
            <ac:spMk id="9" creationId="{FF81CE5C-42B3-6907-4487-1E2B18AFB94F}"/>
          </ac:spMkLst>
        </pc:spChg>
        <pc:spChg chg="add mod">
          <ac:chgData name="Wu, Fan" userId="4b10d03c-3d92-48e8-a0d5-6115b10b80cb" providerId="ADAL" clId="{D416C91B-BE20-0F49-964F-6BB02B2B27ED}" dt="2023-04-16T02:26:32.289" v="17070" actId="1037"/>
          <ac:spMkLst>
            <pc:docMk/>
            <pc:sldMk cId="2617154079" sldId="285"/>
            <ac:spMk id="10" creationId="{5BE5B6BB-0B0B-FBD9-FEB9-4203EF453411}"/>
          </ac:spMkLst>
        </pc:spChg>
        <pc:spChg chg="add mod">
          <ac:chgData name="Wu, Fan" userId="4b10d03c-3d92-48e8-a0d5-6115b10b80cb" providerId="ADAL" clId="{D416C91B-BE20-0F49-964F-6BB02B2B27ED}" dt="2023-04-16T02:26:32.289" v="17070" actId="1037"/>
          <ac:spMkLst>
            <pc:docMk/>
            <pc:sldMk cId="2617154079" sldId="285"/>
            <ac:spMk id="13" creationId="{431166A5-CCEF-04A4-6138-9ECCE24B9D22}"/>
          </ac:spMkLst>
        </pc:spChg>
        <pc:spChg chg="add mod">
          <ac:chgData name="Wu, Fan" userId="4b10d03c-3d92-48e8-a0d5-6115b10b80cb" providerId="ADAL" clId="{D416C91B-BE20-0F49-964F-6BB02B2B27ED}" dt="2023-04-16T02:26:32.289" v="17070" actId="1037"/>
          <ac:spMkLst>
            <pc:docMk/>
            <pc:sldMk cId="2617154079" sldId="285"/>
            <ac:spMk id="14" creationId="{6886A8DA-E3E8-1BA2-23C4-C3FCF23AEF7E}"/>
          </ac:spMkLst>
        </pc:spChg>
        <pc:spChg chg="add mod">
          <ac:chgData name="Wu, Fan" userId="4b10d03c-3d92-48e8-a0d5-6115b10b80cb" providerId="ADAL" clId="{D416C91B-BE20-0F49-964F-6BB02B2B27ED}" dt="2023-04-16T02:26:32.289" v="17070" actId="1037"/>
          <ac:spMkLst>
            <pc:docMk/>
            <pc:sldMk cId="2617154079" sldId="285"/>
            <ac:spMk id="16" creationId="{71E6FF19-1882-964E-CF4D-C4ADD80A5046}"/>
          </ac:spMkLst>
        </pc:spChg>
        <pc:spChg chg="add mod">
          <ac:chgData name="Wu, Fan" userId="4b10d03c-3d92-48e8-a0d5-6115b10b80cb" providerId="ADAL" clId="{D416C91B-BE20-0F49-964F-6BB02B2B27ED}" dt="2023-04-16T02:26:32.289" v="17070" actId="1037"/>
          <ac:spMkLst>
            <pc:docMk/>
            <pc:sldMk cId="2617154079" sldId="285"/>
            <ac:spMk id="17" creationId="{9D7CD8B3-654F-3A12-D92A-00873E827781}"/>
          </ac:spMkLst>
        </pc:spChg>
        <pc:spChg chg="add mod">
          <ac:chgData name="Wu, Fan" userId="4b10d03c-3d92-48e8-a0d5-6115b10b80cb" providerId="ADAL" clId="{D416C91B-BE20-0F49-964F-6BB02B2B27ED}" dt="2023-04-16T02:26:32.289" v="17070" actId="1037"/>
          <ac:spMkLst>
            <pc:docMk/>
            <pc:sldMk cId="2617154079" sldId="285"/>
            <ac:spMk id="18" creationId="{D0C13D11-ED1E-FA04-9400-3B5F2474130D}"/>
          </ac:spMkLst>
        </pc:spChg>
        <pc:spChg chg="add mod">
          <ac:chgData name="Wu, Fan" userId="4b10d03c-3d92-48e8-a0d5-6115b10b80cb" providerId="ADAL" clId="{D416C91B-BE20-0F49-964F-6BB02B2B27ED}" dt="2023-04-16T02:26:32.289" v="17070" actId="1037"/>
          <ac:spMkLst>
            <pc:docMk/>
            <pc:sldMk cId="2617154079" sldId="285"/>
            <ac:spMk id="19" creationId="{59C637B5-39A2-9539-1824-6FCF39FCEC16}"/>
          </ac:spMkLst>
        </pc:spChg>
        <pc:spChg chg="add mod">
          <ac:chgData name="Wu, Fan" userId="4b10d03c-3d92-48e8-a0d5-6115b10b80cb" providerId="ADAL" clId="{D416C91B-BE20-0F49-964F-6BB02B2B27ED}" dt="2023-04-16T02:26:32.289" v="17070" actId="1037"/>
          <ac:spMkLst>
            <pc:docMk/>
            <pc:sldMk cId="2617154079" sldId="285"/>
            <ac:spMk id="20" creationId="{E1637404-4801-B9AF-E64E-C8685699970C}"/>
          </ac:spMkLst>
        </pc:spChg>
        <pc:spChg chg="add mod">
          <ac:chgData name="Wu, Fan" userId="4b10d03c-3d92-48e8-a0d5-6115b10b80cb" providerId="ADAL" clId="{D416C91B-BE20-0F49-964F-6BB02B2B27ED}" dt="2023-04-16T02:26:32.289" v="17070" actId="1037"/>
          <ac:spMkLst>
            <pc:docMk/>
            <pc:sldMk cId="2617154079" sldId="285"/>
            <ac:spMk id="21" creationId="{06DDA2B4-E54D-C171-1419-3E1F0AF3C2C1}"/>
          </ac:spMkLst>
        </pc:spChg>
        <pc:spChg chg="mod">
          <ac:chgData name="Wu, Fan" userId="4b10d03c-3d92-48e8-a0d5-6115b10b80cb" providerId="ADAL" clId="{D416C91B-BE20-0F49-964F-6BB02B2B27ED}" dt="2023-04-16T02:23:25.101" v="17008" actId="465"/>
          <ac:spMkLst>
            <pc:docMk/>
            <pc:sldMk cId="2617154079" sldId="285"/>
            <ac:spMk id="24" creationId="{CCC232EC-E93A-DF7E-AAE1-278412DF8E0C}"/>
          </ac:spMkLst>
        </pc:spChg>
        <pc:spChg chg="mod">
          <ac:chgData name="Wu, Fan" userId="4b10d03c-3d92-48e8-a0d5-6115b10b80cb" providerId="ADAL" clId="{D416C91B-BE20-0F49-964F-6BB02B2B27ED}" dt="2023-04-16T02:23:25.101" v="17008" actId="465"/>
          <ac:spMkLst>
            <pc:docMk/>
            <pc:sldMk cId="2617154079" sldId="285"/>
            <ac:spMk id="25" creationId="{AC707464-CB07-1258-C5C7-E621A192A6B4}"/>
          </ac:spMkLst>
        </pc:spChg>
        <pc:spChg chg="mod">
          <ac:chgData name="Wu, Fan" userId="4b10d03c-3d92-48e8-a0d5-6115b10b80cb" providerId="ADAL" clId="{D416C91B-BE20-0F49-964F-6BB02B2B27ED}" dt="2023-04-16T02:23:25.101" v="17008" actId="465"/>
          <ac:spMkLst>
            <pc:docMk/>
            <pc:sldMk cId="2617154079" sldId="285"/>
            <ac:spMk id="26" creationId="{101D443D-5EE9-BF18-DAF1-911440AFED4F}"/>
          </ac:spMkLst>
        </pc:spChg>
        <pc:spChg chg="mod">
          <ac:chgData name="Wu, Fan" userId="4b10d03c-3d92-48e8-a0d5-6115b10b80cb" providerId="ADAL" clId="{D416C91B-BE20-0F49-964F-6BB02B2B27ED}" dt="2023-04-16T02:23:25.101" v="17008" actId="465"/>
          <ac:spMkLst>
            <pc:docMk/>
            <pc:sldMk cId="2617154079" sldId="285"/>
            <ac:spMk id="27" creationId="{CCF0B4A1-646B-2F3C-44A8-1F3EFB7A5993}"/>
          </ac:spMkLst>
        </pc:spChg>
        <pc:spChg chg="mod">
          <ac:chgData name="Wu, Fan" userId="4b10d03c-3d92-48e8-a0d5-6115b10b80cb" providerId="ADAL" clId="{D416C91B-BE20-0F49-964F-6BB02B2B27ED}" dt="2023-04-16T02:23:25.101" v="17008" actId="465"/>
          <ac:spMkLst>
            <pc:docMk/>
            <pc:sldMk cId="2617154079" sldId="285"/>
            <ac:spMk id="28" creationId="{388D2A8B-3E26-FD06-7D60-135B8479A496}"/>
          </ac:spMkLst>
        </pc:spChg>
        <pc:spChg chg="mod">
          <ac:chgData name="Wu, Fan" userId="4b10d03c-3d92-48e8-a0d5-6115b10b80cb" providerId="ADAL" clId="{D416C91B-BE20-0F49-964F-6BB02B2B27ED}" dt="2023-04-16T02:23:25.101" v="17008" actId="465"/>
          <ac:spMkLst>
            <pc:docMk/>
            <pc:sldMk cId="2617154079" sldId="285"/>
            <ac:spMk id="29" creationId="{E4CD5189-8AE9-C970-01DB-94204748CC3C}"/>
          </ac:spMkLst>
        </pc:spChg>
        <pc:spChg chg="mod">
          <ac:chgData name="Wu, Fan" userId="4b10d03c-3d92-48e8-a0d5-6115b10b80cb" providerId="ADAL" clId="{D416C91B-BE20-0F49-964F-6BB02B2B27ED}" dt="2023-04-16T02:23:25.101" v="17008" actId="465"/>
          <ac:spMkLst>
            <pc:docMk/>
            <pc:sldMk cId="2617154079" sldId="285"/>
            <ac:spMk id="30" creationId="{F0026743-7091-A9E0-96FD-80D30CA535F5}"/>
          </ac:spMkLst>
        </pc:spChg>
        <pc:grpChg chg="mod">
          <ac:chgData name="Wu, Fan" userId="4b10d03c-3d92-48e8-a0d5-6115b10b80cb" providerId="ADAL" clId="{D416C91B-BE20-0F49-964F-6BB02B2B27ED}" dt="2023-04-16T02:23:25.101" v="17008" actId="465"/>
          <ac:grpSpMkLst>
            <pc:docMk/>
            <pc:sldMk cId="2617154079" sldId="285"/>
            <ac:grpSpMk id="31" creationId="{BABE525E-41A4-91D1-C28B-136E8962C5FC}"/>
          </ac:grpSpMkLst>
        </pc:grpChg>
        <pc:picChg chg="del">
          <ac:chgData name="Wu, Fan" userId="4b10d03c-3d92-48e8-a0d5-6115b10b80cb" providerId="ADAL" clId="{D416C91B-BE20-0F49-964F-6BB02B2B27ED}" dt="2023-04-16T02:20:19.451" v="16888" actId="478"/>
          <ac:picMkLst>
            <pc:docMk/>
            <pc:sldMk cId="2617154079" sldId="285"/>
            <ac:picMk id="4" creationId="{30A90204-B4F8-FCF4-0DBF-775AEF7E676D}"/>
          </ac:picMkLst>
        </pc:picChg>
        <pc:picChg chg="del">
          <ac:chgData name="Wu, Fan" userId="4b10d03c-3d92-48e8-a0d5-6115b10b80cb" providerId="ADAL" clId="{D416C91B-BE20-0F49-964F-6BB02B2B27ED}" dt="2023-04-16T02:20:19.451" v="16888" actId="478"/>
          <ac:picMkLst>
            <pc:docMk/>
            <pc:sldMk cId="2617154079" sldId="285"/>
            <ac:picMk id="11" creationId="{68C6760B-7580-CEE5-99B7-4CB8F826829D}"/>
          </ac:picMkLst>
        </pc:picChg>
        <pc:picChg chg="del">
          <ac:chgData name="Wu, Fan" userId="4b10d03c-3d92-48e8-a0d5-6115b10b80cb" providerId="ADAL" clId="{D416C91B-BE20-0F49-964F-6BB02B2B27ED}" dt="2023-04-16T02:20:19.451" v="16888" actId="478"/>
          <ac:picMkLst>
            <pc:docMk/>
            <pc:sldMk cId="2617154079" sldId="285"/>
            <ac:picMk id="12" creationId="{68A3A061-EC7D-5627-7614-5BE4FD28438B}"/>
          </ac:picMkLst>
        </pc:picChg>
        <pc:picChg chg="del">
          <ac:chgData name="Wu, Fan" userId="4b10d03c-3d92-48e8-a0d5-6115b10b80cb" providerId="ADAL" clId="{D416C91B-BE20-0F49-964F-6BB02B2B27ED}" dt="2023-04-16T02:20:19.451" v="16888" actId="478"/>
          <ac:picMkLst>
            <pc:docMk/>
            <pc:sldMk cId="2617154079" sldId="285"/>
            <ac:picMk id="15" creationId="{3949E14C-FBC6-9CB9-50FD-735CAAE359F9}"/>
          </ac:picMkLst>
        </pc:picChg>
        <pc:picChg chg="del">
          <ac:chgData name="Wu, Fan" userId="4b10d03c-3d92-48e8-a0d5-6115b10b80cb" providerId="ADAL" clId="{D416C91B-BE20-0F49-964F-6BB02B2B27ED}" dt="2023-04-16T02:20:19.451" v="16888" actId="478"/>
          <ac:picMkLst>
            <pc:docMk/>
            <pc:sldMk cId="2617154079" sldId="285"/>
            <ac:picMk id="32" creationId="{32FB2A5A-73CD-880F-B905-B7CD80E92D01}"/>
          </ac:picMkLst>
        </pc:picChg>
        <pc:picChg chg="del">
          <ac:chgData name="Wu, Fan" userId="4b10d03c-3d92-48e8-a0d5-6115b10b80cb" providerId="ADAL" clId="{D416C91B-BE20-0F49-964F-6BB02B2B27ED}" dt="2023-04-16T02:20:19.451" v="16888" actId="478"/>
          <ac:picMkLst>
            <pc:docMk/>
            <pc:sldMk cId="2617154079" sldId="285"/>
            <ac:picMk id="33" creationId="{D1C46B4A-A9E0-5DA4-8205-4C8E1D8BFAE9}"/>
          </ac:picMkLst>
        </pc:picChg>
        <pc:picChg chg="del">
          <ac:chgData name="Wu, Fan" userId="4b10d03c-3d92-48e8-a0d5-6115b10b80cb" providerId="ADAL" clId="{D416C91B-BE20-0F49-964F-6BB02B2B27ED}" dt="2023-04-16T02:20:19.451" v="16888" actId="478"/>
          <ac:picMkLst>
            <pc:docMk/>
            <pc:sldMk cId="2617154079" sldId="285"/>
            <ac:picMk id="34" creationId="{75CD58DA-F4D3-195D-37C8-9E3BB7D1D608}"/>
          </ac:picMkLst>
        </pc:picChg>
      </pc:sldChg>
      <pc:sldChg chg="modNotesTx">
        <pc:chgData name="Wu, Fan" userId="4b10d03c-3d92-48e8-a0d5-6115b10b80cb" providerId="ADAL" clId="{D416C91B-BE20-0F49-964F-6BB02B2B27ED}" dt="2023-05-07T03:47:18.641" v="27891" actId="20577"/>
        <pc:sldMkLst>
          <pc:docMk/>
          <pc:sldMk cId="1528042640" sldId="287"/>
        </pc:sldMkLst>
      </pc:sldChg>
      <pc:sldChg chg="modSp mod">
        <pc:chgData name="Wu, Fan" userId="4b10d03c-3d92-48e8-a0d5-6115b10b80cb" providerId="ADAL" clId="{D416C91B-BE20-0F49-964F-6BB02B2B27ED}" dt="2023-04-16T03:54:12.021" v="17461" actId="1076"/>
        <pc:sldMkLst>
          <pc:docMk/>
          <pc:sldMk cId="2543900277" sldId="289"/>
        </pc:sldMkLst>
        <pc:spChg chg="mod">
          <ac:chgData name="Wu, Fan" userId="4b10d03c-3d92-48e8-a0d5-6115b10b80cb" providerId="ADAL" clId="{D416C91B-BE20-0F49-964F-6BB02B2B27ED}" dt="2023-04-16T03:54:12.021" v="17461" actId="1076"/>
          <ac:spMkLst>
            <pc:docMk/>
            <pc:sldMk cId="2543900277" sldId="289"/>
            <ac:spMk id="38" creationId="{DC37D43A-18CD-0D75-8E77-A67B7CCD8F68}"/>
          </ac:spMkLst>
        </pc:spChg>
      </pc:sldChg>
      <pc:sldChg chg="modNotesTx">
        <pc:chgData name="Wu, Fan" userId="4b10d03c-3d92-48e8-a0d5-6115b10b80cb" providerId="ADAL" clId="{D416C91B-BE20-0F49-964F-6BB02B2B27ED}" dt="2023-05-07T03:47:22.995" v="27894" actId="20577"/>
        <pc:sldMkLst>
          <pc:docMk/>
          <pc:sldMk cId="2095613065" sldId="290"/>
        </pc:sldMkLst>
      </pc:sldChg>
      <pc:sldChg chg="modNotesTx">
        <pc:chgData name="Wu, Fan" userId="4b10d03c-3d92-48e8-a0d5-6115b10b80cb" providerId="ADAL" clId="{D416C91B-BE20-0F49-964F-6BB02B2B27ED}" dt="2023-05-07T03:47:11" v="27889" actId="20577"/>
        <pc:sldMkLst>
          <pc:docMk/>
          <pc:sldMk cId="2406221160" sldId="292"/>
        </pc:sldMkLst>
      </pc:sldChg>
      <pc:sldChg chg="ord">
        <pc:chgData name="Wu, Fan" userId="4b10d03c-3d92-48e8-a0d5-6115b10b80cb" providerId="ADAL" clId="{D416C91B-BE20-0F49-964F-6BB02B2B27ED}" dt="2023-04-17T17:37:43.573" v="17470" actId="20578"/>
        <pc:sldMkLst>
          <pc:docMk/>
          <pc:sldMk cId="974634776" sldId="293"/>
        </pc:sldMkLst>
      </pc:sldChg>
      <pc:sldChg chg="del">
        <pc:chgData name="Wu, Fan" userId="4b10d03c-3d92-48e8-a0d5-6115b10b80cb" providerId="ADAL" clId="{D416C91B-BE20-0F49-964F-6BB02B2B27ED}" dt="2023-04-23T04:36:56.193" v="19032" actId="2696"/>
        <pc:sldMkLst>
          <pc:docMk/>
          <pc:sldMk cId="1310135098" sldId="294"/>
        </pc:sldMkLst>
      </pc:sldChg>
      <pc:sldChg chg="modAnim modNotesTx">
        <pc:chgData name="Wu, Fan" userId="4b10d03c-3d92-48e8-a0d5-6115b10b80cb" providerId="ADAL" clId="{D416C91B-BE20-0F49-964F-6BB02B2B27ED}" dt="2023-05-07T03:47:44.125" v="27896" actId="20577"/>
        <pc:sldMkLst>
          <pc:docMk/>
          <pc:sldMk cId="1052057900" sldId="295"/>
        </pc:sldMkLst>
      </pc:sldChg>
      <pc:sldChg chg="addSp delSp modSp add mod ord modShow modNotesTx">
        <pc:chgData name="Wu, Fan" userId="4b10d03c-3d92-48e8-a0d5-6115b10b80cb" providerId="ADAL" clId="{D416C91B-BE20-0F49-964F-6BB02B2B27ED}" dt="2023-05-06T23:59:25.580" v="27369" actId="20578"/>
        <pc:sldMkLst>
          <pc:docMk/>
          <pc:sldMk cId="1159846571" sldId="296"/>
        </pc:sldMkLst>
        <pc:spChg chg="mod">
          <ac:chgData name="Wu, Fan" userId="4b10d03c-3d92-48e8-a0d5-6115b10b80cb" providerId="ADAL" clId="{D416C91B-BE20-0F49-964F-6BB02B2B27ED}" dt="2023-04-16T03:04:03.399" v="17345" actId="20577"/>
          <ac:spMkLst>
            <pc:docMk/>
            <pc:sldMk cId="1159846571" sldId="296"/>
            <ac:spMk id="9" creationId="{91E53E83-FE19-8AF6-742E-50D6B4811AD3}"/>
          </ac:spMkLst>
        </pc:spChg>
        <pc:spChg chg="mod">
          <ac:chgData name="Wu, Fan" userId="4b10d03c-3d92-48e8-a0d5-6115b10b80cb" providerId="ADAL" clId="{D416C91B-BE20-0F49-964F-6BB02B2B27ED}" dt="2023-04-16T03:05:27.294" v="17349"/>
          <ac:spMkLst>
            <pc:docMk/>
            <pc:sldMk cId="1159846571" sldId="296"/>
            <ac:spMk id="10" creationId="{471B7616-FEEF-F695-AE5C-A822353AD503}"/>
          </ac:spMkLst>
        </pc:spChg>
        <pc:spChg chg="mod">
          <ac:chgData name="Wu, Fan" userId="4b10d03c-3d92-48e8-a0d5-6115b10b80cb" providerId="ADAL" clId="{D416C91B-BE20-0F49-964F-6BB02B2B27ED}" dt="2023-04-16T02:58:51.061" v="17256" actId="404"/>
          <ac:spMkLst>
            <pc:docMk/>
            <pc:sldMk cId="1159846571" sldId="296"/>
            <ac:spMk id="21" creationId="{B436F1EA-EA81-2F5F-4817-738DCFFA9BA4}"/>
          </ac:spMkLst>
        </pc:spChg>
        <pc:spChg chg="mod">
          <ac:chgData name="Wu, Fan" userId="4b10d03c-3d92-48e8-a0d5-6115b10b80cb" providerId="ADAL" clId="{D416C91B-BE20-0F49-964F-6BB02B2B27ED}" dt="2023-04-16T02:59:05.721" v="17271" actId="20577"/>
          <ac:spMkLst>
            <pc:docMk/>
            <pc:sldMk cId="1159846571" sldId="296"/>
            <ac:spMk id="41" creationId="{7BF63ED6-312A-3437-B1BE-885075C9B520}"/>
          </ac:spMkLst>
        </pc:spChg>
        <pc:spChg chg="mod">
          <ac:chgData name="Wu, Fan" userId="4b10d03c-3d92-48e8-a0d5-6115b10b80cb" providerId="ADAL" clId="{D416C91B-BE20-0F49-964F-6BB02B2B27ED}" dt="2023-04-16T03:02:50.385" v="17326" actId="14100"/>
          <ac:spMkLst>
            <pc:docMk/>
            <pc:sldMk cId="1159846571" sldId="296"/>
            <ac:spMk id="46" creationId="{E6F602E7-B54E-7EDD-8C8F-16C9FD29453F}"/>
          </ac:spMkLst>
        </pc:spChg>
        <pc:spChg chg="mod">
          <ac:chgData name="Wu, Fan" userId="4b10d03c-3d92-48e8-a0d5-6115b10b80cb" providerId="ADAL" clId="{D416C91B-BE20-0F49-964F-6BB02B2B27ED}" dt="2023-04-16T03:03:59.302" v="17343" actId="20577"/>
          <ac:spMkLst>
            <pc:docMk/>
            <pc:sldMk cId="1159846571" sldId="296"/>
            <ac:spMk id="49" creationId="{0F8316F0-2B49-6A96-5E2D-17B8EA804D66}"/>
          </ac:spMkLst>
        </pc:spChg>
        <pc:spChg chg="mod">
          <ac:chgData name="Wu, Fan" userId="4b10d03c-3d92-48e8-a0d5-6115b10b80cb" providerId="ADAL" clId="{D416C91B-BE20-0F49-964F-6BB02B2B27ED}" dt="2023-04-16T03:02:46.289" v="17325" actId="1036"/>
          <ac:spMkLst>
            <pc:docMk/>
            <pc:sldMk cId="1159846571" sldId="296"/>
            <ac:spMk id="53" creationId="{B17D8F35-1B20-9FC5-8336-6E2B6613771C}"/>
          </ac:spMkLst>
        </pc:spChg>
        <pc:spChg chg="mod">
          <ac:chgData name="Wu, Fan" userId="4b10d03c-3d92-48e8-a0d5-6115b10b80cb" providerId="ADAL" clId="{D416C91B-BE20-0F49-964F-6BB02B2B27ED}" dt="2023-04-16T03:02:46.289" v="17325" actId="1036"/>
          <ac:spMkLst>
            <pc:docMk/>
            <pc:sldMk cId="1159846571" sldId="296"/>
            <ac:spMk id="56" creationId="{1D818491-868C-E120-FDF8-20798843E7CC}"/>
          </ac:spMkLst>
        </pc:spChg>
        <pc:spChg chg="mod">
          <ac:chgData name="Wu, Fan" userId="4b10d03c-3d92-48e8-a0d5-6115b10b80cb" providerId="ADAL" clId="{D416C91B-BE20-0F49-964F-6BB02B2B27ED}" dt="2023-04-16T03:08:06.002" v="17427" actId="20577"/>
          <ac:spMkLst>
            <pc:docMk/>
            <pc:sldMk cId="1159846571" sldId="296"/>
            <ac:spMk id="91" creationId="{3EE096B4-6B58-DA44-E6D0-3255E267D891}"/>
          </ac:spMkLst>
        </pc:spChg>
        <pc:spChg chg="mod">
          <ac:chgData name="Wu, Fan" userId="4b10d03c-3d92-48e8-a0d5-6115b10b80cb" providerId="ADAL" clId="{D416C91B-BE20-0F49-964F-6BB02B2B27ED}" dt="2023-04-16T03:06:57.040" v="17384" actId="1035"/>
          <ac:spMkLst>
            <pc:docMk/>
            <pc:sldMk cId="1159846571" sldId="296"/>
            <ac:spMk id="93" creationId="{04F012F7-025F-1A5F-7509-FB07AB76E36F}"/>
          </ac:spMkLst>
        </pc:spChg>
        <pc:grpChg chg="add mod">
          <ac:chgData name="Wu, Fan" userId="4b10d03c-3d92-48e8-a0d5-6115b10b80cb" providerId="ADAL" clId="{D416C91B-BE20-0F49-964F-6BB02B2B27ED}" dt="2023-04-16T03:07:26.001" v="17406" actId="1036"/>
          <ac:grpSpMkLst>
            <pc:docMk/>
            <pc:sldMk cId="1159846571" sldId="296"/>
            <ac:grpSpMk id="2" creationId="{83F4FE17-BA77-9AE1-064D-A36E025E766D}"/>
          </ac:grpSpMkLst>
        </pc:grpChg>
        <pc:grpChg chg="del">
          <ac:chgData name="Wu, Fan" userId="4b10d03c-3d92-48e8-a0d5-6115b10b80cb" providerId="ADAL" clId="{D416C91B-BE20-0F49-964F-6BB02B2B27ED}" dt="2023-04-16T02:58:17.709" v="17194" actId="478"/>
          <ac:grpSpMkLst>
            <pc:docMk/>
            <pc:sldMk cId="1159846571" sldId="296"/>
            <ac:grpSpMk id="20" creationId="{FEFA92D7-519B-0B54-6817-3CF4C0CEC672}"/>
          </ac:grpSpMkLst>
        </pc:grpChg>
        <pc:grpChg chg="del mod">
          <ac:chgData name="Wu, Fan" userId="4b10d03c-3d92-48e8-a0d5-6115b10b80cb" providerId="ADAL" clId="{D416C91B-BE20-0F49-964F-6BB02B2B27ED}" dt="2023-04-16T03:05:16.692" v="17347" actId="478"/>
          <ac:grpSpMkLst>
            <pc:docMk/>
            <pc:sldMk cId="1159846571" sldId="296"/>
            <ac:grpSpMk id="94" creationId="{D4127494-D9BC-FB6F-8E72-7BC8753734A4}"/>
          </ac:grpSpMkLst>
        </pc:grpChg>
        <pc:picChg chg="mod">
          <ac:chgData name="Wu, Fan" userId="4b10d03c-3d92-48e8-a0d5-6115b10b80cb" providerId="ADAL" clId="{D416C91B-BE20-0F49-964F-6BB02B2B27ED}" dt="2023-04-16T03:05:27.294" v="17349"/>
          <ac:picMkLst>
            <pc:docMk/>
            <pc:sldMk cId="1159846571" sldId="296"/>
            <ac:picMk id="6" creationId="{94886F41-D1CC-2076-6930-7F5401E0F77C}"/>
          </ac:picMkLst>
        </pc:picChg>
        <pc:picChg chg="del">
          <ac:chgData name="Wu, Fan" userId="4b10d03c-3d92-48e8-a0d5-6115b10b80cb" providerId="ADAL" clId="{D416C91B-BE20-0F49-964F-6BB02B2B27ED}" dt="2023-04-16T02:58:17.709" v="17194" actId="478"/>
          <ac:picMkLst>
            <pc:docMk/>
            <pc:sldMk cId="1159846571" sldId="296"/>
            <ac:picMk id="17" creationId="{E1743E69-67CD-E799-A1C7-3392F84EB92D}"/>
          </ac:picMkLst>
        </pc:picChg>
        <pc:picChg chg="del">
          <ac:chgData name="Wu, Fan" userId="4b10d03c-3d92-48e8-a0d5-6115b10b80cb" providerId="ADAL" clId="{D416C91B-BE20-0F49-964F-6BB02B2B27ED}" dt="2023-04-16T02:58:17.709" v="17194" actId="478"/>
          <ac:picMkLst>
            <pc:docMk/>
            <pc:sldMk cId="1159846571" sldId="296"/>
            <ac:picMk id="19" creationId="{19F40BAE-3943-BACA-FB9E-815C738492DB}"/>
          </ac:picMkLst>
        </pc:picChg>
        <pc:picChg chg="mod">
          <ac:chgData name="Wu, Fan" userId="4b10d03c-3d92-48e8-a0d5-6115b10b80cb" providerId="ADAL" clId="{D416C91B-BE20-0F49-964F-6BB02B2B27ED}" dt="2023-04-16T03:02:46.289" v="17325" actId="1036"/>
          <ac:picMkLst>
            <pc:docMk/>
            <pc:sldMk cId="1159846571" sldId="296"/>
            <ac:picMk id="33" creationId="{9824753A-CED0-AE71-FA4D-8C7A1A10E633}"/>
          </ac:picMkLst>
        </pc:picChg>
        <pc:picChg chg="mod">
          <ac:chgData name="Wu, Fan" userId="4b10d03c-3d92-48e8-a0d5-6115b10b80cb" providerId="ADAL" clId="{D416C91B-BE20-0F49-964F-6BB02B2B27ED}" dt="2023-04-16T03:02:46.289" v="17325" actId="1036"/>
          <ac:picMkLst>
            <pc:docMk/>
            <pc:sldMk cId="1159846571" sldId="296"/>
            <ac:picMk id="55" creationId="{5C529BA6-FAED-3280-15D8-50180E1C855F}"/>
          </ac:picMkLst>
        </pc:picChg>
        <pc:picChg chg="mod">
          <ac:chgData name="Wu, Fan" userId="4b10d03c-3d92-48e8-a0d5-6115b10b80cb" providerId="ADAL" clId="{D416C91B-BE20-0F49-964F-6BB02B2B27ED}" dt="2023-04-16T03:07:23.600" v="17399" actId="1035"/>
          <ac:picMkLst>
            <pc:docMk/>
            <pc:sldMk cId="1159846571" sldId="296"/>
            <ac:picMk id="69" creationId="{4A854AFF-BFCA-726D-58C6-82244CD0D535}"/>
          </ac:picMkLst>
        </pc:picChg>
        <pc:picChg chg="mod">
          <ac:chgData name="Wu, Fan" userId="4b10d03c-3d92-48e8-a0d5-6115b10b80cb" providerId="ADAL" clId="{D416C91B-BE20-0F49-964F-6BB02B2B27ED}" dt="2023-04-16T03:06:57.040" v="17384" actId="1035"/>
          <ac:picMkLst>
            <pc:docMk/>
            <pc:sldMk cId="1159846571" sldId="296"/>
            <ac:picMk id="87" creationId="{66B9FB89-88DF-AABF-5644-D22FE62C06E8}"/>
          </ac:picMkLst>
        </pc:picChg>
        <pc:picChg chg="del">
          <ac:chgData name="Wu, Fan" userId="4b10d03c-3d92-48e8-a0d5-6115b10b80cb" providerId="ADAL" clId="{D416C91B-BE20-0F49-964F-6BB02B2B27ED}" dt="2023-04-16T03:05:16.692" v="17347" actId="478"/>
          <ac:picMkLst>
            <pc:docMk/>
            <pc:sldMk cId="1159846571" sldId="296"/>
            <ac:picMk id="95" creationId="{0CCE9A6E-2385-2D62-77D8-8A2597BAE824}"/>
          </ac:picMkLst>
        </pc:picChg>
        <pc:picChg chg="del">
          <ac:chgData name="Wu, Fan" userId="4b10d03c-3d92-48e8-a0d5-6115b10b80cb" providerId="ADAL" clId="{D416C91B-BE20-0F49-964F-6BB02B2B27ED}" dt="2023-04-16T03:05:14.772" v="17346" actId="478"/>
          <ac:picMkLst>
            <pc:docMk/>
            <pc:sldMk cId="1159846571" sldId="296"/>
            <ac:picMk id="96" creationId="{A68682B2-C1EF-303C-E0E2-5E0ED0BFD3E9}"/>
          </ac:picMkLst>
        </pc:picChg>
        <pc:picChg chg="mod">
          <ac:chgData name="Wu, Fan" userId="4b10d03c-3d92-48e8-a0d5-6115b10b80cb" providerId="ADAL" clId="{D416C91B-BE20-0F49-964F-6BB02B2B27ED}" dt="2023-04-16T03:07:23.600" v="17399" actId="1035"/>
          <ac:picMkLst>
            <pc:docMk/>
            <pc:sldMk cId="1159846571" sldId="296"/>
            <ac:picMk id="97" creationId="{3596BBA2-1D1A-A2DD-1277-CF9C7680E4A1}"/>
          </ac:picMkLst>
        </pc:picChg>
      </pc:sldChg>
      <pc:sldChg chg="modSp mod modNotesTx">
        <pc:chgData name="Wu, Fan" userId="4b10d03c-3d92-48e8-a0d5-6115b10b80cb" providerId="ADAL" clId="{D416C91B-BE20-0F49-964F-6BB02B2B27ED}" dt="2023-05-07T03:47:26.968" v="27895" actId="20577"/>
        <pc:sldMkLst>
          <pc:docMk/>
          <pc:sldMk cId="1698485331" sldId="298"/>
        </pc:sldMkLst>
        <pc:spChg chg="mod">
          <ac:chgData name="Wu, Fan" userId="4b10d03c-3d92-48e8-a0d5-6115b10b80cb" providerId="ADAL" clId="{D416C91B-BE20-0F49-964F-6BB02B2B27ED}" dt="2023-05-01T22:49:06.169" v="23622" actId="1036"/>
          <ac:spMkLst>
            <pc:docMk/>
            <pc:sldMk cId="1698485331" sldId="298"/>
            <ac:spMk id="3" creationId="{19503742-091E-5657-EDB8-EC1FB04B5558}"/>
          </ac:spMkLst>
        </pc:spChg>
        <pc:spChg chg="mod">
          <ac:chgData name="Wu, Fan" userId="4b10d03c-3d92-48e8-a0d5-6115b10b80cb" providerId="ADAL" clId="{D416C91B-BE20-0F49-964F-6BB02B2B27ED}" dt="2023-05-01T22:49:06.169" v="23622" actId="1036"/>
          <ac:spMkLst>
            <pc:docMk/>
            <pc:sldMk cId="1698485331" sldId="298"/>
            <ac:spMk id="5" creationId="{717213F6-7F1F-9B6B-5304-0F233483FDC5}"/>
          </ac:spMkLst>
        </pc:spChg>
        <pc:spChg chg="mod">
          <ac:chgData name="Wu, Fan" userId="4b10d03c-3d92-48e8-a0d5-6115b10b80cb" providerId="ADAL" clId="{D416C91B-BE20-0F49-964F-6BB02B2B27ED}" dt="2023-05-01T22:49:06.169" v="23622" actId="1036"/>
          <ac:spMkLst>
            <pc:docMk/>
            <pc:sldMk cId="1698485331" sldId="298"/>
            <ac:spMk id="7" creationId="{199CAB8A-A33A-2F73-9506-EE3293365562}"/>
          </ac:spMkLst>
        </pc:spChg>
        <pc:spChg chg="mod">
          <ac:chgData name="Wu, Fan" userId="4b10d03c-3d92-48e8-a0d5-6115b10b80cb" providerId="ADAL" clId="{D416C91B-BE20-0F49-964F-6BB02B2B27ED}" dt="2023-05-01T22:49:06.169" v="23622" actId="1036"/>
          <ac:spMkLst>
            <pc:docMk/>
            <pc:sldMk cId="1698485331" sldId="298"/>
            <ac:spMk id="9" creationId="{8F53656C-3ABA-6500-F7D4-8D4F98EE5DC2}"/>
          </ac:spMkLst>
        </pc:spChg>
        <pc:spChg chg="mod">
          <ac:chgData name="Wu, Fan" userId="4b10d03c-3d92-48e8-a0d5-6115b10b80cb" providerId="ADAL" clId="{D416C91B-BE20-0F49-964F-6BB02B2B27ED}" dt="2023-05-01T22:49:06.169" v="23622" actId="1036"/>
          <ac:spMkLst>
            <pc:docMk/>
            <pc:sldMk cId="1698485331" sldId="298"/>
            <ac:spMk id="15" creationId="{7198A61E-679A-4DD9-ABC1-C3428A71CE52}"/>
          </ac:spMkLst>
        </pc:spChg>
        <pc:spChg chg="mod">
          <ac:chgData name="Wu, Fan" userId="4b10d03c-3d92-48e8-a0d5-6115b10b80cb" providerId="ADAL" clId="{D416C91B-BE20-0F49-964F-6BB02B2B27ED}" dt="2023-05-01T22:49:17.912" v="23629" actId="1036"/>
          <ac:spMkLst>
            <pc:docMk/>
            <pc:sldMk cId="1698485331" sldId="298"/>
            <ac:spMk id="25" creationId="{F6D51A74-5217-C0C5-E9A3-F3CDBDCCB191}"/>
          </ac:spMkLst>
        </pc:spChg>
        <pc:spChg chg="mod">
          <ac:chgData name="Wu, Fan" userId="4b10d03c-3d92-48e8-a0d5-6115b10b80cb" providerId="ADAL" clId="{D416C91B-BE20-0F49-964F-6BB02B2B27ED}" dt="2023-05-01T22:49:17.912" v="23629" actId="1036"/>
          <ac:spMkLst>
            <pc:docMk/>
            <pc:sldMk cId="1698485331" sldId="298"/>
            <ac:spMk id="27" creationId="{050ED3EB-13FB-2252-34C1-5F7A52DA8BD7}"/>
          </ac:spMkLst>
        </pc:spChg>
        <pc:picChg chg="mod">
          <ac:chgData name="Wu, Fan" userId="4b10d03c-3d92-48e8-a0d5-6115b10b80cb" providerId="ADAL" clId="{D416C91B-BE20-0F49-964F-6BB02B2B27ED}" dt="2023-05-01T22:49:14.633" v="23626" actId="1035"/>
          <ac:picMkLst>
            <pc:docMk/>
            <pc:sldMk cId="1698485331" sldId="298"/>
            <ac:picMk id="23" creationId="{AB474485-1035-62A7-FE68-46A518B111A2}"/>
          </ac:picMkLst>
        </pc:picChg>
      </pc:sldChg>
      <pc:sldChg chg="delSp modSp add mod ord modAnim modShow">
        <pc:chgData name="Wu, Fan" userId="4b10d03c-3d92-48e8-a0d5-6115b10b80cb" providerId="ADAL" clId="{D416C91B-BE20-0F49-964F-6BB02B2B27ED}" dt="2023-04-23T03:00:19.538" v="18813" actId="20578"/>
        <pc:sldMkLst>
          <pc:docMk/>
          <pc:sldMk cId="2287890882" sldId="299"/>
        </pc:sldMkLst>
        <pc:spChg chg="del">
          <ac:chgData name="Wu, Fan" userId="4b10d03c-3d92-48e8-a0d5-6115b10b80cb" providerId="ADAL" clId="{D416C91B-BE20-0F49-964F-6BB02B2B27ED}" dt="2023-04-18T01:51:14.145" v="17516" actId="478"/>
          <ac:spMkLst>
            <pc:docMk/>
            <pc:sldMk cId="2287890882" sldId="299"/>
            <ac:spMk id="2" creationId="{CB564532-516E-142F-BD65-3F877C51B3BD}"/>
          </ac:spMkLst>
        </pc:spChg>
        <pc:spChg chg="del">
          <ac:chgData name="Wu, Fan" userId="4b10d03c-3d92-48e8-a0d5-6115b10b80cb" providerId="ADAL" clId="{D416C91B-BE20-0F49-964F-6BB02B2B27ED}" dt="2023-04-18T01:51:14.145" v="17516" actId="478"/>
          <ac:spMkLst>
            <pc:docMk/>
            <pc:sldMk cId="2287890882" sldId="299"/>
            <ac:spMk id="3" creationId="{FB9F413F-36DC-A03B-FBFF-FE405B9DC5DC}"/>
          </ac:spMkLst>
        </pc:spChg>
        <pc:spChg chg="del">
          <ac:chgData name="Wu, Fan" userId="4b10d03c-3d92-48e8-a0d5-6115b10b80cb" providerId="ADAL" clId="{D416C91B-BE20-0F49-964F-6BB02B2B27ED}" dt="2023-04-18T01:51:14.145" v="17516" actId="478"/>
          <ac:spMkLst>
            <pc:docMk/>
            <pc:sldMk cId="2287890882" sldId="299"/>
            <ac:spMk id="4" creationId="{2A1D9351-52E5-62E1-0CD1-327A9A014BF4}"/>
          </ac:spMkLst>
        </pc:spChg>
        <pc:spChg chg="del">
          <ac:chgData name="Wu, Fan" userId="4b10d03c-3d92-48e8-a0d5-6115b10b80cb" providerId="ADAL" clId="{D416C91B-BE20-0F49-964F-6BB02B2B27ED}" dt="2023-04-18T01:51:14.145" v="17516" actId="478"/>
          <ac:spMkLst>
            <pc:docMk/>
            <pc:sldMk cId="2287890882" sldId="299"/>
            <ac:spMk id="6" creationId="{AC441E27-EF70-C5C1-B29F-F9238B9F9310}"/>
          </ac:spMkLst>
        </pc:spChg>
        <pc:spChg chg="del">
          <ac:chgData name="Wu, Fan" userId="4b10d03c-3d92-48e8-a0d5-6115b10b80cb" providerId="ADAL" clId="{D416C91B-BE20-0F49-964F-6BB02B2B27ED}" dt="2023-04-18T01:51:14.145" v="17516" actId="478"/>
          <ac:spMkLst>
            <pc:docMk/>
            <pc:sldMk cId="2287890882" sldId="299"/>
            <ac:spMk id="8" creationId="{BFEA9390-EE4E-FFCC-4746-CFF4F6F02B1C}"/>
          </ac:spMkLst>
        </pc:spChg>
        <pc:spChg chg="del">
          <ac:chgData name="Wu, Fan" userId="4b10d03c-3d92-48e8-a0d5-6115b10b80cb" providerId="ADAL" clId="{D416C91B-BE20-0F49-964F-6BB02B2B27ED}" dt="2023-04-18T01:51:14.145" v="17516" actId="478"/>
          <ac:spMkLst>
            <pc:docMk/>
            <pc:sldMk cId="2287890882" sldId="299"/>
            <ac:spMk id="9" creationId="{1962409E-068E-4C94-4941-C7C75519A773}"/>
          </ac:spMkLst>
        </pc:spChg>
        <pc:spChg chg="del">
          <ac:chgData name="Wu, Fan" userId="4b10d03c-3d92-48e8-a0d5-6115b10b80cb" providerId="ADAL" clId="{D416C91B-BE20-0F49-964F-6BB02B2B27ED}" dt="2023-04-18T01:51:14.145" v="17516" actId="478"/>
          <ac:spMkLst>
            <pc:docMk/>
            <pc:sldMk cId="2287890882" sldId="299"/>
            <ac:spMk id="11" creationId="{8B2C6836-351F-0715-248E-3B94D5BA3182}"/>
          </ac:spMkLst>
        </pc:spChg>
        <pc:spChg chg="del">
          <ac:chgData name="Wu, Fan" userId="4b10d03c-3d92-48e8-a0d5-6115b10b80cb" providerId="ADAL" clId="{D416C91B-BE20-0F49-964F-6BB02B2B27ED}" dt="2023-04-18T01:51:14.145" v="17516" actId="478"/>
          <ac:spMkLst>
            <pc:docMk/>
            <pc:sldMk cId="2287890882" sldId="299"/>
            <ac:spMk id="13" creationId="{75AFF2FF-93F1-D5F0-CC35-971B3DFE98E5}"/>
          </ac:spMkLst>
        </pc:spChg>
        <pc:spChg chg="del">
          <ac:chgData name="Wu, Fan" userId="4b10d03c-3d92-48e8-a0d5-6115b10b80cb" providerId="ADAL" clId="{D416C91B-BE20-0F49-964F-6BB02B2B27ED}" dt="2023-04-18T01:51:14.145" v="17516" actId="478"/>
          <ac:spMkLst>
            <pc:docMk/>
            <pc:sldMk cId="2287890882" sldId="299"/>
            <ac:spMk id="15" creationId="{8DBF602E-8599-AB87-B30D-DB94BAE9D4D8}"/>
          </ac:spMkLst>
        </pc:spChg>
        <pc:spChg chg="mod">
          <ac:chgData name="Wu, Fan" userId="4b10d03c-3d92-48e8-a0d5-6115b10b80cb" providerId="ADAL" clId="{D416C91B-BE20-0F49-964F-6BB02B2B27ED}" dt="2023-04-18T01:51:29.225" v="17552" actId="1035"/>
          <ac:spMkLst>
            <pc:docMk/>
            <pc:sldMk cId="2287890882" sldId="299"/>
            <ac:spMk id="22" creationId="{97D7C4B2-D300-52E9-6162-1C2AA588E805}"/>
          </ac:spMkLst>
        </pc:spChg>
        <pc:spChg chg="del">
          <ac:chgData name="Wu, Fan" userId="4b10d03c-3d92-48e8-a0d5-6115b10b80cb" providerId="ADAL" clId="{D416C91B-BE20-0F49-964F-6BB02B2B27ED}" dt="2023-04-18T01:51:14.145" v="17516" actId="478"/>
          <ac:spMkLst>
            <pc:docMk/>
            <pc:sldMk cId="2287890882" sldId="299"/>
            <ac:spMk id="25" creationId="{DBC66127-730F-8FF5-22FB-106F7324C89F}"/>
          </ac:spMkLst>
        </pc:spChg>
        <pc:spChg chg="del">
          <ac:chgData name="Wu, Fan" userId="4b10d03c-3d92-48e8-a0d5-6115b10b80cb" providerId="ADAL" clId="{D416C91B-BE20-0F49-964F-6BB02B2B27ED}" dt="2023-04-18T01:51:14.145" v="17516" actId="478"/>
          <ac:spMkLst>
            <pc:docMk/>
            <pc:sldMk cId="2287890882" sldId="299"/>
            <ac:spMk id="27" creationId="{5553F51B-516B-52D2-7DC1-16B737FB3C09}"/>
          </ac:spMkLst>
        </pc:spChg>
        <pc:spChg chg="del">
          <ac:chgData name="Wu, Fan" userId="4b10d03c-3d92-48e8-a0d5-6115b10b80cb" providerId="ADAL" clId="{D416C91B-BE20-0F49-964F-6BB02B2B27ED}" dt="2023-04-18T01:51:14.145" v="17516" actId="478"/>
          <ac:spMkLst>
            <pc:docMk/>
            <pc:sldMk cId="2287890882" sldId="299"/>
            <ac:spMk id="28" creationId="{E2C0DEBF-0F1F-7E39-693B-7584AB4DD4D4}"/>
          </ac:spMkLst>
        </pc:spChg>
        <pc:spChg chg="del">
          <ac:chgData name="Wu, Fan" userId="4b10d03c-3d92-48e8-a0d5-6115b10b80cb" providerId="ADAL" clId="{D416C91B-BE20-0F49-964F-6BB02B2B27ED}" dt="2023-04-18T01:51:14.145" v="17516" actId="478"/>
          <ac:spMkLst>
            <pc:docMk/>
            <pc:sldMk cId="2287890882" sldId="299"/>
            <ac:spMk id="33" creationId="{555A0FE5-DC66-3617-0133-D4DA707A111F}"/>
          </ac:spMkLst>
        </pc:spChg>
        <pc:spChg chg="del">
          <ac:chgData name="Wu, Fan" userId="4b10d03c-3d92-48e8-a0d5-6115b10b80cb" providerId="ADAL" clId="{D416C91B-BE20-0F49-964F-6BB02B2B27ED}" dt="2023-04-18T01:51:14.145" v="17516" actId="478"/>
          <ac:spMkLst>
            <pc:docMk/>
            <pc:sldMk cId="2287890882" sldId="299"/>
            <ac:spMk id="34" creationId="{FD25F4CF-FF37-02CD-1F1B-A170AAA3B96A}"/>
          </ac:spMkLst>
        </pc:spChg>
        <pc:spChg chg="del">
          <ac:chgData name="Wu, Fan" userId="4b10d03c-3d92-48e8-a0d5-6115b10b80cb" providerId="ADAL" clId="{D416C91B-BE20-0F49-964F-6BB02B2B27ED}" dt="2023-04-18T01:51:14.145" v="17516" actId="478"/>
          <ac:spMkLst>
            <pc:docMk/>
            <pc:sldMk cId="2287890882" sldId="299"/>
            <ac:spMk id="36" creationId="{8D3A776D-1429-D2DF-BF18-C27977A0C622}"/>
          </ac:spMkLst>
        </pc:spChg>
        <pc:spChg chg="del">
          <ac:chgData name="Wu, Fan" userId="4b10d03c-3d92-48e8-a0d5-6115b10b80cb" providerId="ADAL" clId="{D416C91B-BE20-0F49-964F-6BB02B2B27ED}" dt="2023-04-18T01:51:14.145" v="17516" actId="478"/>
          <ac:spMkLst>
            <pc:docMk/>
            <pc:sldMk cId="2287890882" sldId="299"/>
            <ac:spMk id="37" creationId="{1A226D33-DDB3-C55F-4A86-59BAB8A6FBB5}"/>
          </ac:spMkLst>
        </pc:spChg>
        <pc:spChg chg="del">
          <ac:chgData name="Wu, Fan" userId="4b10d03c-3d92-48e8-a0d5-6115b10b80cb" providerId="ADAL" clId="{D416C91B-BE20-0F49-964F-6BB02B2B27ED}" dt="2023-04-18T01:51:14.145" v="17516" actId="478"/>
          <ac:spMkLst>
            <pc:docMk/>
            <pc:sldMk cId="2287890882" sldId="299"/>
            <ac:spMk id="38" creationId="{6F0BA748-AC65-E36F-A183-302F00D525CB}"/>
          </ac:spMkLst>
        </pc:spChg>
        <pc:grpChg chg="del">
          <ac:chgData name="Wu, Fan" userId="4b10d03c-3d92-48e8-a0d5-6115b10b80cb" providerId="ADAL" clId="{D416C91B-BE20-0F49-964F-6BB02B2B27ED}" dt="2023-04-18T01:51:14.145" v="17516" actId="478"/>
          <ac:grpSpMkLst>
            <pc:docMk/>
            <pc:sldMk cId="2287890882" sldId="299"/>
            <ac:grpSpMk id="47" creationId="{796549C0-AC6C-D2E1-C3C9-80EAF56D01A0}"/>
          </ac:grpSpMkLst>
        </pc:grpChg>
        <pc:picChg chg="del">
          <ac:chgData name="Wu, Fan" userId="4b10d03c-3d92-48e8-a0d5-6115b10b80cb" providerId="ADAL" clId="{D416C91B-BE20-0F49-964F-6BB02B2B27ED}" dt="2023-04-18T01:51:14.145" v="17516" actId="478"/>
          <ac:picMkLst>
            <pc:docMk/>
            <pc:sldMk cId="2287890882" sldId="299"/>
            <ac:picMk id="31" creationId="{0F794A31-1234-DDD4-B757-F536B20F8AD4}"/>
          </ac:picMkLst>
        </pc:picChg>
        <pc:picChg chg="del">
          <ac:chgData name="Wu, Fan" userId="4b10d03c-3d92-48e8-a0d5-6115b10b80cb" providerId="ADAL" clId="{D416C91B-BE20-0F49-964F-6BB02B2B27ED}" dt="2023-04-18T01:51:14.145" v="17516" actId="478"/>
          <ac:picMkLst>
            <pc:docMk/>
            <pc:sldMk cId="2287890882" sldId="299"/>
            <ac:picMk id="48" creationId="{4D27B6B1-7CEC-E7AF-0F1F-B45BA407C80A}"/>
          </ac:picMkLst>
        </pc:picChg>
        <pc:cxnChg chg="del">
          <ac:chgData name="Wu, Fan" userId="4b10d03c-3d92-48e8-a0d5-6115b10b80cb" providerId="ADAL" clId="{D416C91B-BE20-0F49-964F-6BB02B2B27ED}" dt="2023-04-18T01:51:14.145" v="17516" actId="478"/>
          <ac:cxnSpMkLst>
            <pc:docMk/>
            <pc:sldMk cId="2287890882" sldId="299"/>
            <ac:cxnSpMk id="5" creationId="{34383A6C-0684-874A-022F-B91E68BE9086}"/>
          </ac:cxnSpMkLst>
        </pc:cxnChg>
        <pc:cxnChg chg="del">
          <ac:chgData name="Wu, Fan" userId="4b10d03c-3d92-48e8-a0d5-6115b10b80cb" providerId="ADAL" clId="{D416C91B-BE20-0F49-964F-6BB02B2B27ED}" dt="2023-04-18T01:51:14.145" v="17516" actId="478"/>
          <ac:cxnSpMkLst>
            <pc:docMk/>
            <pc:sldMk cId="2287890882" sldId="299"/>
            <ac:cxnSpMk id="7" creationId="{779FC1DD-9B5C-F534-311A-5B14996ADFDD}"/>
          </ac:cxnSpMkLst>
        </pc:cxnChg>
        <pc:cxnChg chg="del">
          <ac:chgData name="Wu, Fan" userId="4b10d03c-3d92-48e8-a0d5-6115b10b80cb" providerId="ADAL" clId="{D416C91B-BE20-0F49-964F-6BB02B2B27ED}" dt="2023-04-18T01:51:14.145" v="17516" actId="478"/>
          <ac:cxnSpMkLst>
            <pc:docMk/>
            <pc:sldMk cId="2287890882" sldId="299"/>
            <ac:cxnSpMk id="10" creationId="{A876DA5B-D312-B75A-295E-51ADFB5E4933}"/>
          </ac:cxnSpMkLst>
        </pc:cxnChg>
        <pc:cxnChg chg="del">
          <ac:chgData name="Wu, Fan" userId="4b10d03c-3d92-48e8-a0d5-6115b10b80cb" providerId="ADAL" clId="{D416C91B-BE20-0F49-964F-6BB02B2B27ED}" dt="2023-04-18T01:51:14.145" v="17516" actId="478"/>
          <ac:cxnSpMkLst>
            <pc:docMk/>
            <pc:sldMk cId="2287890882" sldId="299"/>
            <ac:cxnSpMk id="12" creationId="{D2F43B3B-CCC5-4800-DF2C-F4855DB16961}"/>
          </ac:cxnSpMkLst>
        </pc:cxnChg>
        <pc:cxnChg chg="del">
          <ac:chgData name="Wu, Fan" userId="4b10d03c-3d92-48e8-a0d5-6115b10b80cb" providerId="ADAL" clId="{D416C91B-BE20-0F49-964F-6BB02B2B27ED}" dt="2023-04-18T01:51:14.145" v="17516" actId="478"/>
          <ac:cxnSpMkLst>
            <pc:docMk/>
            <pc:sldMk cId="2287890882" sldId="299"/>
            <ac:cxnSpMk id="14" creationId="{9043282C-D144-FBBB-C466-7972781DC519}"/>
          </ac:cxnSpMkLst>
        </pc:cxnChg>
        <pc:cxnChg chg="del">
          <ac:chgData name="Wu, Fan" userId="4b10d03c-3d92-48e8-a0d5-6115b10b80cb" providerId="ADAL" clId="{D416C91B-BE20-0F49-964F-6BB02B2B27ED}" dt="2023-04-18T01:51:14.145" v="17516" actId="478"/>
          <ac:cxnSpMkLst>
            <pc:docMk/>
            <pc:sldMk cId="2287890882" sldId="299"/>
            <ac:cxnSpMk id="21" creationId="{359DCBC6-9EB3-4F7E-9903-D0D35BBE543F}"/>
          </ac:cxnSpMkLst>
        </pc:cxnChg>
        <pc:cxnChg chg="del">
          <ac:chgData name="Wu, Fan" userId="4b10d03c-3d92-48e8-a0d5-6115b10b80cb" providerId="ADAL" clId="{D416C91B-BE20-0F49-964F-6BB02B2B27ED}" dt="2023-04-18T01:51:14.145" v="17516" actId="478"/>
          <ac:cxnSpMkLst>
            <pc:docMk/>
            <pc:sldMk cId="2287890882" sldId="299"/>
            <ac:cxnSpMk id="24" creationId="{130CAA55-DDA7-6FD1-B794-B6BE21FBD08C}"/>
          </ac:cxnSpMkLst>
        </pc:cxnChg>
        <pc:cxnChg chg="del">
          <ac:chgData name="Wu, Fan" userId="4b10d03c-3d92-48e8-a0d5-6115b10b80cb" providerId="ADAL" clId="{D416C91B-BE20-0F49-964F-6BB02B2B27ED}" dt="2023-04-18T01:51:14.145" v="17516" actId="478"/>
          <ac:cxnSpMkLst>
            <pc:docMk/>
            <pc:sldMk cId="2287890882" sldId="299"/>
            <ac:cxnSpMk id="26" creationId="{4144B05E-478C-5A7A-0A5F-F4A379BBB35B}"/>
          </ac:cxnSpMkLst>
        </pc:cxnChg>
      </pc:sldChg>
      <pc:sldChg chg="modSp add del mod">
        <pc:chgData name="Wu, Fan" userId="4b10d03c-3d92-48e8-a0d5-6115b10b80cb" providerId="ADAL" clId="{D416C91B-BE20-0F49-964F-6BB02B2B27ED}" dt="2023-04-23T02:04:38.572" v="18235" actId="2696"/>
        <pc:sldMkLst>
          <pc:docMk/>
          <pc:sldMk cId="916243473" sldId="300"/>
        </pc:sldMkLst>
        <pc:spChg chg="mod">
          <ac:chgData name="Wu, Fan" userId="4b10d03c-3d92-48e8-a0d5-6115b10b80cb" providerId="ADAL" clId="{D416C91B-BE20-0F49-964F-6BB02B2B27ED}" dt="2023-04-18T01:51:42.061" v="17565" actId="1035"/>
          <ac:spMkLst>
            <pc:docMk/>
            <pc:sldMk cId="916243473" sldId="300"/>
            <ac:spMk id="22" creationId="{97D7C4B2-D300-52E9-6162-1C2AA588E805}"/>
          </ac:spMkLst>
        </pc:spChg>
      </pc:sldChg>
      <pc:sldChg chg="modSp add mod modShow">
        <pc:chgData name="Wu, Fan" userId="4b10d03c-3d92-48e8-a0d5-6115b10b80cb" providerId="ADAL" clId="{D416C91B-BE20-0F49-964F-6BB02B2B27ED}" dt="2023-04-23T02:58:41.730" v="18808" actId="729"/>
        <pc:sldMkLst>
          <pc:docMk/>
          <pc:sldMk cId="4284345013" sldId="301"/>
        </pc:sldMkLst>
        <pc:spChg chg="mod">
          <ac:chgData name="Wu, Fan" userId="4b10d03c-3d92-48e8-a0d5-6115b10b80cb" providerId="ADAL" clId="{D416C91B-BE20-0F49-964F-6BB02B2B27ED}" dt="2023-04-18T01:51:46.386" v="17581" actId="20577"/>
          <ac:spMkLst>
            <pc:docMk/>
            <pc:sldMk cId="4284345013" sldId="301"/>
            <ac:spMk id="22" creationId="{97D7C4B2-D300-52E9-6162-1C2AA588E805}"/>
          </ac:spMkLst>
        </pc:spChg>
      </pc:sldChg>
      <pc:sldChg chg="addSp delSp modSp add mod ord">
        <pc:chgData name="Wu, Fan" userId="4b10d03c-3d92-48e8-a0d5-6115b10b80cb" providerId="ADAL" clId="{D416C91B-BE20-0F49-964F-6BB02B2B27ED}" dt="2023-04-30T00:42:17.649" v="19077" actId="478"/>
        <pc:sldMkLst>
          <pc:docMk/>
          <pc:sldMk cId="1335223736" sldId="302"/>
        </pc:sldMkLst>
        <pc:spChg chg="add mod">
          <ac:chgData name="Wu, Fan" userId="4b10d03c-3d92-48e8-a0d5-6115b10b80cb" providerId="ADAL" clId="{D416C91B-BE20-0F49-964F-6BB02B2B27ED}" dt="2023-04-23T03:00:54.877" v="18818" actId="6559"/>
          <ac:spMkLst>
            <pc:docMk/>
            <pc:sldMk cId="1335223736" sldId="302"/>
            <ac:spMk id="2" creationId="{25FAF187-F3B6-13E9-BEEC-913B1161FB44}"/>
          </ac:spMkLst>
        </pc:spChg>
        <pc:spChg chg="mod">
          <ac:chgData name="Wu, Fan" userId="4b10d03c-3d92-48e8-a0d5-6115b10b80cb" providerId="ADAL" clId="{D416C91B-BE20-0F49-964F-6BB02B2B27ED}" dt="2023-04-20T19:08:18.113" v="17615" actId="20577"/>
          <ac:spMkLst>
            <pc:docMk/>
            <pc:sldMk cId="1335223736" sldId="302"/>
            <ac:spMk id="22" creationId="{97D7C4B2-D300-52E9-6162-1C2AA588E805}"/>
          </ac:spMkLst>
        </pc:spChg>
        <pc:graphicFrameChg chg="add mod modGraphic">
          <ac:chgData name="Wu, Fan" userId="4b10d03c-3d92-48e8-a0d5-6115b10b80cb" providerId="ADAL" clId="{D416C91B-BE20-0F49-964F-6BB02B2B27ED}" dt="2023-04-23T03:04:00.395" v="18853" actId="12385"/>
          <ac:graphicFrameMkLst>
            <pc:docMk/>
            <pc:sldMk cId="1335223736" sldId="302"/>
            <ac:graphicFrameMk id="3" creationId="{7CB67959-3A21-FEAB-1013-EB8165568E26}"/>
          </ac:graphicFrameMkLst>
        </pc:graphicFrameChg>
        <pc:graphicFrameChg chg="add del mod modGraphic">
          <ac:chgData name="Wu, Fan" userId="4b10d03c-3d92-48e8-a0d5-6115b10b80cb" providerId="ADAL" clId="{D416C91B-BE20-0F49-964F-6BB02B2B27ED}" dt="2023-04-20T21:06:34.684" v="17965" actId="478"/>
          <ac:graphicFrameMkLst>
            <pc:docMk/>
            <pc:sldMk cId="1335223736" sldId="302"/>
            <ac:graphicFrameMk id="4" creationId="{2FB7B948-EFB1-D3AE-D85C-A791980844C6}"/>
          </ac:graphicFrameMkLst>
        </pc:graphicFrameChg>
        <pc:graphicFrameChg chg="add mod modGraphic">
          <ac:chgData name="Wu, Fan" userId="4b10d03c-3d92-48e8-a0d5-6115b10b80cb" providerId="ADAL" clId="{D416C91B-BE20-0F49-964F-6BB02B2B27ED}" dt="2023-04-23T03:03:25.571" v="18848" actId="948"/>
          <ac:graphicFrameMkLst>
            <pc:docMk/>
            <pc:sldMk cId="1335223736" sldId="302"/>
            <ac:graphicFrameMk id="5" creationId="{059A9F18-FDF6-E1A4-20C3-D374E24BE84D}"/>
          </ac:graphicFrameMkLst>
        </pc:graphicFrameChg>
        <pc:picChg chg="del">
          <ac:chgData name="Wu, Fan" userId="4b10d03c-3d92-48e8-a0d5-6115b10b80cb" providerId="ADAL" clId="{D416C91B-BE20-0F49-964F-6BB02B2B27ED}" dt="2023-04-30T00:42:17.649" v="19077" actId="478"/>
          <ac:picMkLst>
            <pc:docMk/>
            <pc:sldMk cId="1335223736" sldId="302"/>
            <ac:picMk id="6" creationId="{272F3B6A-4082-8B1E-FC79-06ACE4187FA6}"/>
          </ac:picMkLst>
        </pc:picChg>
      </pc:sldChg>
      <pc:sldChg chg="modSp add mod">
        <pc:chgData name="Wu, Fan" userId="4b10d03c-3d92-48e8-a0d5-6115b10b80cb" providerId="ADAL" clId="{D416C91B-BE20-0F49-964F-6BB02B2B27ED}" dt="2023-04-20T20:30:10.304" v="17644" actId="1076"/>
        <pc:sldMkLst>
          <pc:docMk/>
          <pc:sldMk cId="3364345039" sldId="303"/>
        </pc:sldMkLst>
        <pc:spChg chg="mod">
          <ac:chgData name="Wu, Fan" userId="4b10d03c-3d92-48e8-a0d5-6115b10b80cb" providerId="ADAL" clId="{D416C91B-BE20-0F49-964F-6BB02B2B27ED}" dt="2023-04-20T20:30:10.304" v="17644" actId="1076"/>
          <ac:spMkLst>
            <pc:docMk/>
            <pc:sldMk cId="3364345039" sldId="303"/>
            <ac:spMk id="22" creationId="{97D7C4B2-D300-52E9-6162-1C2AA588E805}"/>
          </ac:spMkLst>
        </pc:spChg>
      </pc:sldChg>
      <pc:sldChg chg="addSp delSp modSp add del mod modNotesTx">
        <pc:chgData name="Wu, Fan" userId="4b10d03c-3d92-48e8-a0d5-6115b10b80cb" providerId="ADAL" clId="{D416C91B-BE20-0F49-964F-6BB02B2B27ED}" dt="2023-04-30T00:42:59.108" v="19080" actId="2696"/>
        <pc:sldMkLst>
          <pc:docMk/>
          <pc:sldMk cId="3780120485" sldId="304"/>
        </pc:sldMkLst>
        <pc:spChg chg="add mod">
          <ac:chgData name="Wu, Fan" userId="4b10d03c-3d92-48e8-a0d5-6115b10b80cb" providerId="ADAL" clId="{D416C91B-BE20-0F49-964F-6BB02B2B27ED}" dt="2023-04-23T04:35:12.964" v="19028" actId="13926"/>
          <ac:spMkLst>
            <pc:docMk/>
            <pc:sldMk cId="3780120485" sldId="304"/>
            <ac:spMk id="8" creationId="{1738D580-8A73-B5FF-DA3F-7618D5DED5DB}"/>
          </ac:spMkLst>
        </pc:spChg>
        <pc:spChg chg="add mod">
          <ac:chgData name="Wu, Fan" userId="4b10d03c-3d92-48e8-a0d5-6115b10b80cb" providerId="ADAL" clId="{D416C91B-BE20-0F49-964F-6BB02B2B27ED}" dt="2023-04-23T04:35:19.047" v="19029" actId="13926"/>
          <ac:spMkLst>
            <pc:docMk/>
            <pc:sldMk cId="3780120485" sldId="304"/>
            <ac:spMk id="11" creationId="{25AA7FF2-DE74-7BF5-143A-B7E82A1C1B37}"/>
          </ac:spMkLst>
        </pc:spChg>
        <pc:spChg chg="mod">
          <ac:chgData name="Wu, Fan" userId="4b10d03c-3d92-48e8-a0d5-6115b10b80cb" providerId="ADAL" clId="{D416C91B-BE20-0F49-964F-6BB02B2B27ED}" dt="2023-04-23T02:59:09.009" v="18811" actId="1076"/>
          <ac:spMkLst>
            <pc:docMk/>
            <pc:sldMk cId="3780120485" sldId="304"/>
            <ac:spMk id="22" creationId="{97D7C4B2-D300-52E9-6162-1C2AA588E805}"/>
          </ac:spMkLst>
        </pc:spChg>
        <pc:graphicFrameChg chg="add mod modGraphic">
          <ac:chgData name="Wu, Fan" userId="4b10d03c-3d92-48e8-a0d5-6115b10b80cb" providerId="ADAL" clId="{D416C91B-BE20-0F49-964F-6BB02B2B27ED}" dt="2023-04-23T04:35:36.486" v="19030" actId="12385"/>
          <ac:graphicFrameMkLst>
            <pc:docMk/>
            <pc:sldMk cId="3780120485" sldId="304"/>
            <ac:graphicFrameMk id="2" creationId="{F0B6CB26-D541-E321-77F4-0EF8A54712F3}"/>
          </ac:graphicFrameMkLst>
        </pc:graphicFrameChg>
        <pc:graphicFrameChg chg="add mod">
          <ac:chgData name="Wu, Fan" userId="4b10d03c-3d92-48e8-a0d5-6115b10b80cb" providerId="ADAL" clId="{D416C91B-BE20-0F49-964F-6BB02B2B27ED}" dt="2023-04-23T02:53:50.695" v="18790"/>
          <ac:graphicFrameMkLst>
            <pc:docMk/>
            <pc:sldMk cId="3780120485" sldId="304"/>
            <ac:graphicFrameMk id="5" creationId="{932A567A-3877-3542-ACE7-726AF82BF979}"/>
          </ac:graphicFrameMkLst>
        </pc:graphicFrameChg>
        <pc:graphicFrameChg chg="add mod">
          <ac:chgData name="Wu, Fan" userId="4b10d03c-3d92-48e8-a0d5-6115b10b80cb" providerId="ADAL" clId="{D416C91B-BE20-0F49-964F-6BB02B2B27ED}" dt="2023-04-23T02:05:25.916" v="18247" actId="571"/>
          <ac:graphicFrameMkLst>
            <pc:docMk/>
            <pc:sldMk cId="3780120485" sldId="304"/>
            <ac:graphicFrameMk id="6" creationId="{0A0731EA-8210-2AA4-DD2E-FB529CDDC631}"/>
          </ac:graphicFrameMkLst>
        </pc:graphicFrameChg>
        <pc:graphicFrameChg chg="add mod">
          <ac:chgData name="Wu, Fan" userId="4b10d03c-3d92-48e8-a0d5-6115b10b80cb" providerId="ADAL" clId="{D416C91B-BE20-0F49-964F-6BB02B2B27ED}" dt="2023-04-30T00:41:51.230" v="19071"/>
          <ac:graphicFrameMkLst>
            <pc:docMk/>
            <pc:sldMk cId="3780120485" sldId="304"/>
            <ac:graphicFrameMk id="7" creationId="{C82012F4-3D01-0D87-33AD-0A9503F5B9BD}"/>
          </ac:graphicFrameMkLst>
        </pc:graphicFrameChg>
        <pc:graphicFrameChg chg="add del mod">
          <ac:chgData name="Wu, Fan" userId="4b10d03c-3d92-48e8-a0d5-6115b10b80cb" providerId="ADAL" clId="{D416C91B-BE20-0F49-964F-6BB02B2B27ED}" dt="2023-04-23T02:28:40.605" v="18440"/>
          <ac:graphicFrameMkLst>
            <pc:docMk/>
            <pc:sldMk cId="3780120485" sldId="304"/>
            <ac:graphicFrameMk id="9" creationId="{0B814E9F-644C-068C-1F7B-26072C27B550}"/>
          </ac:graphicFrameMkLst>
        </pc:graphicFrameChg>
        <pc:graphicFrameChg chg="add mod">
          <ac:chgData name="Wu, Fan" userId="4b10d03c-3d92-48e8-a0d5-6115b10b80cb" providerId="ADAL" clId="{D416C91B-BE20-0F49-964F-6BB02B2B27ED}" dt="2023-04-23T02:56:24.339" v="18801" actId="1076"/>
          <ac:graphicFrameMkLst>
            <pc:docMk/>
            <pc:sldMk cId="3780120485" sldId="304"/>
            <ac:graphicFrameMk id="10" creationId="{6B4437CA-6077-2C1B-4DE4-A48455D3DAEC}"/>
          </ac:graphicFrameMkLst>
        </pc:graphicFrameChg>
        <pc:picChg chg="del mod modCrop">
          <ac:chgData name="Wu, Fan" userId="4b10d03c-3d92-48e8-a0d5-6115b10b80cb" providerId="ADAL" clId="{D416C91B-BE20-0F49-964F-6BB02B2B27ED}" dt="2023-04-23T01:53:38.750" v="18157" actId="478"/>
          <ac:picMkLst>
            <pc:docMk/>
            <pc:sldMk cId="3780120485" sldId="304"/>
            <ac:picMk id="3" creationId="{55D8A5B4-2366-A023-F334-279FAAE1F06C}"/>
          </ac:picMkLst>
        </pc:picChg>
        <pc:picChg chg="del">
          <ac:chgData name="Wu, Fan" userId="4b10d03c-3d92-48e8-a0d5-6115b10b80cb" providerId="ADAL" clId="{D416C91B-BE20-0F49-964F-6BB02B2B27ED}" dt="2023-04-23T01:51:13.306" v="18135" actId="478"/>
          <ac:picMkLst>
            <pc:docMk/>
            <pc:sldMk cId="3780120485" sldId="304"/>
            <ac:picMk id="4" creationId="{0FD4CF48-9A46-905A-5FE2-2135D6E3006A}"/>
          </ac:picMkLst>
        </pc:picChg>
      </pc:sldChg>
      <pc:sldChg chg="addSp delSp modSp add mod ord modNotesTx">
        <pc:chgData name="Wu, Fan" userId="4b10d03c-3d92-48e8-a0d5-6115b10b80cb" providerId="ADAL" clId="{D416C91B-BE20-0F49-964F-6BB02B2B27ED}" dt="2023-05-06T23:53:03.352" v="27268" actId="27918"/>
        <pc:sldMkLst>
          <pc:docMk/>
          <pc:sldMk cId="657741695" sldId="305"/>
        </pc:sldMkLst>
        <pc:spChg chg="add del mod">
          <ac:chgData name="Wu, Fan" userId="4b10d03c-3d92-48e8-a0d5-6115b10b80cb" providerId="ADAL" clId="{D416C91B-BE20-0F49-964F-6BB02B2B27ED}" dt="2023-04-23T03:16:08.623" v="18993"/>
          <ac:spMkLst>
            <pc:docMk/>
            <pc:sldMk cId="657741695" sldId="305"/>
            <ac:spMk id="6" creationId="{89FCE426-B86C-B41D-56E9-BDCE1BED4012}"/>
          </ac:spMkLst>
        </pc:spChg>
        <pc:spChg chg="add del mod">
          <ac:chgData name="Wu, Fan" userId="4b10d03c-3d92-48e8-a0d5-6115b10b80cb" providerId="ADAL" clId="{D416C91B-BE20-0F49-964F-6BB02B2B27ED}" dt="2023-04-23T03:17:33.550" v="19021" actId="478"/>
          <ac:spMkLst>
            <pc:docMk/>
            <pc:sldMk cId="657741695" sldId="305"/>
            <ac:spMk id="7" creationId="{BC6254B0-CAC2-9794-4CF9-FD888916FFB7}"/>
          </ac:spMkLst>
        </pc:spChg>
        <pc:graphicFrameChg chg="del">
          <ac:chgData name="Wu, Fan" userId="4b10d03c-3d92-48e8-a0d5-6115b10b80cb" providerId="ADAL" clId="{D416C91B-BE20-0F49-964F-6BB02B2B27ED}" dt="2023-04-23T02:34:57.116" v="18628" actId="478"/>
          <ac:graphicFrameMkLst>
            <pc:docMk/>
            <pc:sldMk cId="657741695" sldId="305"/>
            <ac:graphicFrameMk id="2" creationId="{A40D6E5C-BF69-2D3F-6DEF-6F563D0AA421}"/>
          </ac:graphicFrameMkLst>
        </pc:graphicFrameChg>
        <pc:graphicFrameChg chg="add del mod modGraphic">
          <ac:chgData name="Wu, Fan" userId="4b10d03c-3d92-48e8-a0d5-6115b10b80cb" providerId="ADAL" clId="{D416C91B-BE20-0F49-964F-6BB02B2B27ED}" dt="2023-05-06T23:33:51.803" v="27263" actId="478"/>
          <ac:graphicFrameMkLst>
            <pc:docMk/>
            <pc:sldMk cId="657741695" sldId="305"/>
            <ac:graphicFrameMk id="2" creationId="{EF7BEF9F-E93A-6A07-5090-E7FE546239BA}"/>
          </ac:graphicFrameMkLst>
        </pc:graphicFrameChg>
        <pc:graphicFrameChg chg="mod modGraphic">
          <ac:chgData name="Wu, Fan" userId="4b10d03c-3d92-48e8-a0d5-6115b10b80cb" providerId="ADAL" clId="{D416C91B-BE20-0F49-964F-6BB02B2B27ED}" dt="2023-05-06T23:30:51.379" v="27258" actId="14100"/>
          <ac:graphicFrameMkLst>
            <pc:docMk/>
            <pc:sldMk cId="657741695" sldId="305"/>
            <ac:graphicFrameMk id="3" creationId="{C2CC15DA-47E7-63A7-AD98-1406BC30F496}"/>
          </ac:graphicFrameMkLst>
        </pc:graphicFrameChg>
        <pc:graphicFrameChg chg="add mod modGraphic">
          <ac:chgData name="Wu, Fan" userId="4b10d03c-3d92-48e8-a0d5-6115b10b80cb" providerId="ADAL" clId="{D416C91B-BE20-0F49-964F-6BB02B2B27ED}" dt="2023-05-06T23:30:28.024" v="27256" actId="14100"/>
          <ac:graphicFrameMkLst>
            <pc:docMk/>
            <pc:sldMk cId="657741695" sldId="305"/>
            <ac:graphicFrameMk id="4" creationId="{8D41E6D4-35AD-6E84-41CC-B26D15CFCBBF}"/>
          </ac:graphicFrameMkLst>
        </pc:graphicFrameChg>
        <pc:graphicFrameChg chg="add mod">
          <ac:chgData name="Wu, Fan" userId="4b10d03c-3d92-48e8-a0d5-6115b10b80cb" providerId="ADAL" clId="{D416C91B-BE20-0F49-964F-6BB02B2B27ED}" dt="2023-04-23T03:09:14.893" v="18909"/>
          <ac:graphicFrameMkLst>
            <pc:docMk/>
            <pc:sldMk cId="657741695" sldId="305"/>
            <ac:graphicFrameMk id="5" creationId="{ABFE4DEF-6F2E-AEAE-7B26-D8A32E6457C9}"/>
          </ac:graphicFrameMkLst>
        </pc:graphicFrameChg>
      </pc:sldChg>
      <pc:sldChg chg="del">
        <pc:chgData name="Wu, Fan" userId="4b10d03c-3d92-48e8-a0d5-6115b10b80cb" providerId="ADAL" clId="{D416C91B-BE20-0F49-964F-6BB02B2B27ED}" dt="2023-05-07T00:22:19.874" v="27854" actId="2696"/>
        <pc:sldMkLst>
          <pc:docMk/>
          <pc:sldMk cId="782612498" sldId="306"/>
        </pc:sldMkLst>
      </pc:sldChg>
      <pc:sldChg chg="mod ord modShow">
        <pc:chgData name="Wu, Fan" userId="4b10d03c-3d92-48e8-a0d5-6115b10b80cb" providerId="ADAL" clId="{D416C91B-BE20-0F49-964F-6BB02B2B27ED}" dt="2023-05-06T23:03:30.602" v="26861" actId="20578"/>
        <pc:sldMkLst>
          <pc:docMk/>
          <pc:sldMk cId="3082641818" sldId="309"/>
        </pc:sldMkLst>
      </pc:sldChg>
      <pc:sldChg chg="delSp modSp add mod setBg delDesignElem modNotesTx">
        <pc:chgData name="Wu, Fan" userId="4b10d03c-3d92-48e8-a0d5-6115b10b80cb" providerId="ADAL" clId="{D416C91B-BE20-0F49-964F-6BB02B2B27ED}" dt="2023-04-30T01:19:58.083" v="20527" actId="1076"/>
        <pc:sldMkLst>
          <pc:docMk/>
          <pc:sldMk cId="2199167404" sldId="311"/>
        </pc:sldMkLst>
        <pc:spChg chg="del">
          <ac:chgData name="Wu, Fan" userId="4b10d03c-3d92-48e8-a0d5-6115b10b80cb" providerId="ADAL" clId="{D416C91B-BE20-0F49-964F-6BB02B2B27ED}" dt="2023-04-30T00:43:53.375" v="19092" actId="478"/>
          <ac:spMkLst>
            <pc:docMk/>
            <pc:sldMk cId="2199167404" sldId="311"/>
            <ac:spMk id="8" creationId="{1738D580-8A73-B5FF-DA3F-7618D5DED5DB}"/>
          </ac:spMkLst>
        </pc:spChg>
        <pc:spChg chg="mod">
          <ac:chgData name="Wu, Fan" userId="4b10d03c-3d92-48e8-a0d5-6115b10b80cb" providerId="ADAL" clId="{D416C91B-BE20-0F49-964F-6BB02B2B27ED}" dt="2023-04-30T00:57:21.171" v="19785" actId="1076"/>
          <ac:spMkLst>
            <pc:docMk/>
            <pc:sldMk cId="2199167404" sldId="311"/>
            <ac:spMk id="11" creationId="{25AA7FF2-DE74-7BF5-143A-B7E82A1C1B37}"/>
          </ac:spMkLst>
        </pc:spChg>
        <pc:spChg chg="mod">
          <ac:chgData name="Wu, Fan" userId="4b10d03c-3d92-48e8-a0d5-6115b10b80cb" providerId="ADAL" clId="{D416C91B-BE20-0F49-964F-6BB02B2B27ED}" dt="2023-04-30T01:07:00.140" v="20315" actId="5793"/>
          <ac:spMkLst>
            <pc:docMk/>
            <pc:sldMk cId="2199167404" sldId="311"/>
            <ac:spMk id="22" creationId="{97D7C4B2-D300-52E9-6162-1C2AA588E805}"/>
          </ac:spMkLst>
        </pc:spChg>
        <pc:spChg chg="del">
          <ac:chgData name="Wu, Fan" userId="4b10d03c-3d92-48e8-a0d5-6115b10b80cb" providerId="ADAL" clId="{D416C91B-BE20-0F49-964F-6BB02B2B27ED}" dt="2023-04-30T00:42:57.447" v="19079"/>
          <ac:spMkLst>
            <pc:docMk/>
            <pc:sldMk cId="2199167404" sldId="311"/>
            <ac:spMk id="45" creationId="{99ED5833-B85B-4103-8A3B-CAB0308E6C15}"/>
          </ac:spMkLst>
        </pc:spChg>
        <pc:graphicFrameChg chg="mod modGraphic">
          <ac:chgData name="Wu, Fan" userId="4b10d03c-3d92-48e8-a0d5-6115b10b80cb" providerId="ADAL" clId="{D416C91B-BE20-0F49-964F-6BB02B2B27ED}" dt="2023-04-30T01:19:38.137" v="20526" actId="1076"/>
          <ac:graphicFrameMkLst>
            <pc:docMk/>
            <pc:sldMk cId="2199167404" sldId="311"/>
            <ac:graphicFrameMk id="2" creationId="{F0B6CB26-D541-E321-77F4-0EF8A54712F3}"/>
          </ac:graphicFrameMkLst>
        </pc:graphicFrameChg>
        <pc:graphicFrameChg chg="mod">
          <ac:chgData name="Wu, Fan" userId="4b10d03c-3d92-48e8-a0d5-6115b10b80cb" providerId="ADAL" clId="{D416C91B-BE20-0F49-964F-6BB02B2B27ED}" dt="2023-04-30T01:19:58.083" v="20527" actId="1076"/>
          <ac:graphicFrameMkLst>
            <pc:docMk/>
            <pc:sldMk cId="2199167404" sldId="311"/>
            <ac:graphicFrameMk id="5" creationId="{932A567A-3877-3542-ACE7-726AF82BF979}"/>
          </ac:graphicFrameMkLst>
        </pc:graphicFrameChg>
        <pc:graphicFrameChg chg="del">
          <ac:chgData name="Wu, Fan" userId="4b10d03c-3d92-48e8-a0d5-6115b10b80cb" providerId="ADAL" clId="{D416C91B-BE20-0F49-964F-6BB02B2B27ED}" dt="2023-04-30T00:43:53.375" v="19092" actId="478"/>
          <ac:graphicFrameMkLst>
            <pc:docMk/>
            <pc:sldMk cId="2199167404" sldId="311"/>
            <ac:graphicFrameMk id="7" creationId="{C82012F4-3D01-0D87-33AD-0A9503F5B9BD}"/>
          </ac:graphicFrameMkLst>
        </pc:graphicFrameChg>
        <pc:graphicFrameChg chg="mod">
          <ac:chgData name="Wu, Fan" userId="4b10d03c-3d92-48e8-a0d5-6115b10b80cb" providerId="ADAL" clId="{D416C91B-BE20-0F49-964F-6BB02B2B27ED}" dt="2023-04-30T00:57:17.897" v="19784" actId="1076"/>
          <ac:graphicFrameMkLst>
            <pc:docMk/>
            <pc:sldMk cId="2199167404" sldId="311"/>
            <ac:graphicFrameMk id="10" creationId="{6B4437CA-6077-2C1B-4DE4-A48455D3DAEC}"/>
          </ac:graphicFrameMkLst>
        </pc:graphicFrameChg>
      </pc:sldChg>
      <pc:sldChg chg="addSp delSp modSp add mod modNotesTx">
        <pc:chgData name="Wu, Fan" userId="4b10d03c-3d92-48e8-a0d5-6115b10b80cb" providerId="ADAL" clId="{D416C91B-BE20-0F49-964F-6BB02B2B27ED}" dt="2023-05-06T23:28:04.567" v="27177" actId="1076"/>
        <pc:sldMkLst>
          <pc:docMk/>
          <pc:sldMk cId="3807859076" sldId="312"/>
        </pc:sldMkLst>
        <pc:spChg chg="mod">
          <ac:chgData name="Wu, Fan" userId="4b10d03c-3d92-48e8-a0d5-6115b10b80cb" providerId="ADAL" clId="{D416C91B-BE20-0F49-964F-6BB02B2B27ED}" dt="2023-04-30T00:58:51.664" v="19800" actId="1076"/>
          <ac:spMkLst>
            <pc:docMk/>
            <pc:sldMk cId="3807859076" sldId="312"/>
            <ac:spMk id="8" creationId="{1738D580-8A73-B5FF-DA3F-7618D5DED5DB}"/>
          </ac:spMkLst>
        </pc:spChg>
        <pc:spChg chg="del">
          <ac:chgData name="Wu, Fan" userId="4b10d03c-3d92-48e8-a0d5-6115b10b80cb" providerId="ADAL" clId="{D416C91B-BE20-0F49-964F-6BB02B2B27ED}" dt="2023-04-30T00:43:23.857" v="19082" actId="478"/>
          <ac:spMkLst>
            <pc:docMk/>
            <pc:sldMk cId="3807859076" sldId="312"/>
            <ac:spMk id="11" creationId="{25AA7FF2-DE74-7BF5-143A-B7E82A1C1B37}"/>
          </ac:spMkLst>
        </pc:spChg>
        <pc:spChg chg="mod">
          <ac:chgData name="Wu, Fan" userId="4b10d03c-3d92-48e8-a0d5-6115b10b80cb" providerId="ADAL" clId="{D416C91B-BE20-0F49-964F-6BB02B2B27ED}" dt="2023-05-06T23:27:28.172" v="27176" actId="1076"/>
          <ac:spMkLst>
            <pc:docMk/>
            <pc:sldMk cId="3807859076" sldId="312"/>
            <ac:spMk id="11" creationId="{470C8B40-D165-BBDF-0605-78E9662EBD2A}"/>
          </ac:spMkLst>
        </pc:spChg>
        <pc:spChg chg="mod">
          <ac:chgData name="Wu, Fan" userId="4b10d03c-3d92-48e8-a0d5-6115b10b80cb" providerId="ADAL" clId="{D416C91B-BE20-0F49-964F-6BB02B2B27ED}" dt="2023-04-30T01:06:53.201" v="20305" actId="20577"/>
          <ac:spMkLst>
            <pc:docMk/>
            <pc:sldMk cId="3807859076" sldId="312"/>
            <ac:spMk id="22" creationId="{97D7C4B2-D300-52E9-6162-1C2AA588E805}"/>
          </ac:spMkLst>
        </pc:spChg>
        <pc:grpChg chg="mod">
          <ac:chgData name="Wu, Fan" userId="4b10d03c-3d92-48e8-a0d5-6115b10b80cb" providerId="ADAL" clId="{D416C91B-BE20-0F49-964F-6BB02B2B27ED}" dt="2023-05-06T23:28:04.567" v="27177" actId="1076"/>
          <ac:grpSpMkLst>
            <pc:docMk/>
            <pc:sldMk cId="3807859076" sldId="312"/>
            <ac:grpSpMk id="12" creationId="{03BBC9BA-1208-D647-313F-E1838ADA6C06}"/>
          </ac:grpSpMkLst>
        </pc:grpChg>
        <pc:graphicFrameChg chg="del">
          <ac:chgData name="Wu, Fan" userId="4b10d03c-3d92-48e8-a0d5-6115b10b80cb" providerId="ADAL" clId="{D416C91B-BE20-0F49-964F-6BB02B2B27ED}" dt="2023-04-30T00:43:23.857" v="19082" actId="478"/>
          <ac:graphicFrameMkLst>
            <pc:docMk/>
            <pc:sldMk cId="3807859076" sldId="312"/>
            <ac:graphicFrameMk id="2" creationId="{F0B6CB26-D541-E321-77F4-0EF8A54712F3}"/>
          </ac:graphicFrameMkLst>
        </pc:graphicFrameChg>
        <pc:graphicFrameChg chg="mod">
          <ac:chgData name="Wu, Fan" userId="4b10d03c-3d92-48e8-a0d5-6115b10b80cb" providerId="ADAL" clId="{D416C91B-BE20-0F49-964F-6BB02B2B27ED}" dt="2023-05-01T18:08:51.338" v="21040" actId="1076"/>
          <ac:graphicFrameMkLst>
            <pc:docMk/>
            <pc:sldMk cId="3807859076" sldId="312"/>
            <ac:graphicFrameMk id="3" creationId="{446B5FFA-5C7C-8B9C-C3A4-65F0F666EE74}"/>
          </ac:graphicFrameMkLst>
        </pc:graphicFrameChg>
        <pc:graphicFrameChg chg="del">
          <ac:chgData name="Wu, Fan" userId="4b10d03c-3d92-48e8-a0d5-6115b10b80cb" providerId="ADAL" clId="{D416C91B-BE20-0F49-964F-6BB02B2B27ED}" dt="2023-04-30T00:43:23.857" v="19082" actId="478"/>
          <ac:graphicFrameMkLst>
            <pc:docMk/>
            <pc:sldMk cId="3807859076" sldId="312"/>
            <ac:graphicFrameMk id="5" creationId="{932A567A-3877-3542-ACE7-726AF82BF979}"/>
          </ac:graphicFrameMkLst>
        </pc:graphicFrameChg>
        <pc:graphicFrameChg chg="del">
          <ac:chgData name="Wu, Fan" userId="4b10d03c-3d92-48e8-a0d5-6115b10b80cb" providerId="ADAL" clId="{D416C91B-BE20-0F49-964F-6BB02B2B27ED}" dt="2023-05-01T18:08:39.537" v="21039" actId="478"/>
          <ac:graphicFrameMkLst>
            <pc:docMk/>
            <pc:sldMk cId="3807859076" sldId="312"/>
            <ac:graphicFrameMk id="5" creationId="{C09DEEA8-627F-7A4E-C880-6CDD4D4A80EC}"/>
          </ac:graphicFrameMkLst>
        </pc:graphicFrameChg>
        <pc:graphicFrameChg chg="mod">
          <ac:chgData name="Wu, Fan" userId="4b10d03c-3d92-48e8-a0d5-6115b10b80cb" providerId="ADAL" clId="{D416C91B-BE20-0F49-964F-6BB02B2B27ED}" dt="2023-04-30T00:58:43.865" v="19798" actId="1076"/>
          <ac:graphicFrameMkLst>
            <pc:docMk/>
            <pc:sldMk cId="3807859076" sldId="312"/>
            <ac:graphicFrameMk id="7" creationId="{C82012F4-3D01-0D87-33AD-0A9503F5B9BD}"/>
          </ac:graphicFrameMkLst>
        </pc:graphicFrameChg>
        <pc:graphicFrameChg chg="add mod modGraphic">
          <ac:chgData name="Wu, Fan" userId="4b10d03c-3d92-48e8-a0d5-6115b10b80cb" providerId="ADAL" clId="{D416C91B-BE20-0F49-964F-6BB02B2B27ED}" dt="2023-04-30T01:37:17.521" v="20791" actId="20577"/>
          <ac:graphicFrameMkLst>
            <pc:docMk/>
            <pc:sldMk cId="3807859076" sldId="312"/>
            <ac:graphicFrameMk id="9" creationId="{882D2C13-5D9E-0227-D725-D8B7D774C336}"/>
          </ac:graphicFrameMkLst>
        </pc:graphicFrameChg>
        <pc:graphicFrameChg chg="del">
          <ac:chgData name="Wu, Fan" userId="4b10d03c-3d92-48e8-a0d5-6115b10b80cb" providerId="ADAL" clId="{D416C91B-BE20-0F49-964F-6BB02B2B27ED}" dt="2023-04-30T00:43:23.857" v="19082" actId="478"/>
          <ac:graphicFrameMkLst>
            <pc:docMk/>
            <pc:sldMk cId="3807859076" sldId="312"/>
            <ac:graphicFrameMk id="10" creationId="{6B4437CA-6077-2C1B-4DE4-A48455D3DAEC}"/>
          </ac:graphicFrameMkLst>
        </pc:graphicFrameChg>
        <pc:cxnChg chg="add del mod">
          <ac:chgData name="Wu, Fan" userId="4b10d03c-3d92-48e8-a0d5-6115b10b80cb" providerId="ADAL" clId="{D416C91B-BE20-0F49-964F-6BB02B2B27ED}" dt="2023-04-30T00:58:56.924" v="19801" actId="478"/>
          <ac:cxnSpMkLst>
            <pc:docMk/>
            <pc:sldMk cId="3807859076" sldId="312"/>
            <ac:cxnSpMk id="4" creationId="{41BEEA53-A4B5-E9D3-7B6B-745AF332A202}"/>
          </ac:cxnSpMkLst>
        </pc:cxnChg>
      </pc:sldChg>
      <pc:sldChg chg="modSp mod modTransition">
        <pc:chgData name="Wu, Fan" userId="4b10d03c-3d92-48e8-a0d5-6115b10b80cb" providerId="ADAL" clId="{D416C91B-BE20-0F49-964F-6BB02B2B27ED}" dt="2023-05-06T23:14:58.531" v="27156" actId="122"/>
        <pc:sldMkLst>
          <pc:docMk/>
          <pc:sldMk cId="2044073822" sldId="319"/>
        </pc:sldMkLst>
        <pc:spChg chg="mod">
          <ac:chgData name="Wu, Fan" userId="4b10d03c-3d92-48e8-a0d5-6115b10b80cb" providerId="ADAL" clId="{D416C91B-BE20-0F49-964F-6BB02B2B27ED}" dt="2023-05-01T22:48:41.611" v="23610" actId="1076"/>
          <ac:spMkLst>
            <pc:docMk/>
            <pc:sldMk cId="2044073822" sldId="319"/>
            <ac:spMk id="12" creationId="{DA157C9F-6969-CCD1-3FC6-CF45A772111C}"/>
          </ac:spMkLst>
        </pc:spChg>
        <pc:graphicFrameChg chg="modGraphic">
          <ac:chgData name="Wu, Fan" userId="4b10d03c-3d92-48e8-a0d5-6115b10b80cb" providerId="ADAL" clId="{D416C91B-BE20-0F49-964F-6BB02B2B27ED}" dt="2023-05-06T23:14:58.531" v="27156" actId="122"/>
          <ac:graphicFrameMkLst>
            <pc:docMk/>
            <pc:sldMk cId="2044073822" sldId="319"/>
            <ac:graphicFrameMk id="2" creationId="{F0B6CB26-D541-E321-77F4-0EF8A54712F3}"/>
          </ac:graphicFrameMkLst>
        </pc:graphicFrameChg>
      </pc:sldChg>
      <pc:sldChg chg="delSp modSp add mod ord modShow">
        <pc:chgData name="Wu, Fan" userId="4b10d03c-3d92-48e8-a0d5-6115b10b80cb" providerId="ADAL" clId="{D416C91B-BE20-0F49-964F-6BB02B2B27ED}" dt="2023-05-06T23:03:30.602" v="26861" actId="20578"/>
        <pc:sldMkLst>
          <pc:docMk/>
          <pc:sldMk cId="2732205644" sldId="323"/>
        </pc:sldMkLst>
        <pc:spChg chg="mod topLvl">
          <ac:chgData name="Wu, Fan" userId="4b10d03c-3d92-48e8-a0d5-6115b10b80cb" providerId="ADAL" clId="{D416C91B-BE20-0F49-964F-6BB02B2B27ED}" dt="2023-05-01T18:02:04.711" v="20839" actId="207"/>
          <ac:spMkLst>
            <pc:docMk/>
            <pc:sldMk cId="2732205644" sldId="323"/>
            <ac:spMk id="2" creationId="{46AEC4B0-63F8-FC8A-BD03-F96D8D9599FB}"/>
          </ac:spMkLst>
        </pc:spChg>
        <pc:spChg chg="mod">
          <ac:chgData name="Wu, Fan" userId="4b10d03c-3d92-48e8-a0d5-6115b10b80cb" providerId="ADAL" clId="{D416C91B-BE20-0F49-964F-6BB02B2B27ED}" dt="2023-05-01T18:01:45.086" v="20838" actId="207"/>
          <ac:spMkLst>
            <pc:docMk/>
            <pc:sldMk cId="2732205644" sldId="323"/>
            <ac:spMk id="3" creationId="{1D9445B8-7152-00E5-C36A-5CEA4BA7DED0}"/>
          </ac:spMkLst>
        </pc:spChg>
        <pc:spChg chg="mod">
          <ac:chgData name="Wu, Fan" userId="4b10d03c-3d92-48e8-a0d5-6115b10b80cb" providerId="ADAL" clId="{D416C91B-BE20-0F49-964F-6BB02B2B27ED}" dt="2023-05-01T18:01:45.086" v="20838" actId="207"/>
          <ac:spMkLst>
            <pc:docMk/>
            <pc:sldMk cId="2732205644" sldId="323"/>
            <ac:spMk id="4" creationId="{6EAE4D7B-8FEF-B7DF-CAB7-AF8AE46D6401}"/>
          </ac:spMkLst>
        </pc:spChg>
        <pc:spChg chg="mod">
          <ac:chgData name="Wu, Fan" userId="4b10d03c-3d92-48e8-a0d5-6115b10b80cb" providerId="ADAL" clId="{D416C91B-BE20-0F49-964F-6BB02B2B27ED}" dt="2023-05-01T18:01:45.086" v="20838" actId="207"/>
          <ac:spMkLst>
            <pc:docMk/>
            <pc:sldMk cId="2732205644" sldId="323"/>
            <ac:spMk id="6" creationId="{FD3BF4DE-88EE-51F4-773D-BA379A54E0C9}"/>
          </ac:spMkLst>
        </pc:spChg>
        <pc:spChg chg="mod">
          <ac:chgData name="Wu, Fan" userId="4b10d03c-3d92-48e8-a0d5-6115b10b80cb" providerId="ADAL" clId="{D416C91B-BE20-0F49-964F-6BB02B2B27ED}" dt="2023-05-01T18:01:45.086" v="20838" actId="207"/>
          <ac:spMkLst>
            <pc:docMk/>
            <pc:sldMk cId="2732205644" sldId="323"/>
            <ac:spMk id="7" creationId="{3680F248-604F-C01B-76F3-04B9A099B9BE}"/>
          </ac:spMkLst>
        </pc:spChg>
        <pc:spChg chg="mod topLvl">
          <ac:chgData name="Wu, Fan" userId="4b10d03c-3d92-48e8-a0d5-6115b10b80cb" providerId="ADAL" clId="{D416C91B-BE20-0F49-964F-6BB02B2B27ED}" dt="2023-05-01T18:02:04.711" v="20839" actId="207"/>
          <ac:spMkLst>
            <pc:docMk/>
            <pc:sldMk cId="2732205644" sldId="323"/>
            <ac:spMk id="11" creationId="{A1A53A11-67E2-BC98-5721-6E2348DBDE89}"/>
          </ac:spMkLst>
        </pc:spChg>
        <pc:spChg chg="mod">
          <ac:chgData name="Wu, Fan" userId="4b10d03c-3d92-48e8-a0d5-6115b10b80cb" providerId="ADAL" clId="{D416C91B-BE20-0F49-964F-6BB02B2B27ED}" dt="2023-05-01T18:02:12.201" v="20841" actId="207"/>
          <ac:spMkLst>
            <pc:docMk/>
            <pc:sldMk cId="2732205644" sldId="323"/>
            <ac:spMk id="12" creationId="{4F3657FE-FA75-3297-49B4-46D64CAAA301}"/>
          </ac:spMkLst>
        </pc:spChg>
        <pc:spChg chg="mod">
          <ac:chgData name="Wu, Fan" userId="4b10d03c-3d92-48e8-a0d5-6115b10b80cb" providerId="ADAL" clId="{D416C91B-BE20-0F49-964F-6BB02B2B27ED}" dt="2023-05-01T18:02:14.336" v="20842" actId="207"/>
          <ac:spMkLst>
            <pc:docMk/>
            <pc:sldMk cId="2732205644" sldId="323"/>
            <ac:spMk id="13" creationId="{AA109C55-9080-1A25-B5D6-77FDC17FA034}"/>
          </ac:spMkLst>
        </pc:spChg>
        <pc:spChg chg="mod topLvl">
          <ac:chgData name="Wu, Fan" userId="4b10d03c-3d92-48e8-a0d5-6115b10b80cb" providerId="ADAL" clId="{D416C91B-BE20-0F49-964F-6BB02B2B27ED}" dt="2023-05-01T18:02:04.711" v="20839" actId="207"/>
          <ac:spMkLst>
            <pc:docMk/>
            <pc:sldMk cId="2732205644" sldId="323"/>
            <ac:spMk id="14" creationId="{6754BEFA-B7E3-0C16-7508-905A251918B0}"/>
          </ac:spMkLst>
        </pc:spChg>
        <pc:spChg chg="mod">
          <ac:chgData name="Wu, Fan" userId="4b10d03c-3d92-48e8-a0d5-6115b10b80cb" providerId="ADAL" clId="{D416C91B-BE20-0F49-964F-6BB02B2B27ED}" dt="2023-05-01T18:02:08.135" v="20840" actId="207"/>
          <ac:spMkLst>
            <pc:docMk/>
            <pc:sldMk cId="2732205644" sldId="323"/>
            <ac:spMk id="15" creationId="{A4626852-11D7-2EA5-605C-F55D81A36168}"/>
          </ac:spMkLst>
        </pc:spChg>
        <pc:spChg chg="mod topLvl">
          <ac:chgData name="Wu, Fan" userId="4b10d03c-3d92-48e8-a0d5-6115b10b80cb" providerId="ADAL" clId="{D416C91B-BE20-0F49-964F-6BB02B2B27ED}" dt="2023-05-01T18:02:04.711" v="20839" actId="207"/>
          <ac:spMkLst>
            <pc:docMk/>
            <pc:sldMk cId="2732205644" sldId="323"/>
            <ac:spMk id="17" creationId="{C14A32C0-CF52-DB69-7AAC-26C2EFF82CD5}"/>
          </ac:spMkLst>
        </pc:spChg>
        <pc:spChg chg="mod topLvl">
          <ac:chgData name="Wu, Fan" userId="4b10d03c-3d92-48e8-a0d5-6115b10b80cb" providerId="ADAL" clId="{D416C91B-BE20-0F49-964F-6BB02B2B27ED}" dt="2023-05-01T18:02:04.711" v="20839" actId="207"/>
          <ac:spMkLst>
            <pc:docMk/>
            <pc:sldMk cId="2732205644" sldId="323"/>
            <ac:spMk id="22" creationId="{1313F790-79CC-F7AB-EE01-D5240AA50554}"/>
          </ac:spMkLst>
        </pc:spChg>
        <pc:spChg chg="mod topLvl">
          <ac:chgData name="Wu, Fan" userId="4b10d03c-3d92-48e8-a0d5-6115b10b80cb" providerId="ADAL" clId="{D416C91B-BE20-0F49-964F-6BB02B2B27ED}" dt="2023-05-01T18:02:04.711" v="20839" actId="207"/>
          <ac:spMkLst>
            <pc:docMk/>
            <pc:sldMk cId="2732205644" sldId="323"/>
            <ac:spMk id="25" creationId="{FBCC1F28-1337-112F-F487-7AB631939F8F}"/>
          </ac:spMkLst>
        </pc:spChg>
        <pc:spChg chg="mod topLvl">
          <ac:chgData name="Wu, Fan" userId="4b10d03c-3d92-48e8-a0d5-6115b10b80cb" providerId="ADAL" clId="{D416C91B-BE20-0F49-964F-6BB02B2B27ED}" dt="2023-05-01T18:02:04.711" v="20839" actId="207"/>
          <ac:spMkLst>
            <pc:docMk/>
            <pc:sldMk cId="2732205644" sldId="323"/>
            <ac:spMk id="26" creationId="{FBAB581E-7353-7B18-13F5-2D91E4DE1F51}"/>
          </ac:spMkLst>
        </pc:spChg>
        <pc:spChg chg="mod topLvl">
          <ac:chgData name="Wu, Fan" userId="4b10d03c-3d92-48e8-a0d5-6115b10b80cb" providerId="ADAL" clId="{D416C91B-BE20-0F49-964F-6BB02B2B27ED}" dt="2023-05-01T18:02:04.711" v="20839" actId="207"/>
          <ac:spMkLst>
            <pc:docMk/>
            <pc:sldMk cId="2732205644" sldId="323"/>
            <ac:spMk id="27" creationId="{9F2FE1A5-5F31-4909-D779-3D1D7854BCB4}"/>
          </ac:spMkLst>
        </pc:spChg>
        <pc:spChg chg="mod topLvl">
          <ac:chgData name="Wu, Fan" userId="4b10d03c-3d92-48e8-a0d5-6115b10b80cb" providerId="ADAL" clId="{D416C91B-BE20-0F49-964F-6BB02B2B27ED}" dt="2023-05-01T18:02:04.711" v="20839" actId="207"/>
          <ac:spMkLst>
            <pc:docMk/>
            <pc:sldMk cId="2732205644" sldId="323"/>
            <ac:spMk id="28" creationId="{2CB39D71-9EFA-5828-3575-3BFD009951EF}"/>
          </ac:spMkLst>
        </pc:spChg>
        <pc:spChg chg="mod topLvl">
          <ac:chgData name="Wu, Fan" userId="4b10d03c-3d92-48e8-a0d5-6115b10b80cb" providerId="ADAL" clId="{D416C91B-BE20-0F49-964F-6BB02B2B27ED}" dt="2023-05-01T18:02:04.711" v="20839" actId="207"/>
          <ac:spMkLst>
            <pc:docMk/>
            <pc:sldMk cId="2732205644" sldId="323"/>
            <ac:spMk id="33" creationId="{4A4B266D-F2A1-32FA-5C29-0584FBBA2242}"/>
          </ac:spMkLst>
        </pc:spChg>
        <pc:spChg chg="mod topLvl">
          <ac:chgData name="Wu, Fan" userId="4b10d03c-3d92-48e8-a0d5-6115b10b80cb" providerId="ADAL" clId="{D416C91B-BE20-0F49-964F-6BB02B2B27ED}" dt="2023-05-01T18:02:04.711" v="20839" actId="207"/>
          <ac:spMkLst>
            <pc:docMk/>
            <pc:sldMk cId="2732205644" sldId="323"/>
            <ac:spMk id="34" creationId="{E9636067-242B-6D16-DC59-A5474EBB0D92}"/>
          </ac:spMkLst>
        </pc:spChg>
        <pc:spChg chg="mod topLvl">
          <ac:chgData name="Wu, Fan" userId="4b10d03c-3d92-48e8-a0d5-6115b10b80cb" providerId="ADAL" clId="{D416C91B-BE20-0F49-964F-6BB02B2B27ED}" dt="2023-05-01T18:02:04.711" v="20839" actId="207"/>
          <ac:spMkLst>
            <pc:docMk/>
            <pc:sldMk cId="2732205644" sldId="323"/>
            <ac:spMk id="35" creationId="{B6BC54D9-E8F4-F40A-DA30-C5CE7FC6BC91}"/>
          </ac:spMkLst>
        </pc:spChg>
        <pc:spChg chg="mod topLvl">
          <ac:chgData name="Wu, Fan" userId="4b10d03c-3d92-48e8-a0d5-6115b10b80cb" providerId="ADAL" clId="{D416C91B-BE20-0F49-964F-6BB02B2B27ED}" dt="2023-05-01T18:02:04.711" v="20839" actId="207"/>
          <ac:spMkLst>
            <pc:docMk/>
            <pc:sldMk cId="2732205644" sldId="323"/>
            <ac:spMk id="43" creationId="{7E94D015-0228-2289-4844-4C16ADE58371}"/>
          </ac:spMkLst>
        </pc:spChg>
        <pc:grpChg chg="mod">
          <ac:chgData name="Wu, Fan" userId="4b10d03c-3d92-48e8-a0d5-6115b10b80cb" providerId="ADAL" clId="{D416C91B-BE20-0F49-964F-6BB02B2B27ED}" dt="2023-05-01T18:01:45.086" v="20838" actId="207"/>
          <ac:grpSpMkLst>
            <pc:docMk/>
            <pc:sldMk cId="2732205644" sldId="323"/>
            <ac:grpSpMk id="9" creationId="{590D1789-E05A-C6AF-9F9E-3234792F7B15}"/>
          </ac:grpSpMkLst>
        </pc:grpChg>
        <pc:grpChg chg="mod">
          <ac:chgData name="Wu, Fan" userId="4b10d03c-3d92-48e8-a0d5-6115b10b80cb" providerId="ADAL" clId="{D416C91B-BE20-0F49-964F-6BB02B2B27ED}" dt="2023-05-01T18:01:45.086" v="20838" actId="207"/>
          <ac:grpSpMkLst>
            <pc:docMk/>
            <pc:sldMk cId="2732205644" sldId="323"/>
            <ac:grpSpMk id="10" creationId="{5B72860E-8F96-B9E4-20C6-DD72CB753A90}"/>
          </ac:grpSpMkLst>
        </pc:grpChg>
        <pc:grpChg chg="del mod topLvl">
          <ac:chgData name="Wu, Fan" userId="4b10d03c-3d92-48e8-a0d5-6115b10b80cb" providerId="ADAL" clId="{D416C91B-BE20-0F49-964F-6BB02B2B27ED}" dt="2023-05-01T18:01:15.202" v="20835" actId="165"/>
          <ac:grpSpMkLst>
            <pc:docMk/>
            <pc:sldMk cId="2732205644" sldId="323"/>
            <ac:grpSpMk id="19" creationId="{B7F3B921-1925-5FAD-E43D-4C4544B1C380}"/>
          </ac:grpSpMkLst>
        </pc:grpChg>
        <pc:grpChg chg="mod topLvl">
          <ac:chgData name="Wu, Fan" userId="4b10d03c-3d92-48e8-a0d5-6115b10b80cb" providerId="ADAL" clId="{D416C91B-BE20-0F49-964F-6BB02B2B27ED}" dt="2023-05-01T18:01:45.086" v="20838" actId="207"/>
          <ac:grpSpMkLst>
            <pc:docMk/>
            <pc:sldMk cId="2732205644" sldId="323"/>
            <ac:grpSpMk id="20" creationId="{97C0F4FB-802E-33EE-7849-A0074A83A96A}"/>
          </ac:grpSpMkLst>
        </pc:grpChg>
        <pc:grpChg chg="mod topLvl">
          <ac:chgData name="Wu, Fan" userId="4b10d03c-3d92-48e8-a0d5-6115b10b80cb" providerId="ADAL" clId="{D416C91B-BE20-0F49-964F-6BB02B2B27ED}" dt="2023-05-01T18:01:45.086" v="20838" actId="207"/>
          <ac:grpSpMkLst>
            <pc:docMk/>
            <pc:sldMk cId="2732205644" sldId="323"/>
            <ac:grpSpMk id="21" creationId="{7DE64124-630B-B573-3E7E-1445EB863450}"/>
          </ac:grpSpMkLst>
        </pc:grpChg>
        <pc:grpChg chg="del mod topLvl">
          <ac:chgData name="Wu, Fan" userId="4b10d03c-3d92-48e8-a0d5-6115b10b80cb" providerId="ADAL" clId="{D416C91B-BE20-0F49-964F-6BB02B2B27ED}" dt="2023-05-01T18:01:15.202" v="20835" actId="165"/>
          <ac:grpSpMkLst>
            <pc:docMk/>
            <pc:sldMk cId="2732205644" sldId="323"/>
            <ac:grpSpMk id="44" creationId="{C94E7B07-661F-0A8D-1B5F-FA6E5BD158AD}"/>
          </ac:grpSpMkLst>
        </pc:grpChg>
        <pc:grpChg chg="del">
          <ac:chgData name="Wu, Fan" userId="4b10d03c-3d92-48e8-a0d5-6115b10b80cb" providerId="ADAL" clId="{D416C91B-BE20-0F49-964F-6BB02B2B27ED}" dt="2023-05-01T18:01:13.017" v="20834" actId="165"/>
          <ac:grpSpMkLst>
            <pc:docMk/>
            <pc:sldMk cId="2732205644" sldId="323"/>
            <ac:grpSpMk id="47" creationId="{8CF2E05B-5418-B10D-00B8-8885EC855775}"/>
          </ac:grpSpMkLst>
        </pc:grpChg>
        <pc:cxnChg chg="mod topLvl">
          <ac:chgData name="Wu, Fan" userId="4b10d03c-3d92-48e8-a0d5-6115b10b80cb" providerId="ADAL" clId="{D416C91B-BE20-0F49-964F-6BB02B2B27ED}" dt="2023-05-01T18:01:13.017" v="20834" actId="165"/>
          <ac:cxnSpMkLst>
            <pc:docMk/>
            <pc:sldMk cId="2732205644" sldId="323"/>
            <ac:cxnSpMk id="30" creationId="{4950167B-65FD-9836-2F9F-0A46D13E9642}"/>
          </ac:cxnSpMkLst>
        </pc:cxnChg>
        <pc:cxnChg chg="mod topLvl">
          <ac:chgData name="Wu, Fan" userId="4b10d03c-3d92-48e8-a0d5-6115b10b80cb" providerId="ADAL" clId="{D416C91B-BE20-0F49-964F-6BB02B2B27ED}" dt="2023-05-01T18:01:13.017" v="20834" actId="165"/>
          <ac:cxnSpMkLst>
            <pc:docMk/>
            <pc:sldMk cId="2732205644" sldId="323"/>
            <ac:cxnSpMk id="31" creationId="{4D597302-455B-2B5F-6812-7D288E212DE5}"/>
          </ac:cxnSpMkLst>
        </pc:cxnChg>
        <pc:cxnChg chg="mod topLvl">
          <ac:chgData name="Wu, Fan" userId="4b10d03c-3d92-48e8-a0d5-6115b10b80cb" providerId="ADAL" clId="{D416C91B-BE20-0F49-964F-6BB02B2B27ED}" dt="2023-05-01T18:01:13.017" v="20834" actId="165"/>
          <ac:cxnSpMkLst>
            <pc:docMk/>
            <pc:sldMk cId="2732205644" sldId="323"/>
            <ac:cxnSpMk id="45" creationId="{172BDBA4-99A3-0299-4887-49915AB21F03}"/>
          </ac:cxnSpMkLst>
        </pc:cxnChg>
        <pc:cxnChg chg="mod topLvl">
          <ac:chgData name="Wu, Fan" userId="4b10d03c-3d92-48e8-a0d5-6115b10b80cb" providerId="ADAL" clId="{D416C91B-BE20-0F49-964F-6BB02B2B27ED}" dt="2023-05-01T18:01:13.017" v="20834" actId="165"/>
          <ac:cxnSpMkLst>
            <pc:docMk/>
            <pc:sldMk cId="2732205644" sldId="323"/>
            <ac:cxnSpMk id="46" creationId="{4B247036-2762-8145-66F6-4D1B61DF8F29}"/>
          </ac:cxnSpMkLst>
        </pc:cxnChg>
      </pc:sldChg>
      <pc:sldChg chg="addSp delSp modSp add mod ord setBg modAnim modShow">
        <pc:chgData name="Wu, Fan" userId="4b10d03c-3d92-48e8-a0d5-6115b10b80cb" providerId="ADAL" clId="{D416C91B-BE20-0F49-964F-6BB02B2B27ED}" dt="2023-05-07T00:23:54.588" v="27863" actId="207"/>
        <pc:sldMkLst>
          <pc:docMk/>
          <pc:sldMk cId="1928096898" sldId="324"/>
        </pc:sldMkLst>
        <pc:spChg chg="del">
          <ac:chgData name="Wu, Fan" userId="4b10d03c-3d92-48e8-a0d5-6115b10b80cb" providerId="ADAL" clId="{D416C91B-BE20-0F49-964F-6BB02B2B27ED}" dt="2023-05-01T18:03:51.920" v="20844" actId="478"/>
          <ac:spMkLst>
            <pc:docMk/>
            <pc:sldMk cId="1928096898" sldId="324"/>
            <ac:spMk id="2" creationId="{46AEC4B0-63F8-FC8A-BD03-F96D8D9599FB}"/>
          </ac:spMkLst>
        </pc:spChg>
        <pc:spChg chg="add mod">
          <ac:chgData name="Wu, Fan" userId="4b10d03c-3d92-48e8-a0d5-6115b10b80cb" providerId="ADAL" clId="{D416C91B-BE20-0F49-964F-6BB02B2B27ED}" dt="2023-05-01T22:47:30.513" v="23585" actId="1076"/>
          <ac:spMkLst>
            <pc:docMk/>
            <pc:sldMk cId="1928096898" sldId="324"/>
            <ac:spMk id="5" creationId="{32A83C00-05DF-2783-1E1A-7BF49A24CD6B}"/>
          </ac:spMkLst>
        </pc:spChg>
        <pc:spChg chg="add del mod">
          <ac:chgData name="Wu, Fan" userId="4b10d03c-3d92-48e8-a0d5-6115b10b80cb" providerId="ADAL" clId="{D416C91B-BE20-0F49-964F-6BB02B2B27ED}" dt="2023-05-01T22:47:30.513" v="23585" actId="1076"/>
          <ac:spMkLst>
            <pc:docMk/>
            <pc:sldMk cId="1928096898" sldId="324"/>
            <ac:spMk id="8" creationId="{19513DEF-AB4C-5243-EE32-D34704E17F78}"/>
          </ac:spMkLst>
        </pc:spChg>
        <pc:spChg chg="del">
          <ac:chgData name="Wu, Fan" userId="4b10d03c-3d92-48e8-a0d5-6115b10b80cb" providerId="ADAL" clId="{D416C91B-BE20-0F49-964F-6BB02B2B27ED}" dt="2023-05-01T18:03:51.920" v="20844" actId="478"/>
          <ac:spMkLst>
            <pc:docMk/>
            <pc:sldMk cId="1928096898" sldId="324"/>
            <ac:spMk id="11" creationId="{A1A53A11-67E2-BC98-5721-6E2348DBDE89}"/>
          </ac:spMkLst>
        </pc:spChg>
        <pc:spChg chg="del">
          <ac:chgData name="Wu, Fan" userId="4b10d03c-3d92-48e8-a0d5-6115b10b80cb" providerId="ADAL" clId="{D416C91B-BE20-0F49-964F-6BB02B2B27ED}" dt="2023-05-01T18:03:51.920" v="20844" actId="478"/>
          <ac:spMkLst>
            <pc:docMk/>
            <pc:sldMk cId="1928096898" sldId="324"/>
            <ac:spMk id="14" creationId="{6754BEFA-B7E3-0C16-7508-905A251918B0}"/>
          </ac:spMkLst>
        </pc:spChg>
        <pc:spChg chg="add mod">
          <ac:chgData name="Wu, Fan" userId="4b10d03c-3d92-48e8-a0d5-6115b10b80cb" providerId="ADAL" clId="{D416C91B-BE20-0F49-964F-6BB02B2B27ED}" dt="2023-05-07T00:23:47.183" v="27861" actId="207"/>
          <ac:spMkLst>
            <pc:docMk/>
            <pc:sldMk cId="1928096898" sldId="324"/>
            <ac:spMk id="16" creationId="{8834CC13-C433-B8C1-254F-23F4B6FBD4DC}"/>
          </ac:spMkLst>
        </pc:spChg>
        <pc:spChg chg="del">
          <ac:chgData name="Wu, Fan" userId="4b10d03c-3d92-48e8-a0d5-6115b10b80cb" providerId="ADAL" clId="{D416C91B-BE20-0F49-964F-6BB02B2B27ED}" dt="2023-05-01T18:03:51.920" v="20844" actId="478"/>
          <ac:spMkLst>
            <pc:docMk/>
            <pc:sldMk cId="1928096898" sldId="324"/>
            <ac:spMk id="17" creationId="{C14A32C0-CF52-DB69-7AAC-26C2EFF82CD5}"/>
          </ac:spMkLst>
        </pc:spChg>
        <pc:spChg chg="add mod topLvl">
          <ac:chgData name="Wu, Fan" userId="4b10d03c-3d92-48e8-a0d5-6115b10b80cb" providerId="ADAL" clId="{D416C91B-BE20-0F49-964F-6BB02B2B27ED}" dt="2023-05-01T22:47:30.513" v="23585" actId="1076"/>
          <ac:spMkLst>
            <pc:docMk/>
            <pc:sldMk cId="1928096898" sldId="324"/>
            <ac:spMk id="18" creationId="{441AF75A-A7E4-0FB2-028D-5B67176B1676}"/>
          </ac:spMkLst>
        </pc:spChg>
        <pc:spChg chg="add del mod topLvl">
          <ac:chgData name="Wu, Fan" userId="4b10d03c-3d92-48e8-a0d5-6115b10b80cb" providerId="ADAL" clId="{D416C91B-BE20-0F49-964F-6BB02B2B27ED}" dt="2023-05-01T22:47:30.513" v="23585" actId="1076"/>
          <ac:spMkLst>
            <pc:docMk/>
            <pc:sldMk cId="1928096898" sldId="324"/>
            <ac:spMk id="19" creationId="{AF8E69B3-5D5F-D6DE-73C1-7405275B664F}"/>
          </ac:spMkLst>
        </pc:spChg>
        <pc:spChg chg="del">
          <ac:chgData name="Wu, Fan" userId="4b10d03c-3d92-48e8-a0d5-6115b10b80cb" providerId="ADAL" clId="{D416C91B-BE20-0F49-964F-6BB02B2B27ED}" dt="2023-05-01T18:03:51.920" v="20844" actId="478"/>
          <ac:spMkLst>
            <pc:docMk/>
            <pc:sldMk cId="1928096898" sldId="324"/>
            <ac:spMk id="22" creationId="{1313F790-79CC-F7AB-EE01-D5240AA50554}"/>
          </ac:spMkLst>
        </pc:spChg>
        <pc:spChg chg="add mod topLvl">
          <ac:chgData name="Wu, Fan" userId="4b10d03c-3d92-48e8-a0d5-6115b10b80cb" providerId="ADAL" clId="{D416C91B-BE20-0F49-964F-6BB02B2B27ED}" dt="2023-05-01T22:47:30.513" v="23585" actId="1076"/>
          <ac:spMkLst>
            <pc:docMk/>
            <pc:sldMk cId="1928096898" sldId="324"/>
            <ac:spMk id="23" creationId="{3BA5EB3D-0890-5E71-8679-B73F3306F78C}"/>
          </ac:spMkLst>
        </pc:spChg>
        <pc:spChg chg="add mod topLvl">
          <ac:chgData name="Wu, Fan" userId="4b10d03c-3d92-48e8-a0d5-6115b10b80cb" providerId="ADAL" clId="{D416C91B-BE20-0F49-964F-6BB02B2B27ED}" dt="2023-05-01T22:47:30.513" v="23585" actId="1076"/>
          <ac:spMkLst>
            <pc:docMk/>
            <pc:sldMk cId="1928096898" sldId="324"/>
            <ac:spMk id="24" creationId="{1F2E765B-E405-7A4E-7852-CA0903CB97D6}"/>
          </ac:spMkLst>
        </pc:spChg>
        <pc:spChg chg="del">
          <ac:chgData name="Wu, Fan" userId="4b10d03c-3d92-48e8-a0d5-6115b10b80cb" providerId="ADAL" clId="{D416C91B-BE20-0F49-964F-6BB02B2B27ED}" dt="2023-05-01T18:03:51.920" v="20844" actId="478"/>
          <ac:spMkLst>
            <pc:docMk/>
            <pc:sldMk cId="1928096898" sldId="324"/>
            <ac:spMk id="25" creationId="{FBCC1F28-1337-112F-F487-7AB631939F8F}"/>
          </ac:spMkLst>
        </pc:spChg>
        <pc:spChg chg="del">
          <ac:chgData name="Wu, Fan" userId="4b10d03c-3d92-48e8-a0d5-6115b10b80cb" providerId="ADAL" clId="{D416C91B-BE20-0F49-964F-6BB02B2B27ED}" dt="2023-05-01T18:03:51.920" v="20844" actId="478"/>
          <ac:spMkLst>
            <pc:docMk/>
            <pc:sldMk cId="1928096898" sldId="324"/>
            <ac:spMk id="26" creationId="{FBAB581E-7353-7B18-13F5-2D91E4DE1F51}"/>
          </ac:spMkLst>
        </pc:spChg>
        <pc:spChg chg="del">
          <ac:chgData name="Wu, Fan" userId="4b10d03c-3d92-48e8-a0d5-6115b10b80cb" providerId="ADAL" clId="{D416C91B-BE20-0F49-964F-6BB02B2B27ED}" dt="2023-05-01T18:03:51.920" v="20844" actId="478"/>
          <ac:spMkLst>
            <pc:docMk/>
            <pc:sldMk cId="1928096898" sldId="324"/>
            <ac:spMk id="27" creationId="{9F2FE1A5-5F31-4909-D779-3D1D7854BCB4}"/>
          </ac:spMkLst>
        </pc:spChg>
        <pc:spChg chg="del">
          <ac:chgData name="Wu, Fan" userId="4b10d03c-3d92-48e8-a0d5-6115b10b80cb" providerId="ADAL" clId="{D416C91B-BE20-0F49-964F-6BB02B2B27ED}" dt="2023-05-01T18:03:51.920" v="20844" actId="478"/>
          <ac:spMkLst>
            <pc:docMk/>
            <pc:sldMk cId="1928096898" sldId="324"/>
            <ac:spMk id="28" creationId="{2CB39D71-9EFA-5828-3575-3BFD009951EF}"/>
          </ac:spMkLst>
        </pc:spChg>
        <pc:spChg chg="del">
          <ac:chgData name="Wu, Fan" userId="4b10d03c-3d92-48e8-a0d5-6115b10b80cb" providerId="ADAL" clId="{D416C91B-BE20-0F49-964F-6BB02B2B27ED}" dt="2023-05-01T18:03:51.920" v="20844" actId="478"/>
          <ac:spMkLst>
            <pc:docMk/>
            <pc:sldMk cId="1928096898" sldId="324"/>
            <ac:spMk id="33" creationId="{4A4B266D-F2A1-32FA-5C29-0584FBBA2242}"/>
          </ac:spMkLst>
        </pc:spChg>
        <pc:spChg chg="del">
          <ac:chgData name="Wu, Fan" userId="4b10d03c-3d92-48e8-a0d5-6115b10b80cb" providerId="ADAL" clId="{D416C91B-BE20-0F49-964F-6BB02B2B27ED}" dt="2023-05-01T18:03:51.920" v="20844" actId="478"/>
          <ac:spMkLst>
            <pc:docMk/>
            <pc:sldMk cId="1928096898" sldId="324"/>
            <ac:spMk id="34" creationId="{E9636067-242B-6D16-DC59-A5474EBB0D92}"/>
          </ac:spMkLst>
        </pc:spChg>
        <pc:spChg chg="del">
          <ac:chgData name="Wu, Fan" userId="4b10d03c-3d92-48e8-a0d5-6115b10b80cb" providerId="ADAL" clId="{D416C91B-BE20-0F49-964F-6BB02B2B27ED}" dt="2023-05-01T18:03:51.920" v="20844" actId="478"/>
          <ac:spMkLst>
            <pc:docMk/>
            <pc:sldMk cId="1928096898" sldId="324"/>
            <ac:spMk id="35" creationId="{B6BC54D9-E8F4-F40A-DA30-C5CE7FC6BC91}"/>
          </ac:spMkLst>
        </pc:spChg>
        <pc:spChg chg="add mod">
          <ac:chgData name="Wu, Fan" userId="4b10d03c-3d92-48e8-a0d5-6115b10b80cb" providerId="ADAL" clId="{D416C91B-BE20-0F49-964F-6BB02B2B27ED}" dt="2023-05-07T00:23:51.919" v="27862" actId="207"/>
          <ac:spMkLst>
            <pc:docMk/>
            <pc:sldMk cId="1928096898" sldId="324"/>
            <ac:spMk id="36" creationId="{4432DB1F-30E8-A713-CE83-2FE30D37DAF1}"/>
          </ac:spMkLst>
        </pc:spChg>
        <pc:spChg chg="add mod">
          <ac:chgData name="Wu, Fan" userId="4b10d03c-3d92-48e8-a0d5-6115b10b80cb" providerId="ADAL" clId="{D416C91B-BE20-0F49-964F-6BB02B2B27ED}" dt="2023-05-01T18:37:55.426" v="22107" actId="165"/>
          <ac:spMkLst>
            <pc:docMk/>
            <pc:sldMk cId="1928096898" sldId="324"/>
            <ac:spMk id="39" creationId="{202634B2-A051-E45F-5847-232B6045E1CE}"/>
          </ac:spMkLst>
        </pc:spChg>
        <pc:spChg chg="del">
          <ac:chgData name="Wu, Fan" userId="4b10d03c-3d92-48e8-a0d5-6115b10b80cb" providerId="ADAL" clId="{D416C91B-BE20-0F49-964F-6BB02B2B27ED}" dt="2023-05-01T18:03:51.920" v="20844" actId="478"/>
          <ac:spMkLst>
            <pc:docMk/>
            <pc:sldMk cId="1928096898" sldId="324"/>
            <ac:spMk id="43" creationId="{7E94D015-0228-2289-4844-4C16ADE58371}"/>
          </ac:spMkLst>
        </pc:spChg>
        <pc:spChg chg="mod">
          <ac:chgData name="Wu, Fan" userId="4b10d03c-3d92-48e8-a0d5-6115b10b80cb" providerId="ADAL" clId="{D416C91B-BE20-0F49-964F-6BB02B2B27ED}" dt="2023-05-01T18:37:55.426" v="22107" actId="165"/>
          <ac:spMkLst>
            <pc:docMk/>
            <pc:sldMk cId="1928096898" sldId="324"/>
            <ac:spMk id="44" creationId="{D7D626B1-EA09-B097-4029-A76C6B4E0061}"/>
          </ac:spMkLst>
        </pc:spChg>
        <pc:spChg chg="add mod">
          <ac:chgData name="Wu, Fan" userId="4b10d03c-3d92-48e8-a0d5-6115b10b80cb" providerId="ADAL" clId="{D416C91B-BE20-0F49-964F-6BB02B2B27ED}" dt="2023-05-01T18:27:11.710" v="21806" actId="571"/>
          <ac:spMkLst>
            <pc:docMk/>
            <pc:sldMk cId="1928096898" sldId="324"/>
            <ac:spMk id="47" creationId="{FB1EAD4B-0A32-B32B-0F57-510C68D4266B}"/>
          </ac:spMkLst>
        </pc:spChg>
        <pc:spChg chg="mod">
          <ac:chgData name="Wu, Fan" userId="4b10d03c-3d92-48e8-a0d5-6115b10b80cb" providerId="ADAL" clId="{D416C91B-BE20-0F49-964F-6BB02B2B27ED}" dt="2023-05-01T18:47:18.069" v="22375" actId="1076"/>
          <ac:spMkLst>
            <pc:docMk/>
            <pc:sldMk cId="1928096898" sldId="324"/>
            <ac:spMk id="48" creationId="{10D5DDFE-5B6B-0A3B-FDFF-626C3D44836D}"/>
          </ac:spMkLst>
        </pc:spChg>
        <pc:spChg chg="mod">
          <ac:chgData name="Wu, Fan" userId="4b10d03c-3d92-48e8-a0d5-6115b10b80cb" providerId="ADAL" clId="{D416C91B-BE20-0F49-964F-6BB02B2B27ED}" dt="2023-05-01T18:37:55.426" v="22107" actId="165"/>
          <ac:spMkLst>
            <pc:docMk/>
            <pc:sldMk cId="1928096898" sldId="324"/>
            <ac:spMk id="51" creationId="{7D49B83B-499B-E601-7287-07F2A9BC844A}"/>
          </ac:spMkLst>
        </pc:spChg>
        <pc:spChg chg="mod">
          <ac:chgData name="Wu, Fan" userId="4b10d03c-3d92-48e8-a0d5-6115b10b80cb" providerId="ADAL" clId="{D416C91B-BE20-0F49-964F-6BB02B2B27ED}" dt="2023-05-01T18:27:18.441" v="21808" actId="571"/>
          <ac:spMkLst>
            <pc:docMk/>
            <pc:sldMk cId="1928096898" sldId="324"/>
            <ac:spMk id="54" creationId="{4975A983-863C-86FC-8C2F-5A4D7583E3A9}"/>
          </ac:spMkLst>
        </pc:spChg>
        <pc:spChg chg="add mod">
          <ac:chgData name="Wu, Fan" userId="4b10d03c-3d92-48e8-a0d5-6115b10b80cb" providerId="ADAL" clId="{D416C91B-BE20-0F49-964F-6BB02B2B27ED}" dt="2023-05-01T18:28:25.878" v="21847" actId="571"/>
          <ac:spMkLst>
            <pc:docMk/>
            <pc:sldMk cId="1928096898" sldId="324"/>
            <ac:spMk id="55" creationId="{BFC0CF57-4DD2-67CD-8A85-8E7EC026BCB9}"/>
          </ac:spMkLst>
        </pc:spChg>
        <pc:spChg chg="mod">
          <ac:chgData name="Wu, Fan" userId="4b10d03c-3d92-48e8-a0d5-6115b10b80cb" providerId="ADAL" clId="{D416C91B-BE20-0F49-964F-6BB02B2B27ED}" dt="2023-05-01T18:37:55.426" v="22107" actId="165"/>
          <ac:spMkLst>
            <pc:docMk/>
            <pc:sldMk cId="1928096898" sldId="324"/>
            <ac:spMk id="58" creationId="{37A340BB-1A41-8C71-2CD3-FC735833075D}"/>
          </ac:spMkLst>
        </pc:spChg>
        <pc:spChg chg="add mod">
          <ac:chgData name="Wu, Fan" userId="4b10d03c-3d92-48e8-a0d5-6115b10b80cb" providerId="ADAL" clId="{D416C91B-BE20-0F49-964F-6BB02B2B27ED}" dt="2023-05-01T18:30:16.771" v="21875" actId="571"/>
          <ac:spMkLst>
            <pc:docMk/>
            <pc:sldMk cId="1928096898" sldId="324"/>
            <ac:spMk id="60" creationId="{A000C8D3-0F3E-DD94-F4D0-8EFA415FF97F}"/>
          </ac:spMkLst>
        </pc:spChg>
        <pc:spChg chg="del mod topLvl">
          <ac:chgData name="Wu, Fan" userId="4b10d03c-3d92-48e8-a0d5-6115b10b80cb" providerId="ADAL" clId="{D416C91B-BE20-0F49-964F-6BB02B2B27ED}" dt="2023-05-01T18:40:38.068" v="22212" actId="478"/>
          <ac:spMkLst>
            <pc:docMk/>
            <pc:sldMk cId="1928096898" sldId="324"/>
            <ac:spMk id="62" creationId="{309672A4-3EE4-CCCA-668A-A200C6C5A16B}"/>
          </ac:spMkLst>
        </pc:spChg>
        <pc:spChg chg="del mod topLvl">
          <ac:chgData name="Wu, Fan" userId="4b10d03c-3d92-48e8-a0d5-6115b10b80cb" providerId="ADAL" clId="{D416C91B-BE20-0F49-964F-6BB02B2B27ED}" dt="2023-05-01T18:40:37.021" v="22211" actId="478"/>
          <ac:spMkLst>
            <pc:docMk/>
            <pc:sldMk cId="1928096898" sldId="324"/>
            <ac:spMk id="63" creationId="{5D30984A-E142-8A12-A98B-387B1BACE08B}"/>
          </ac:spMkLst>
        </pc:spChg>
        <pc:spChg chg="del mod topLvl">
          <ac:chgData name="Wu, Fan" userId="4b10d03c-3d92-48e8-a0d5-6115b10b80cb" providerId="ADAL" clId="{D416C91B-BE20-0F49-964F-6BB02B2B27ED}" dt="2023-05-01T18:40:37.021" v="22211" actId="478"/>
          <ac:spMkLst>
            <pc:docMk/>
            <pc:sldMk cId="1928096898" sldId="324"/>
            <ac:spMk id="64" creationId="{964F15EE-F536-BA52-5E00-97619789AEF6}"/>
          </ac:spMkLst>
        </pc:spChg>
        <pc:spChg chg="del mod topLvl">
          <ac:chgData name="Wu, Fan" userId="4b10d03c-3d92-48e8-a0d5-6115b10b80cb" providerId="ADAL" clId="{D416C91B-BE20-0F49-964F-6BB02B2B27ED}" dt="2023-05-01T18:40:37.021" v="22211" actId="478"/>
          <ac:spMkLst>
            <pc:docMk/>
            <pc:sldMk cId="1928096898" sldId="324"/>
            <ac:spMk id="65" creationId="{AE62803D-82BC-EA71-A1F2-02A50829783B}"/>
          </ac:spMkLst>
        </pc:spChg>
        <pc:spChg chg="mod">
          <ac:chgData name="Wu, Fan" userId="4b10d03c-3d92-48e8-a0d5-6115b10b80cb" providerId="ADAL" clId="{D416C91B-BE20-0F49-964F-6BB02B2B27ED}" dt="2023-05-01T18:38:34.255" v="22149" actId="165"/>
          <ac:spMkLst>
            <pc:docMk/>
            <pc:sldMk cId="1928096898" sldId="324"/>
            <ac:spMk id="72" creationId="{D4C124BA-2E80-B340-A0BE-CC61D6711FD2}"/>
          </ac:spMkLst>
        </pc:spChg>
        <pc:spChg chg="mod">
          <ac:chgData name="Wu, Fan" userId="4b10d03c-3d92-48e8-a0d5-6115b10b80cb" providerId="ADAL" clId="{D416C91B-BE20-0F49-964F-6BB02B2B27ED}" dt="2023-05-01T18:38:34.255" v="22149" actId="165"/>
          <ac:spMkLst>
            <pc:docMk/>
            <pc:sldMk cId="1928096898" sldId="324"/>
            <ac:spMk id="74" creationId="{09FD3D82-22E7-C29C-BA21-0D1BA839E56C}"/>
          </ac:spMkLst>
        </pc:spChg>
        <pc:spChg chg="mod">
          <ac:chgData name="Wu, Fan" userId="4b10d03c-3d92-48e8-a0d5-6115b10b80cb" providerId="ADAL" clId="{D416C91B-BE20-0F49-964F-6BB02B2B27ED}" dt="2023-05-01T18:39:38.188" v="22191" actId="20577"/>
          <ac:spMkLst>
            <pc:docMk/>
            <pc:sldMk cId="1928096898" sldId="324"/>
            <ac:spMk id="76" creationId="{6BD13FAA-9CE2-E712-9213-646F7AC8A01F}"/>
          </ac:spMkLst>
        </pc:spChg>
        <pc:spChg chg="mod">
          <ac:chgData name="Wu, Fan" userId="4b10d03c-3d92-48e8-a0d5-6115b10b80cb" providerId="ADAL" clId="{D416C91B-BE20-0F49-964F-6BB02B2B27ED}" dt="2023-05-01T18:38:34.255" v="22149" actId="165"/>
          <ac:spMkLst>
            <pc:docMk/>
            <pc:sldMk cId="1928096898" sldId="324"/>
            <ac:spMk id="78" creationId="{2705E779-FCA0-85D4-6677-E8E2E5FDED7E}"/>
          </ac:spMkLst>
        </pc:spChg>
        <pc:spChg chg="add mod">
          <ac:chgData name="Wu, Fan" userId="4b10d03c-3d92-48e8-a0d5-6115b10b80cb" providerId="ADAL" clId="{D416C91B-BE20-0F49-964F-6BB02B2B27ED}" dt="2023-05-01T22:47:30.513" v="23585" actId="1076"/>
          <ac:spMkLst>
            <pc:docMk/>
            <pc:sldMk cId="1928096898" sldId="324"/>
            <ac:spMk id="79" creationId="{0696F7E1-52AF-E5E4-8883-07C4230C6AAC}"/>
          </ac:spMkLst>
        </pc:spChg>
        <pc:spChg chg="add mod">
          <ac:chgData name="Wu, Fan" userId="4b10d03c-3d92-48e8-a0d5-6115b10b80cb" providerId="ADAL" clId="{D416C91B-BE20-0F49-964F-6BB02B2B27ED}" dt="2023-05-07T00:23:54.588" v="27863" actId="207"/>
          <ac:spMkLst>
            <pc:docMk/>
            <pc:sldMk cId="1928096898" sldId="324"/>
            <ac:spMk id="80" creationId="{FC186E55-1E5C-BEEA-8B40-983F3F4491FA}"/>
          </ac:spMkLst>
        </pc:spChg>
        <pc:spChg chg="mod topLvl">
          <ac:chgData name="Wu, Fan" userId="4b10d03c-3d92-48e8-a0d5-6115b10b80cb" providerId="ADAL" clId="{D416C91B-BE20-0F49-964F-6BB02B2B27ED}" dt="2023-05-01T18:45:08.556" v="22299" actId="164"/>
          <ac:spMkLst>
            <pc:docMk/>
            <pc:sldMk cId="1928096898" sldId="324"/>
            <ac:spMk id="82" creationId="{3D91CCBE-AC91-F6E2-6970-599D6C578BC2}"/>
          </ac:spMkLst>
        </pc:spChg>
        <pc:spChg chg="mod topLvl">
          <ac:chgData name="Wu, Fan" userId="4b10d03c-3d92-48e8-a0d5-6115b10b80cb" providerId="ADAL" clId="{D416C91B-BE20-0F49-964F-6BB02B2B27ED}" dt="2023-05-01T18:45:08.556" v="22299" actId="164"/>
          <ac:spMkLst>
            <pc:docMk/>
            <pc:sldMk cId="1928096898" sldId="324"/>
            <ac:spMk id="83" creationId="{5422F5F1-85E0-E448-1C0F-992E2F9C86A7}"/>
          </ac:spMkLst>
        </pc:spChg>
        <pc:spChg chg="mod topLvl">
          <ac:chgData name="Wu, Fan" userId="4b10d03c-3d92-48e8-a0d5-6115b10b80cb" providerId="ADAL" clId="{D416C91B-BE20-0F49-964F-6BB02B2B27ED}" dt="2023-05-01T18:45:08.556" v="22299" actId="164"/>
          <ac:spMkLst>
            <pc:docMk/>
            <pc:sldMk cId="1928096898" sldId="324"/>
            <ac:spMk id="84" creationId="{9F3803B4-DF9C-A9C1-A373-D79C7571F544}"/>
          </ac:spMkLst>
        </pc:spChg>
        <pc:spChg chg="mod topLvl">
          <ac:chgData name="Wu, Fan" userId="4b10d03c-3d92-48e8-a0d5-6115b10b80cb" providerId="ADAL" clId="{D416C91B-BE20-0F49-964F-6BB02B2B27ED}" dt="2023-05-01T22:50:18.908" v="23631" actId="1076"/>
          <ac:spMkLst>
            <pc:docMk/>
            <pc:sldMk cId="1928096898" sldId="324"/>
            <ac:spMk id="85" creationId="{3A0BC3F8-AB34-9C6F-2B35-3E33A3B872AC}"/>
          </ac:spMkLst>
        </pc:spChg>
        <pc:spChg chg="mod">
          <ac:chgData name="Wu, Fan" userId="4b10d03c-3d92-48e8-a0d5-6115b10b80cb" providerId="ADAL" clId="{D416C91B-BE20-0F49-964F-6BB02B2B27ED}" dt="2023-05-01T18:31:53.538" v="21913" actId="165"/>
          <ac:spMkLst>
            <pc:docMk/>
            <pc:sldMk cId="1928096898" sldId="324"/>
            <ac:spMk id="92" creationId="{5FF3178C-8B31-35E5-8B6D-08B617479F97}"/>
          </ac:spMkLst>
        </pc:spChg>
        <pc:spChg chg="mod">
          <ac:chgData name="Wu, Fan" userId="4b10d03c-3d92-48e8-a0d5-6115b10b80cb" providerId="ADAL" clId="{D416C91B-BE20-0F49-964F-6BB02B2B27ED}" dt="2023-05-01T18:31:53.538" v="21913" actId="165"/>
          <ac:spMkLst>
            <pc:docMk/>
            <pc:sldMk cId="1928096898" sldId="324"/>
            <ac:spMk id="94" creationId="{F7E307F0-91D7-EEA1-C3B9-15DC3847046A}"/>
          </ac:spMkLst>
        </pc:spChg>
        <pc:spChg chg="mod">
          <ac:chgData name="Wu, Fan" userId="4b10d03c-3d92-48e8-a0d5-6115b10b80cb" providerId="ADAL" clId="{D416C91B-BE20-0F49-964F-6BB02B2B27ED}" dt="2023-05-01T18:31:53.538" v="21913" actId="165"/>
          <ac:spMkLst>
            <pc:docMk/>
            <pc:sldMk cId="1928096898" sldId="324"/>
            <ac:spMk id="96" creationId="{4E6DFB64-1222-0B9D-50E9-C74340416D5A}"/>
          </ac:spMkLst>
        </pc:spChg>
        <pc:spChg chg="mod">
          <ac:chgData name="Wu, Fan" userId="4b10d03c-3d92-48e8-a0d5-6115b10b80cb" providerId="ADAL" clId="{D416C91B-BE20-0F49-964F-6BB02B2B27ED}" dt="2023-05-01T18:31:53.538" v="21913" actId="165"/>
          <ac:spMkLst>
            <pc:docMk/>
            <pc:sldMk cId="1928096898" sldId="324"/>
            <ac:spMk id="98" creationId="{B41D9C84-1A61-9479-8C11-D25409D31F2B}"/>
          </ac:spMkLst>
        </pc:spChg>
        <pc:spChg chg="add mod">
          <ac:chgData name="Wu, Fan" userId="4b10d03c-3d92-48e8-a0d5-6115b10b80cb" providerId="ADAL" clId="{D416C91B-BE20-0F49-964F-6BB02B2B27ED}" dt="2023-05-01T18:45:08.556" v="22299" actId="164"/>
          <ac:spMkLst>
            <pc:docMk/>
            <pc:sldMk cId="1928096898" sldId="324"/>
            <ac:spMk id="100" creationId="{EB1789ED-6DDF-695A-5454-76122AEADA42}"/>
          </ac:spMkLst>
        </pc:spChg>
        <pc:spChg chg="add mod">
          <ac:chgData name="Wu, Fan" userId="4b10d03c-3d92-48e8-a0d5-6115b10b80cb" providerId="ADAL" clId="{D416C91B-BE20-0F49-964F-6BB02B2B27ED}" dt="2023-05-01T22:47:30.513" v="23585" actId="1076"/>
          <ac:spMkLst>
            <pc:docMk/>
            <pc:sldMk cId="1928096898" sldId="324"/>
            <ac:spMk id="102" creationId="{507900F4-7DB3-9085-E77C-05F618F9EC15}"/>
          </ac:spMkLst>
        </pc:spChg>
        <pc:spChg chg="add mod topLvl">
          <ac:chgData name="Wu, Fan" userId="4b10d03c-3d92-48e8-a0d5-6115b10b80cb" providerId="ADAL" clId="{D416C91B-BE20-0F49-964F-6BB02B2B27ED}" dt="2023-05-01T22:47:30.513" v="23585" actId="1076"/>
          <ac:spMkLst>
            <pc:docMk/>
            <pc:sldMk cId="1928096898" sldId="324"/>
            <ac:spMk id="104" creationId="{84818BE8-3789-3B40-DC41-299A6B3150E6}"/>
          </ac:spMkLst>
        </pc:spChg>
        <pc:spChg chg="mod topLvl">
          <ac:chgData name="Wu, Fan" userId="4b10d03c-3d92-48e8-a0d5-6115b10b80cb" providerId="ADAL" clId="{D416C91B-BE20-0F49-964F-6BB02B2B27ED}" dt="2023-05-01T22:47:30.513" v="23585" actId="1076"/>
          <ac:spMkLst>
            <pc:docMk/>
            <pc:sldMk cId="1928096898" sldId="324"/>
            <ac:spMk id="107" creationId="{652692D3-31E0-0874-8A70-A17995462BB6}"/>
          </ac:spMkLst>
        </pc:spChg>
        <pc:spChg chg="mod topLvl">
          <ac:chgData name="Wu, Fan" userId="4b10d03c-3d92-48e8-a0d5-6115b10b80cb" providerId="ADAL" clId="{D416C91B-BE20-0F49-964F-6BB02B2B27ED}" dt="2023-05-01T22:47:30.513" v="23585" actId="1076"/>
          <ac:spMkLst>
            <pc:docMk/>
            <pc:sldMk cId="1928096898" sldId="324"/>
            <ac:spMk id="108" creationId="{A9575A0D-B420-CEB0-D4CE-71B2CC2C8649}"/>
          </ac:spMkLst>
        </pc:spChg>
        <pc:spChg chg="mod topLvl">
          <ac:chgData name="Wu, Fan" userId="4b10d03c-3d92-48e8-a0d5-6115b10b80cb" providerId="ADAL" clId="{D416C91B-BE20-0F49-964F-6BB02B2B27ED}" dt="2023-05-01T22:47:30.513" v="23585" actId="1076"/>
          <ac:spMkLst>
            <pc:docMk/>
            <pc:sldMk cId="1928096898" sldId="324"/>
            <ac:spMk id="109" creationId="{8096DC11-8E54-A5A8-4C11-B9586A32C923}"/>
          </ac:spMkLst>
        </pc:spChg>
        <pc:spChg chg="mod topLvl">
          <ac:chgData name="Wu, Fan" userId="4b10d03c-3d92-48e8-a0d5-6115b10b80cb" providerId="ADAL" clId="{D416C91B-BE20-0F49-964F-6BB02B2B27ED}" dt="2023-05-01T22:47:30.513" v="23585" actId="1076"/>
          <ac:spMkLst>
            <pc:docMk/>
            <pc:sldMk cId="1928096898" sldId="324"/>
            <ac:spMk id="110" creationId="{4B45251A-BE3A-BB29-30F3-E06D9BA7EF1C}"/>
          </ac:spMkLst>
        </pc:spChg>
        <pc:spChg chg="mod topLvl">
          <ac:chgData name="Wu, Fan" userId="4b10d03c-3d92-48e8-a0d5-6115b10b80cb" providerId="ADAL" clId="{D416C91B-BE20-0F49-964F-6BB02B2B27ED}" dt="2023-05-01T22:47:30.513" v="23585" actId="1076"/>
          <ac:spMkLst>
            <pc:docMk/>
            <pc:sldMk cId="1928096898" sldId="324"/>
            <ac:spMk id="112" creationId="{A59112CA-9C3E-785C-73D8-C6F1DCA94261}"/>
          </ac:spMkLst>
        </pc:spChg>
        <pc:spChg chg="add mod">
          <ac:chgData name="Wu, Fan" userId="4b10d03c-3d92-48e8-a0d5-6115b10b80cb" providerId="ADAL" clId="{D416C91B-BE20-0F49-964F-6BB02B2B27ED}" dt="2023-05-01T22:47:30.513" v="23585" actId="1076"/>
          <ac:spMkLst>
            <pc:docMk/>
            <pc:sldMk cId="1928096898" sldId="324"/>
            <ac:spMk id="113" creationId="{56731FF2-372E-EBF0-2976-479BA37DD235}"/>
          </ac:spMkLst>
        </pc:spChg>
        <pc:spChg chg="add mod">
          <ac:chgData name="Wu, Fan" userId="4b10d03c-3d92-48e8-a0d5-6115b10b80cb" providerId="ADAL" clId="{D416C91B-BE20-0F49-964F-6BB02B2B27ED}" dt="2023-05-01T18:41:05.790" v="22229" actId="571"/>
          <ac:spMkLst>
            <pc:docMk/>
            <pc:sldMk cId="1928096898" sldId="324"/>
            <ac:spMk id="114" creationId="{86D02B9D-C597-D2F0-EAD4-E4B4A0BB2F47}"/>
          </ac:spMkLst>
        </pc:spChg>
        <pc:spChg chg="mod topLvl">
          <ac:chgData name="Wu, Fan" userId="4b10d03c-3d92-48e8-a0d5-6115b10b80cb" providerId="ADAL" clId="{D416C91B-BE20-0F49-964F-6BB02B2B27ED}" dt="2023-05-01T22:47:30.513" v="23585" actId="1076"/>
          <ac:spMkLst>
            <pc:docMk/>
            <pc:sldMk cId="1928096898" sldId="324"/>
            <ac:spMk id="116" creationId="{F3205C5B-83F2-AA0F-ECD4-FA5682D1A465}"/>
          </ac:spMkLst>
        </pc:spChg>
        <pc:spChg chg="mod topLvl">
          <ac:chgData name="Wu, Fan" userId="4b10d03c-3d92-48e8-a0d5-6115b10b80cb" providerId="ADAL" clId="{D416C91B-BE20-0F49-964F-6BB02B2B27ED}" dt="2023-05-01T22:47:30.513" v="23585" actId="1076"/>
          <ac:spMkLst>
            <pc:docMk/>
            <pc:sldMk cId="1928096898" sldId="324"/>
            <ac:spMk id="117" creationId="{41C166C0-B398-2397-5712-537210153AE6}"/>
          </ac:spMkLst>
        </pc:spChg>
        <pc:spChg chg="mod topLvl">
          <ac:chgData name="Wu, Fan" userId="4b10d03c-3d92-48e8-a0d5-6115b10b80cb" providerId="ADAL" clId="{D416C91B-BE20-0F49-964F-6BB02B2B27ED}" dt="2023-05-01T22:47:30.513" v="23585" actId="1076"/>
          <ac:spMkLst>
            <pc:docMk/>
            <pc:sldMk cId="1928096898" sldId="324"/>
            <ac:spMk id="118" creationId="{60405E2B-0D8A-BE76-7029-507A829CB1C1}"/>
          </ac:spMkLst>
        </pc:spChg>
        <pc:spChg chg="mod topLvl">
          <ac:chgData name="Wu, Fan" userId="4b10d03c-3d92-48e8-a0d5-6115b10b80cb" providerId="ADAL" clId="{D416C91B-BE20-0F49-964F-6BB02B2B27ED}" dt="2023-05-01T22:47:30.513" v="23585" actId="1076"/>
          <ac:spMkLst>
            <pc:docMk/>
            <pc:sldMk cId="1928096898" sldId="324"/>
            <ac:spMk id="119" creationId="{9C1953C5-9469-9598-3553-5729E88E57B9}"/>
          </ac:spMkLst>
        </pc:spChg>
        <pc:spChg chg="mod topLvl">
          <ac:chgData name="Wu, Fan" userId="4b10d03c-3d92-48e8-a0d5-6115b10b80cb" providerId="ADAL" clId="{D416C91B-BE20-0F49-964F-6BB02B2B27ED}" dt="2023-05-01T22:47:30.513" v="23585" actId="1076"/>
          <ac:spMkLst>
            <pc:docMk/>
            <pc:sldMk cId="1928096898" sldId="324"/>
            <ac:spMk id="121" creationId="{9B527E6D-7D4D-7C57-3B69-D64FBD3A44B9}"/>
          </ac:spMkLst>
        </pc:spChg>
        <pc:spChg chg="mod topLvl">
          <ac:chgData name="Wu, Fan" userId="4b10d03c-3d92-48e8-a0d5-6115b10b80cb" providerId="ADAL" clId="{D416C91B-BE20-0F49-964F-6BB02B2B27ED}" dt="2023-05-01T22:47:30.513" v="23585" actId="1076"/>
          <ac:spMkLst>
            <pc:docMk/>
            <pc:sldMk cId="1928096898" sldId="324"/>
            <ac:spMk id="123" creationId="{55C640E2-1F4E-C4B6-D493-FE9B1D4586D6}"/>
          </ac:spMkLst>
        </pc:spChg>
        <pc:spChg chg="mod topLvl">
          <ac:chgData name="Wu, Fan" userId="4b10d03c-3d92-48e8-a0d5-6115b10b80cb" providerId="ADAL" clId="{D416C91B-BE20-0F49-964F-6BB02B2B27ED}" dt="2023-05-01T22:47:30.513" v="23585" actId="1076"/>
          <ac:spMkLst>
            <pc:docMk/>
            <pc:sldMk cId="1928096898" sldId="324"/>
            <ac:spMk id="124" creationId="{74C438E1-5BD6-EE48-872C-C2C232ADECA4}"/>
          </ac:spMkLst>
        </pc:spChg>
        <pc:spChg chg="mod topLvl">
          <ac:chgData name="Wu, Fan" userId="4b10d03c-3d92-48e8-a0d5-6115b10b80cb" providerId="ADAL" clId="{D416C91B-BE20-0F49-964F-6BB02B2B27ED}" dt="2023-05-01T22:47:30.513" v="23585" actId="1076"/>
          <ac:spMkLst>
            <pc:docMk/>
            <pc:sldMk cId="1928096898" sldId="324"/>
            <ac:spMk id="125" creationId="{585BF332-C0CE-71A2-8A54-D0FC199464D3}"/>
          </ac:spMkLst>
        </pc:spChg>
        <pc:spChg chg="mod topLvl">
          <ac:chgData name="Wu, Fan" userId="4b10d03c-3d92-48e8-a0d5-6115b10b80cb" providerId="ADAL" clId="{D416C91B-BE20-0F49-964F-6BB02B2B27ED}" dt="2023-05-01T22:50:47.118" v="23649" actId="1076"/>
          <ac:spMkLst>
            <pc:docMk/>
            <pc:sldMk cId="1928096898" sldId="324"/>
            <ac:spMk id="126" creationId="{E1D87F5C-B464-E98F-208E-2228871ABF92}"/>
          </ac:spMkLst>
        </pc:spChg>
        <pc:spChg chg="mod topLvl">
          <ac:chgData name="Wu, Fan" userId="4b10d03c-3d92-48e8-a0d5-6115b10b80cb" providerId="ADAL" clId="{D416C91B-BE20-0F49-964F-6BB02B2B27ED}" dt="2023-05-01T22:47:30.513" v="23585" actId="1076"/>
          <ac:spMkLst>
            <pc:docMk/>
            <pc:sldMk cId="1928096898" sldId="324"/>
            <ac:spMk id="128" creationId="{32904128-DA18-8397-E986-30F25F90967F}"/>
          </ac:spMkLst>
        </pc:spChg>
        <pc:spChg chg="add mod">
          <ac:chgData name="Wu, Fan" userId="4b10d03c-3d92-48e8-a0d5-6115b10b80cb" providerId="ADAL" clId="{D416C91B-BE20-0F49-964F-6BB02B2B27ED}" dt="2023-05-01T22:39:18.743" v="23541" actId="207"/>
          <ac:spMkLst>
            <pc:docMk/>
            <pc:sldMk cId="1928096898" sldId="324"/>
            <ac:spMk id="129" creationId="{E9EADB02-0F89-0E0D-1489-E9B0D88D1D09}"/>
          </ac:spMkLst>
        </pc:spChg>
        <pc:spChg chg="add mod">
          <ac:chgData name="Wu, Fan" userId="4b10d03c-3d92-48e8-a0d5-6115b10b80cb" providerId="ADAL" clId="{D416C91B-BE20-0F49-964F-6BB02B2B27ED}" dt="2023-05-01T22:47:30.513" v="23585" actId="1076"/>
          <ac:spMkLst>
            <pc:docMk/>
            <pc:sldMk cId="1928096898" sldId="324"/>
            <ac:spMk id="130" creationId="{A4A6BF99-4698-860F-BAF1-1480B117B508}"/>
          </ac:spMkLst>
        </pc:spChg>
        <pc:spChg chg="mod topLvl">
          <ac:chgData name="Wu, Fan" userId="4b10d03c-3d92-48e8-a0d5-6115b10b80cb" providerId="ADAL" clId="{D416C91B-BE20-0F49-964F-6BB02B2B27ED}" dt="2023-05-01T22:47:30.513" v="23585" actId="1076"/>
          <ac:spMkLst>
            <pc:docMk/>
            <pc:sldMk cId="1928096898" sldId="324"/>
            <ac:spMk id="133" creationId="{BE30F119-E5C9-1A15-64D8-DE900F157CE5}"/>
          </ac:spMkLst>
        </pc:spChg>
        <pc:spChg chg="mod topLvl">
          <ac:chgData name="Wu, Fan" userId="4b10d03c-3d92-48e8-a0d5-6115b10b80cb" providerId="ADAL" clId="{D416C91B-BE20-0F49-964F-6BB02B2B27ED}" dt="2023-05-01T22:47:30.513" v="23585" actId="1076"/>
          <ac:spMkLst>
            <pc:docMk/>
            <pc:sldMk cId="1928096898" sldId="324"/>
            <ac:spMk id="134" creationId="{7FD51295-62C8-F4C4-6031-9CFBA14EEA73}"/>
          </ac:spMkLst>
        </pc:spChg>
        <pc:spChg chg="mod topLvl">
          <ac:chgData name="Wu, Fan" userId="4b10d03c-3d92-48e8-a0d5-6115b10b80cb" providerId="ADAL" clId="{D416C91B-BE20-0F49-964F-6BB02B2B27ED}" dt="2023-05-01T22:47:30.513" v="23585" actId="1076"/>
          <ac:spMkLst>
            <pc:docMk/>
            <pc:sldMk cId="1928096898" sldId="324"/>
            <ac:spMk id="135" creationId="{F9E30665-838F-CE96-05BA-A1F0BD78548E}"/>
          </ac:spMkLst>
        </pc:spChg>
        <pc:spChg chg="mod topLvl">
          <ac:chgData name="Wu, Fan" userId="4b10d03c-3d92-48e8-a0d5-6115b10b80cb" providerId="ADAL" clId="{D416C91B-BE20-0F49-964F-6BB02B2B27ED}" dt="2023-05-01T22:50:23.257" v="23632" actId="1076"/>
          <ac:spMkLst>
            <pc:docMk/>
            <pc:sldMk cId="1928096898" sldId="324"/>
            <ac:spMk id="136" creationId="{4EE69BDC-4D60-EBEA-8FA8-2095BA195B7B}"/>
          </ac:spMkLst>
        </pc:spChg>
        <pc:spChg chg="mod topLvl">
          <ac:chgData name="Wu, Fan" userId="4b10d03c-3d92-48e8-a0d5-6115b10b80cb" providerId="ADAL" clId="{D416C91B-BE20-0F49-964F-6BB02B2B27ED}" dt="2023-05-01T22:47:30.513" v="23585" actId="1076"/>
          <ac:spMkLst>
            <pc:docMk/>
            <pc:sldMk cId="1928096898" sldId="324"/>
            <ac:spMk id="138" creationId="{EF33E3A5-5D8B-9658-A847-2597D7FB507B}"/>
          </ac:spMkLst>
        </pc:spChg>
        <pc:spChg chg="mod topLvl">
          <ac:chgData name="Wu, Fan" userId="4b10d03c-3d92-48e8-a0d5-6115b10b80cb" providerId="ADAL" clId="{D416C91B-BE20-0F49-964F-6BB02B2B27ED}" dt="2023-05-01T22:47:30.513" v="23585" actId="1076"/>
          <ac:spMkLst>
            <pc:docMk/>
            <pc:sldMk cId="1928096898" sldId="324"/>
            <ac:spMk id="139" creationId="{727899F4-1E87-7C07-249B-5EDF94D14BC8}"/>
          </ac:spMkLst>
        </pc:spChg>
        <pc:spChg chg="add del mod">
          <ac:chgData name="Wu, Fan" userId="4b10d03c-3d92-48e8-a0d5-6115b10b80cb" providerId="ADAL" clId="{D416C91B-BE20-0F49-964F-6BB02B2B27ED}" dt="2023-05-01T18:47:07.396" v="22364" actId="478"/>
          <ac:spMkLst>
            <pc:docMk/>
            <pc:sldMk cId="1928096898" sldId="324"/>
            <ac:spMk id="140" creationId="{BDF5631E-1240-A4AB-6457-9A6B0D53175E}"/>
          </ac:spMkLst>
        </pc:spChg>
        <pc:spChg chg="add del mod">
          <ac:chgData name="Wu, Fan" userId="4b10d03c-3d92-48e8-a0d5-6115b10b80cb" providerId="ADAL" clId="{D416C91B-BE20-0F49-964F-6BB02B2B27ED}" dt="2023-05-01T18:47:07.396" v="22364" actId="478"/>
          <ac:spMkLst>
            <pc:docMk/>
            <pc:sldMk cId="1928096898" sldId="324"/>
            <ac:spMk id="141" creationId="{E4BC31FC-CB20-6A2D-3C82-1236EA5E8CE8}"/>
          </ac:spMkLst>
        </pc:spChg>
        <pc:spChg chg="add del mod">
          <ac:chgData name="Wu, Fan" userId="4b10d03c-3d92-48e8-a0d5-6115b10b80cb" providerId="ADAL" clId="{D416C91B-BE20-0F49-964F-6BB02B2B27ED}" dt="2023-05-01T18:47:07.396" v="22364" actId="478"/>
          <ac:spMkLst>
            <pc:docMk/>
            <pc:sldMk cId="1928096898" sldId="324"/>
            <ac:spMk id="142" creationId="{8A82489A-C48C-1054-AC16-B60997BF663C}"/>
          </ac:spMkLst>
        </pc:spChg>
        <pc:spChg chg="mod">
          <ac:chgData name="Wu, Fan" userId="4b10d03c-3d92-48e8-a0d5-6115b10b80cb" providerId="ADAL" clId="{D416C91B-BE20-0F49-964F-6BB02B2B27ED}" dt="2023-05-01T18:46:45.557" v="22329" actId="571"/>
          <ac:spMkLst>
            <pc:docMk/>
            <pc:sldMk cId="1928096898" sldId="324"/>
            <ac:spMk id="144" creationId="{1FD7EDC2-2A1B-0E17-D80C-53FD89FDCA32}"/>
          </ac:spMkLst>
        </pc:spChg>
        <pc:spChg chg="mod">
          <ac:chgData name="Wu, Fan" userId="4b10d03c-3d92-48e8-a0d5-6115b10b80cb" providerId="ADAL" clId="{D416C91B-BE20-0F49-964F-6BB02B2B27ED}" dt="2023-05-01T18:46:45.557" v="22329" actId="571"/>
          <ac:spMkLst>
            <pc:docMk/>
            <pc:sldMk cId="1928096898" sldId="324"/>
            <ac:spMk id="145" creationId="{07CB1279-AC2A-F2FE-B182-3383E42B3DF2}"/>
          </ac:spMkLst>
        </pc:spChg>
        <pc:spChg chg="mod">
          <ac:chgData name="Wu, Fan" userId="4b10d03c-3d92-48e8-a0d5-6115b10b80cb" providerId="ADAL" clId="{D416C91B-BE20-0F49-964F-6BB02B2B27ED}" dt="2023-05-01T18:46:45.557" v="22329" actId="571"/>
          <ac:spMkLst>
            <pc:docMk/>
            <pc:sldMk cId="1928096898" sldId="324"/>
            <ac:spMk id="146" creationId="{E68DA2DF-9269-7B60-A7B9-F2F44A7D78E3}"/>
          </ac:spMkLst>
        </pc:spChg>
        <pc:spChg chg="mod">
          <ac:chgData name="Wu, Fan" userId="4b10d03c-3d92-48e8-a0d5-6115b10b80cb" providerId="ADAL" clId="{D416C91B-BE20-0F49-964F-6BB02B2B27ED}" dt="2023-05-01T18:46:45.557" v="22329" actId="571"/>
          <ac:spMkLst>
            <pc:docMk/>
            <pc:sldMk cId="1928096898" sldId="324"/>
            <ac:spMk id="147" creationId="{4EAD61B0-9EEF-3ED5-B5CE-575209C1AB7A}"/>
          </ac:spMkLst>
        </pc:spChg>
        <pc:spChg chg="mod">
          <ac:chgData name="Wu, Fan" userId="4b10d03c-3d92-48e8-a0d5-6115b10b80cb" providerId="ADAL" clId="{D416C91B-BE20-0F49-964F-6BB02B2B27ED}" dt="2023-05-01T18:46:45.557" v="22329" actId="571"/>
          <ac:spMkLst>
            <pc:docMk/>
            <pc:sldMk cId="1928096898" sldId="324"/>
            <ac:spMk id="149" creationId="{D6EBE1B7-6174-464D-F2CE-B52517006171}"/>
          </ac:spMkLst>
        </pc:spChg>
        <pc:spChg chg="mod">
          <ac:chgData name="Wu, Fan" userId="4b10d03c-3d92-48e8-a0d5-6115b10b80cb" providerId="ADAL" clId="{D416C91B-BE20-0F49-964F-6BB02B2B27ED}" dt="2023-05-01T18:46:45.557" v="22329" actId="571"/>
          <ac:spMkLst>
            <pc:docMk/>
            <pc:sldMk cId="1928096898" sldId="324"/>
            <ac:spMk id="151" creationId="{0050F271-4C30-C682-2100-B8A1A197AD15}"/>
          </ac:spMkLst>
        </pc:spChg>
        <pc:spChg chg="mod">
          <ac:chgData name="Wu, Fan" userId="4b10d03c-3d92-48e8-a0d5-6115b10b80cb" providerId="ADAL" clId="{D416C91B-BE20-0F49-964F-6BB02B2B27ED}" dt="2023-05-01T18:46:45.557" v="22329" actId="571"/>
          <ac:spMkLst>
            <pc:docMk/>
            <pc:sldMk cId="1928096898" sldId="324"/>
            <ac:spMk id="152" creationId="{4D9BDFB7-4B99-37EF-E4DE-FE78C53FBF83}"/>
          </ac:spMkLst>
        </pc:spChg>
        <pc:spChg chg="mod">
          <ac:chgData name="Wu, Fan" userId="4b10d03c-3d92-48e8-a0d5-6115b10b80cb" providerId="ADAL" clId="{D416C91B-BE20-0F49-964F-6BB02B2B27ED}" dt="2023-05-01T18:46:45.557" v="22329" actId="571"/>
          <ac:spMkLst>
            <pc:docMk/>
            <pc:sldMk cId="1928096898" sldId="324"/>
            <ac:spMk id="153" creationId="{0617FF4A-B7E2-71DC-5362-4D7659EEDB7E}"/>
          </ac:spMkLst>
        </pc:spChg>
        <pc:spChg chg="mod">
          <ac:chgData name="Wu, Fan" userId="4b10d03c-3d92-48e8-a0d5-6115b10b80cb" providerId="ADAL" clId="{D416C91B-BE20-0F49-964F-6BB02B2B27ED}" dt="2023-05-01T18:46:45.557" v="22329" actId="571"/>
          <ac:spMkLst>
            <pc:docMk/>
            <pc:sldMk cId="1928096898" sldId="324"/>
            <ac:spMk id="154" creationId="{DEC4664F-FBFF-109D-E2A9-6CA139E18ABF}"/>
          </ac:spMkLst>
        </pc:spChg>
        <pc:spChg chg="mod">
          <ac:chgData name="Wu, Fan" userId="4b10d03c-3d92-48e8-a0d5-6115b10b80cb" providerId="ADAL" clId="{D416C91B-BE20-0F49-964F-6BB02B2B27ED}" dt="2023-05-01T18:46:45.557" v="22329" actId="571"/>
          <ac:spMkLst>
            <pc:docMk/>
            <pc:sldMk cId="1928096898" sldId="324"/>
            <ac:spMk id="156" creationId="{C097C3D0-EA0B-1E06-DCB5-53A9B08E33E9}"/>
          </ac:spMkLst>
        </pc:spChg>
        <pc:spChg chg="add mod">
          <ac:chgData name="Wu, Fan" userId="4b10d03c-3d92-48e8-a0d5-6115b10b80cb" providerId="ADAL" clId="{D416C91B-BE20-0F49-964F-6BB02B2B27ED}" dt="2023-05-07T00:23:45.001" v="27860" actId="207"/>
          <ac:spMkLst>
            <pc:docMk/>
            <pc:sldMk cId="1928096898" sldId="324"/>
            <ac:spMk id="157" creationId="{BB05EC43-8010-67B5-5B2B-9474CC2D6ACE}"/>
          </ac:spMkLst>
        </pc:spChg>
        <pc:spChg chg="add mod">
          <ac:chgData name="Wu, Fan" userId="4b10d03c-3d92-48e8-a0d5-6115b10b80cb" providerId="ADAL" clId="{D416C91B-BE20-0F49-964F-6BB02B2B27ED}" dt="2023-05-01T22:47:30.513" v="23585" actId="1076"/>
          <ac:spMkLst>
            <pc:docMk/>
            <pc:sldMk cId="1928096898" sldId="324"/>
            <ac:spMk id="158" creationId="{923DD7B5-BF84-132E-B3F0-ADC77AA62F2F}"/>
          </ac:spMkLst>
        </pc:spChg>
        <pc:spChg chg="add mod">
          <ac:chgData name="Wu, Fan" userId="4b10d03c-3d92-48e8-a0d5-6115b10b80cb" providerId="ADAL" clId="{D416C91B-BE20-0F49-964F-6BB02B2B27ED}" dt="2023-05-01T22:47:30.513" v="23585" actId="1076"/>
          <ac:spMkLst>
            <pc:docMk/>
            <pc:sldMk cId="1928096898" sldId="324"/>
            <ac:spMk id="159" creationId="{E7B93FB7-46A5-C9FA-78CA-C3C3343706FA}"/>
          </ac:spMkLst>
        </pc:spChg>
        <pc:spChg chg="del mod topLvl">
          <ac:chgData name="Wu, Fan" userId="4b10d03c-3d92-48e8-a0d5-6115b10b80cb" providerId="ADAL" clId="{D416C91B-BE20-0F49-964F-6BB02B2B27ED}" dt="2023-05-01T18:49:05.070" v="22431" actId="478"/>
          <ac:spMkLst>
            <pc:docMk/>
            <pc:sldMk cId="1928096898" sldId="324"/>
            <ac:spMk id="161" creationId="{1A60D77C-0361-BD47-7F3E-152DC5AAAEC1}"/>
          </ac:spMkLst>
        </pc:spChg>
        <pc:spChg chg="del mod topLvl">
          <ac:chgData name="Wu, Fan" userId="4b10d03c-3d92-48e8-a0d5-6115b10b80cb" providerId="ADAL" clId="{D416C91B-BE20-0F49-964F-6BB02B2B27ED}" dt="2023-05-01T18:49:05.070" v="22431" actId="478"/>
          <ac:spMkLst>
            <pc:docMk/>
            <pc:sldMk cId="1928096898" sldId="324"/>
            <ac:spMk id="162" creationId="{D68BD9D4-33C2-B8C6-ADCB-239ABB38E3E5}"/>
          </ac:spMkLst>
        </pc:spChg>
        <pc:spChg chg="mod topLvl">
          <ac:chgData name="Wu, Fan" userId="4b10d03c-3d92-48e8-a0d5-6115b10b80cb" providerId="ADAL" clId="{D416C91B-BE20-0F49-964F-6BB02B2B27ED}" dt="2023-05-01T22:47:30.513" v="23585" actId="1076"/>
          <ac:spMkLst>
            <pc:docMk/>
            <pc:sldMk cId="1928096898" sldId="324"/>
            <ac:spMk id="163" creationId="{4E29E793-3523-2C86-2626-54719B57B614}"/>
          </ac:spMkLst>
        </pc:spChg>
        <pc:spChg chg="del mod">
          <ac:chgData name="Wu, Fan" userId="4b10d03c-3d92-48e8-a0d5-6115b10b80cb" providerId="ADAL" clId="{D416C91B-BE20-0F49-964F-6BB02B2B27ED}" dt="2023-05-01T18:48:19.386" v="22422" actId="478"/>
          <ac:spMkLst>
            <pc:docMk/>
            <pc:sldMk cId="1928096898" sldId="324"/>
            <ac:spMk id="164" creationId="{3216CE94-F64C-DD75-59B7-CC603DA63FDE}"/>
          </ac:spMkLst>
        </pc:spChg>
        <pc:spChg chg="mod topLvl">
          <ac:chgData name="Wu, Fan" userId="4b10d03c-3d92-48e8-a0d5-6115b10b80cb" providerId="ADAL" clId="{D416C91B-BE20-0F49-964F-6BB02B2B27ED}" dt="2023-05-01T22:47:30.513" v="23585" actId="1076"/>
          <ac:spMkLst>
            <pc:docMk/>
            <pc:sldMk cId="1928096898" sldId="324"/>
            <ac:spMk id="166" creationId="{7AA18B6B-518E-EC01-A503-B1B0AF97BFE2}"/>
          </ac:spMkLst>
        </pc:spChg>
        <pc:spChg chg="add mod">
          <ac:chgData name="Wu, Fan" userId="4b10d03c-3d92-48e8-a0d5-6115b10b80cb" providerId="ADAL" clId="{D416C91B-BE20-0F49-964F-6BB02B2B27ED}" dt="2023-05-01T22:47:30.513" v="23585" actId="1076"/>
          <ac:spMkLst>
            <pc:docMk/>
            <pc:sldMk cId="1928096898" sldId="324"/>
            <ac:spMk id="167" creationId="{8DA3B19C-129F-F6EC-7ACF-466F1F8F6773}"/>
          </ac:spMkLst>
        </pc:spChg>
        <pc:spChg chg="add mod">
          <ac:chgData name="Wu, Fan" userId="4b10d03c-3d92-48e8-a0d5-6115b10b80cb" providerId="ADAL" clId="{D416C91B-BE20-0F49-964F-6BB02B2B27ED}" dt="2023-05-01T22:47:30.513" v="23585" actId="1076"/>
          <ac:spMkLst>
            <pc:docMk/>
            <pc:sldMk cId="1928096898" sldId="324"/>
            <ac:spMk id="168" creationId="{CF8186CE-3170-831E-6BBC-918451877C6B}"/>
          </ac:spMkLst>
        </pc:spChg>
        <pc:spChg chg="add del mod">
          <ac:chgData name="Wu, Fan" userId="4b10d03c-3d92-48e8-a0d5-6115b10b80cb" providerId="ADAL" clId="{D416C91B-BE20-0F49-964F-6BB02B2B27ED}" dt="2023-05-01T18:53:23.353" v="22593" actId="478"/>
          <ac:spMkLst>
            <pc:docMk/>
            <pc:sldMk cId="1928096898" sldId="324"/>
            <ac:spMk id="169" creationId="{459830A5-FC03-6CF5-B3BF-CE7E0DF36526}"/>
          </ac:spMkLst>
        </pc:spChg>
        <pc:spChg chg="add del">
          <ac:chgData name="Wu, Fan" userId="4b10d03c-3d92-48e8-a0d5-6115b10b80cb" providerId="ADAL" clId="{D416C91B-BE20-0F49-964F-6BB02B2B27ED}" dt="2023-05-01T18:53:17.945" v="22591" actId="478"/>
          <ac:spMkLst>
            <pc:docMk/>
            <pc:sldMk cId="1928096898" sldId="324"/>
            <ac:spMk id="170" creationId="{1CC4EA81-9092-62A1-5774-E58F971AF5D7}"/>
          </ac:spMkLst>
        </pc:spChg>
        <pc:spChg chg="add mod topLvl">
          <ac:chgData name="Wu, Fan" userId="4b10d03c-3d92-48e8-a0d5-6115b10b80cb" providerId="ADAL" clId="{D416C91B-BE20-0F49-964F-6BB02B2B27ED}" dt="2023-05-01T22:47:30.513" v="23585" actId="1076"/>
          <ac:spMkLst>
            <pc:docMk/>
            <pc:sldMk cId="1928096898" sldId="324"/>
            <ac:spMk id="171" creationId="{87C598AB-8055-490B-6826-BFD55F51BE65}"/>
          </ac:spMkLst>
        </pc:spChg>
        <pc:spChg chg="add mod topLvl">
          <ac:chgData name="Wu, Fan" userId="4b10d03c-3d92-48e8-a0d5-6115b10b80cb" providerId="ADAL" clId="{D416C91B-BE20-0F49-964F-6BB02B2B27ED}" dt="2023-05-01T22:47:30.513" v="23585" actId="1076"/>
          <ac:spMkLst>
            <pc:docMk/>
            <pc:sldMk cId="1928096898" sldId="324"/>
            <ac:spMk id="172" creationId="{4DDA7C69-ABEA-7842-C0AE-2C66767A7F32}"/>
          </ac:spMkLst>
        </pc:spChg>
        <pc:spChg chg="add mod topLvl">
          <ac:chgData name="Wu, Fan" userId="4b10d03c-3d92-48e8-a0d5-6115b10b80cb" providerId="ADAL" clId="{D416C91B-BE20-0F49-964F-6BB02B2B27ED}" dt="2023-05-01T22:47:30.513" v="23585" actId="1076"/>
          <ac:spMkLst>
            <pc:docMk/>
            <pc:sldMk cId="1928096898" sldId="324"/>
            <ac:spMk id="173" creationId="{266B1EB0-3E9A-E095-C49E-3445E3D475D1}"/>
          </ac:spMkLst>
        </pc:spChg>
        <pc:spChg chg="mod topLvl">
          <ac:chgData name="Wu, Fan" userId="4b10d03c-3d92-48e8-a0d5-6115b10b80cb" providerId="ADAL" clId="{D416C91B-BE20-0F49-964F-6BB02B2B27ED}" dt="2023-05-01T22:47:30.513" v="23585" actId="1076"/>
          <ac:spMkLst>
            <pc:docMk/>
            <pc:sldMk cId="1928096898" sldId="324"/>
            <ac:spMk id="176" creationId="{B2F10EA7-4E49-422B-7B69-369162C73F4B}"/>
          </ac:spMkLst>
        </pc:spChg>
        <pc:spChg chg="mod topLvl">
          <ac:chgData name="Wu, Fan" userId="4b10d03c-3d92-48e8-a0d5-6115b10b80cb" providerId="ADAL" clId="{D416C91B-BE20-0F49-964F-6BB02B2B27ED}" dt="2023-05-01T22:47:30.513" v="23585" actId="1076"/>
          <ac:spMkLst>
            <pc:docMk/>
            <pc:sldMk cId="1928096898" sldId="324"/>
            <ac:spMk id="177" creationId="{C8D55652-5672-1057-8639-362768409152}"/>
          </ac:spMkLst>
        </pc:spChg>
        <pc:spChg chg="del mod">
          <ac:chgData name="Wu, Fan" userId="4b10d03c-3d92-48e8-a0d5-6115b10b80cb" providerId="ADAL" clId="{D416C91B-BE20-0F49-964F-6BB02B2B27ED}" dt="2023-05-01T18:56:13.602" v="22660" actId="478"/>
          <ac:spMkLst>
            <pc:docMk/>
            <pc:sldMk cId="1928096898" sldId="324"/>
            <ac:spMk id="178" creationId="{83F801A0-06E8-2F37-CC20-0953F6154DE2}"/>
          </ac:spMkLst>
        </pc:spChg>
        <pc:spChg chg="add mod topLvl">
          <ac:chgData name="Wu, Fan" userId="4b10d03c-3d92-48e8-a0d5-6115b10b80cb" providerId="ADAL" clId="{D416C91B-BE20-0F49-964F-6BB02B2B27ED}" dt="2023-05-01T22:47:30.513" v="23585" actId="1076"/>
          <ac:spMkLst>
            <pc:docMk/>
            <pc:sldMk cId="1928096898" sldId="324"/>
            <ac:spMk id="179" creationId="{F5B2D019-CA9F-C763-6F12-063AC72B7904}"/>
          </ac:spMkLst>
        </pc:spChg>
        <pc:grpChg chg="del">
          <ac:chgData name="Wu, Fan" userId="4b10d03c-3d92-48e8-a0d5-6115b10b80cb" providerId="ADAL" clId="{D416C91B-BE20-0F49-964F-6BB02B2B27ED}" dt="2023-05-01T18:03:51.920" v="20844" actId="478"/>
          <ac:grpSpMkLst>
            <pc:docMk/>
            <pc:sldMk cId="1928096898" sldId="324"/>
            <ac:grpSpMk id="20" creationId="{97C0F4FB-802E-33EE-7849-A0074A83A96A}"/>
          </ac:grpSpMkLst>
        </pc:grpChg>
        <pc:grpChg chg="del">
          <ac:chgData name="Wu, Fan" userId="4b10d03c-3d92-48e8-a0d5-6115b10b80cb" providerId="ADAL" clId="{D416C91B-BE20-0F49-964F-6BB02B2B27ED}" dt="2023-05-01T18:03:51.920" v="20844" actId="478"/>
          <ac:grpSpMkLst>
            <pc:docMk/>
            <pc:sldMk cId="1928096898" sldId="324"/>
            <ac:grpSpMk id="21" creationId="{7DE64124-630B-B573-3E7E-1445EB863450}"/>
          </ac:grpSpMkLst>
        </pc:grpChg>
        <pc:grpChg chg="add mod topLvl">
          <ac:chgData name="Wu, Fan" userId="4b10d03c-3d92-48e8-a0d5-6115b10b80cb" providerId="ADAL" clId="{D416C91B-BE20-0F49-964F-6BB02B2B27ED}" dt="2023-05-01T18:37:59.824" v="22108" actId="164"/>
          <ac:grpSpMkLst>
            <pc:docMk/>
            <pc:sldMk cId="1928096898" sldId="324"/>
            <ac:grpSpMk id="40" creationId="{8675444C-A23F-1ACA-BF80-E25E0D9007A1}"/>
          </ac:grpSpMkLst>
        </pc:grpChg>
        <pc:grpChg chg="add mod topLvl">
          <ac:chgData name="Wu, Fan" userId="4b10d03c-3d92-48e8-a0d5-6115b10b80cb" providerId="ADAL" clId="{D416C91B-BE20-0F49-964F-6BB02B2B27ED}" dt="2023-05-01T18:37:59.824" v="22108" actId="164"/>
          <ac:grpSpMkLst>
            <pc:docMk/>
            <pc:sldMk cId="1928096898" sldId="324"/>
            <ac:grpSpMk id="41" creationId="{F63909F0-06F2-52DB-5BAA-F701D45F3DD8}"/>
          </ac:grpSpMkLst>
        </pc:grpChg>
        <pc:grpChg chg="add mod topLvl">
          <ac:chgData name="Wu, Fan" userId="4b10d03c-3d92-48e8-a0d5-6115b10b80cb" providerId="ADAL" clId="{D416C91B-BE20-0F49-964F-6BB02B2B27ED}" dt="2023-05-01T18:37:59.824" v="22108" actId="164"/>
          <ac:grpSpMkLst>
            <pc:docMk/>
            <pc:sldMk cId="1928096898" sldId="324"/>
            <ac:grpSpMk id="49" creationId="{2943831E-7CF8-1A9A-DECC-326C1918516A}"/>
          </ac:grpSpMkLst>
        </pc:grpChg>
        <pc:grpChg chg="add del mod">
          <ac:chgData name="Wu, Fan" userId="4b10d03c-3d92-48e8-a0d5-6115b10b80cb" providerId="ADAL" clId="{D416C91B-BE20-0F49-964F-6BB02B2B27ED}" dt="2023-05-01T18:30:10.480" v="21873" actId="478"/>
          <ac:grpSpMkLst>
            <pc:docMk/>
            <pc:sldMk cId="1928096898" sldId="324"/>
            <ac:grpSpMk id="52" creationId="{38205D4C-AC90-3938-2EAB-33653A8931D4}"/>
          </ac:grpSpMkLst>
        </pc:grpChg>
        <pc:grpChg chg="add mod topLvl">
          <ac:chgData name="Wu, Fan" userId="4b10d03c-3d92-48e8-a0d5-6115b10b80cb" providerId="ADAL" clId="{D416C91B-BE20-0F49-964F-6BB02B2B27ED}" dt="2023-05-01T18:37:59.824" v="22108" actId="164"/>
          <ac:grpSpMkLst>
            <pc:docMk/>
            <pc:sldMk cId="1928096898" sldId="324"/>
            <ac:grpSpMk id="56" creationId="{EEB45EAD-5B35-8FCD-7090-4C5BCEA33433}"/>
          </ac:grpSpMkLst>
        </pc:grpChg>
        <pc:grpChg chg="add del mod">
          <ac:chgData name="Wu, Fan" userId="4b10d03c-3d92-48e8-a0d5-6115b10b80cb" providerId="ADAL" clId="{D416C91B-BE20-0F49-964F-6BB02B2B27ED}" dt="2023-05-01T18:37:55.426" v="22107" actId="165"/>
          <ac:grpSpMkLst>
            <pc:docMk/>
            <pc:sldMk cId="1928096898" sldId="324"/>
            <ac:grpSpMk id="59" creationId="{7E9FB95A-B511-85CC-829F-CA06961F0EE8}"/>
          </ac:grpSpMkLst>
        </pc:grpChg>
        <pc:grpChg chg="add del mod">
          <ac:chgData name="Wu, Fan" userId="4b10d03c-3d92-48e8-a0d5-6115b10b80cb" providerId="ADAL" clId="{D416C91B-BE20-0F49-964F-6BB02B2B27ED}" dt="2023-05-01T18:38:34.255" v="22149" actId="165"/>
          <ac:grpSpMkLst>
            <pc:docMk/>
            <pc:sldMk cId="1928096898" sldId="324"/>
            <ac:grpSpMk id="61" creationId="{B1BC4AA8-3359-8025-439D-A98A1E4DCDDA}"/>
          </ac:grpSpMkLst>
        </pc:grpChg>
        <pc:grpChg chg="del mod topLvl">
          <ac:chgData name="Wu, Fan" userId="4b10d03c-3d92-48e8-a0d5-6115b10b80cb" providerId="ADAL" clId="{D416C91B-BE20-0F49-964F-6BB02B2B27ED}" dt="2023-05-01T18:39:37.095" v="22190" actId="478"/>
          <ac:grpSpMkLst>
            <pc:docMk/>
            <pc:sldMk cId="1928096898" sldId="324"/>
            <ac:grpSpMk id="67" creationId="{85488E5A-26FB-91F7-8F77-7260A295617A}"/>
          </ac:grpSpMkLst>
        </pc:grpChg>
        <pc:grpChg chg="del mod topLvl">
          <ac:chgData name="Wu, Fan" userId="4b10d03c-3d92-48e8-a0d5-6115b10b80cb" providerId="ADAL" clId="{D416C91B-BE20-0F49-964F-6BB02B2B27ED}" dt="2023-05-01T18:39:44.603" v="22192" actId="478"/>
          <ac:grpSpMkLst>
            <pc:docMk/>
            <pc:sldMk cId="1928096898" sldId="324"/>
            <ac:grpSpMk id="68" creationId="{DF77E651-B78E-5BCC-528A-7797A442DF4E}"/>
          </ac:grpSpMkLst>
        </pc:grpChg>
        <pc:grpChg chg="del mod topLvl">
          <ac:chgData name="Wu, Fan" userId="4b10d03c-3d92-48e8-a0d5-6115b10b80cb" providerId="ADAL" clId="{D416C91B-BE20-0F49-964F-6BB02B2B27ED}" dt="2023-05-01T18:39:44.603" v="22192" actId="478"/>
          <ac:grpSpMkLst>
            <pc:docMk/>
            <pc:sldMk cId="1928096898" sldId="324"/>
            <ac:grpSpMk id="69" creationId="{1F2A7DA7-CE6C-70F4-82F9-2168409E3133}"/>
          </ac:grpSpMkLst>
        </pc:grpChg>
        <pc:grpChg chg="del mod topLvl">
          <ac:chgData name="Wu, Fan" userId="4b10d03c-3d92-48e8-a0d5-6115b10b80cb" providerId="ADAL" clId="{D416C91B-BE20-0F49-964F-6BB02B2B27ED}" dt="2023-05-01T18:39:45.733" v="22193" actId="478"/>
          <ac:grpSpMkLst>
            <pc:docMk/>
            <pc:sldMk cId="1928096898" sldId="324"/>
            <ac:grpSpMk id="70" creationId="{59A6009D-BC37-4FA0-69D0-1A7F7A6BD645}"/>
          </ac:grpSpMkLst>
        </pc:grpChg>
        <pc:grpChg chg="add del mod">
          <ac:chgData name="Wu, Fan" userId="4b10d03c-3d92-48e8-a0d5-6115b10b80cb" providerId="ADAL" clId="{D416C91B-BE20-0F49-964F-6BB02B2B27ED}" dt="2023-05-01T18:31:53.538" v="21913" actId="165"/>
          <ac:grpSpMkLst>
            <pc:docMk/>
            <pc:sldMk cId="1928096898" sldId="324"/>
            <ac:grpSpMk id="81" creationId="{B35474D3-567D-04B1-7874-C2B10315FD2C}"/>
          </ac:grpSpMkLst>
        </pc:grpChg>
        <pc:grpChg chg="del mod topLvl">
          <ac:chgData name="Wu, Fan" userId="4b10d03c-3d92-48e8-a0d5-6115b10b80cb" providerId="ADAL" clId="{D416C91B-BE20-0F49-964F-6BB02B2B27ED}" dt="2023-05-01T18:39:50.160" v="22194" actId="478"/>
          <ac:grpSpMkLst>
            <pc:docMk/>
            <pc:sldMk cId="1928096898" sldId="324"/>
            <ac:grpSpMk id="87" creationId="{6741FBA1-0F1C-1E42-2D0C-ADCD7566EF7B}"/>
          </ac:grpSpMkLst>
        </pc:grpChg>
        <pc:grpChg chg="del mod topLvl">
          <ac:chgData name="Wu, Fan" userId="4b10d03c-3d92-48e8-a0d5-6115b10b80cb" providerId="ADAL" clId="{D416C91B-BE20-0F49-964F-6BB02B2B27ED}" dt="2023-05-01T18:39:50.160" v="22194" actId="478"/>
          <ac:grpSpMkLst>
            <pc:docMk/>
            <pc:sldMk cId="1928096898" sldId="324"/>
            <ac:grpSpMk id="88" creationId="{DCEC5FFF-0B9E-CCD5-91DE-296315286CB1}"/>
          </ac:grpSpMkLst>
        </pc:grpChg>
        <pc:grpChg chg="del mod topLvl">
          <ac:chgData name="Wu, Fan" userId="4b10d03c-3d92-48e8-a0d5-6115b10b80cb" providerId="ADAL" clId="{D416C91B-BE20-0F49-964F-6BB02B2B27ED}" dt="2023-05-01T18:39:50.160" v="22194" actId="478"/>
          <ac:grpSpMkLst>
            <pc:docMk/>
            <pc:sldMk cId="1928096898" sldId="324"/>
            <ac:grpSpMk id="89" creationId="{46FEA552-D139-E5E3-BCD8-5413ABBCA2D5}"/>
          </ac:grpSpMkLst>
        </pc:grpChg>
        <pc:grpChg chg="del mod topLvl">
          <ac:chgData name="Wu, Fan" userId="4b10d03c-3d92-48e8-a0d5-6115b10b80cb" providerId="ADAL" clId="{D416C91B-BE20-0F49-964F-6BB02B2B27ED}" dt="2023-05-01T18:39:55.151" v="22195" actId="478"/>
          <ac:grpSpMkLst>
            <pc:docMk/>
            <pc:sldMk cId="1928096898" sldId="324"/>
            <ac:grpSpMk id="90" creationId="{8C8F4A5B-C53A-33CF-DEF0-8ECAED2BE2B8}"/>
          </ac:grpSpMkLst>
        </pc:grpChg>
        <pc:grpChg chg="add del mod">
          <ac:chgData name="Wu, Fan" userId="4b10d03c-3d92-48e8-a0d5-6115b10b80cb" providerId="ADAL" clId="{D416C91B-BE20-0F49-964F-6BB02B2B27ED}" dt="2023-05-01T18:46:20.960" v="22328" actId="478"/>
          <ac:grpSpMkLst>
            <pc:docMk/>
            <pc:sldMk cId="1928096898" sldId="324"/>
            <ac:grpSpMk id="101" creationId="{39D15B56-7B06-BB9A-B776-077CD2302D8B}"/>
          </ac:grpSpMkLst>
        </pc:grpChg>
        <pc:grpChg chg="add del mod">
          <ac:chgData name="Wu, Fan" userId="4b10d03c-3d92-48e8-a0d5-6115b10b80cb" providerId="ADAL" clId="{D416C91B-BE20-0F49-964F-6BB02B2B27ED}" dt="2023-05-01T22:38:52.300" v="23537" actId="165"/>
          <ac:grpSpMkLst>
            <pc:docMk/>
            <pc:sldMk cId="1928096898" sldId="324"/>
            <ac:grpSpMk id="105" creationId="{5DEC3B73-523D-850E-F7F5-008895C9D5B8}"/>
          </ac:grpSpMkLst>
        </pc:grpChg>
        <pc:grpChg chg="add del mod">
          <ac:chgData name="Wu, Fan" userId="4b10d03c-3d92-48e8-a0d5-6115b10b80cb" providerId="ADAL" clId="{D416C91B-BE20-0F49-964F-6BB02B2B27ED}" dt="2023-05-01T22:38:52.300" v="23537" actId="165"/>
          <ac:grpSpMkLst>
            <pc:docMk/>
            <pc:sldMk cId="1928096898" sldId="324"/>
            <ac:grpSpMk id="106" creationId="{8AC65659-F329-E328-8AEA-C3DC7E65D672}"/>
          </ac:grpSpMkLst>
        </pc:grpChg>
        <pc:grpChg chg="add del mod">
          <ac:chgData name="Wu, Fan" userId="4b10d03c-3d92-48e8-a0d5-6115b10b80cb" providerId="ADAL" clId="{D416C91B-BE20-0F49-964F-6BB02B2B27ED}" dt="2023-05-01T22:38:52.300" v="23537" actId="165"/>
          <ac:grpSpMkLst>
            <pc:docMk/>
            <pc:sldMk cId="1928096898" sldId="324"/>
            <ac:grpSpMk id="115" creationId="{81D1FAB9-D077-5FD5-D378-85432CC502A7}"/>
          </ac:grpSpMkLst>
        </pc:grpChg>
        <pc:grpChg chg="add del mod">
          <ac:chgData name="Wu, Fan" userId="4b10d03c-3d92-48e8-a0d5-6115b10b80cb" providerId="ADAL" clId="{D416C91B-BE20-0F49-964F-6BB02B2B27ED}" dt="2023-05-01T22:38:52.300" v="23537" actId="165"/>
          <ac:grpSpMkLst>
            <pc:docMk/>
            <pc:sldMk cId="1928096898" sldId="324"/>
            <ac:grpSpMk id="122" creationId="{8069059E-3714-1044-96BE-6AE00BF4BEA4}"/>
          </ac:grpSpMkLst>
        </pc:grpChg>
        <pc:grpChg chg="add mod">
          <ac:chgData name="Wu, Fan" userId="4b10d03c-3d92-48e8-a0d5-6115b10b80cb" providerId="ADAL" clId="{D416C91B-BE20-0F49-964F-6BB02B2B27ED}" dt="2023-05-01T22:47:30.513" v="23585" actId="1076"/>
          <ac:grpSpMkLst>
            <pc:docMk/>
            <pc:sldMk cId="1928096898" sldId="324"/>
            <ac:grpSpMk id="131" creationId="{7350F55A-41E5-DFF4-20D6-9D25122C07DC}"/>
          </ac:grpSpMkLst>
        </pc:grpChg>
        <pc:grpChg chg="add del mod">
          <ac:chgData name="Wu, Fan" userId="4b10d03c-3d92-48e8-a0d5-6115b10b80cb" providerId="ADAL" clId="{D416C91B-BE20-0F49-964F-6BB02B2B27ED}" dt="2023-05-01T22:38:52.300" v="23537" actId="165"/>
          <ac:grpSpMkLst>
            <pc:docMk/>
            <pc:sldMk cId="1928096898" sldId="324"/>
            <ac:grpSpMk id="132" creationId="{657A7440-4E42-61B5-8D7D-58C8C08CE523}"/>
          </ac:grpSpMkLst>
        </pc:grpChg>
        <pc:grpChg chg="add del mod">
          <ac:chgData name="Wu, Fan" userId="4b10d03c-3d92-48e8-a0d5-6115b10b80cb" providerId="ADAL" clId="{D416C91B-BE20-0F49-964F-6BB02B2B27ED}" dt="2023-05-01T18:47:07.396" v="22364" actId="478"/>
          <ac:grpSpMkLst>
            <pc:docMk/>
            <pc:sldMk cId="1928096898" sldId="324"/>
            <ac:grpSpMk id="143" creationId="{C71A5C26-82CB-38F8-1B4C-9EBD8A5C0B47}"/>
          </ac:grpSpMkLst>
        </pc:grpChg>
        <pc:grpChg chg="add del mod">
          <ac:chgData name="Wu, Fan" userId="4b10d03c-3d92-48e8-a0d5-6115b10b80cb" providerId="ADAL" clId="{D416C91B-BE20-0F49-964F-6BB02B2B27ED}" dt="2023-05-01T18:47:07.396" v="22364" actId="478"/>
          <ac:grpSpMkLst>
            <pc:docMk/>
            <pc:sldMk cId="1928096898" sldId="324"/>
            <ac:grpSpMk id="150" creationId="{91782897-2EDF-2395-3E67-0D9D979C02E5}"/>
          </ac:grpSpMkLst>
        </pc:grpChg>
        <pc:grpChg chg="add del mod">
          <ac:chgData name="Wu, Fan" userId="4b10d03c-3d92-48e8-a0d5-6115b10b80cb" providerId="ADAL" clId="{D416C91B-BE20-0F49-964F-6BB02B2B27ED}" dt="2023-05-01T18:48:25.536" v="22423" actId="165"/>
          <ac:grpSpMkLst>
            <pc:docMk/>
            <pc:sldMk cId="1928096898" sldId="324"/>
            <ac:grpSpMk id="160" creationId="{2126E08B-4B72-D9F6-C1AA-148ECCDEC7B8}"/>
          </ac:grpSpMkLst>
        </pc:grpChg>
        <pc:grpChg chg="add del mod">
          <ac:chgData name="Wu, Fan" userId="4b10d03c-3d92-48e8-a0d5-6115b10b80cb" providerId="ADAL" clId="{D416C91B-BE20-0F49-964F-6BB02B2B27ED}" dt="2023-05-01T18:56:36.490" v="22663" actId="165"/>
          <ac:grpSpMkLst>
            <pc:docMk/>
            <pc:sldMk cId="1928096898" sldId="324"/>
            <ac:grpSpMk id="174" creationId="{409EF694-A9B7-3563-3F8A-44D020EC0149}"/>
          </ac:grpSpMkLst>
        </pc:grpChg>
        <pc:grpChg chg="add del mod topLvl">
          <ac:chgData name="Wu, Fan" userId="4b10d03c-3d92-48e8-a0d5-6115b10b80cb" providerId="ADAL" clId="{D416C91B-BE20-0F49-964F-6BB02B2B27ED}" dt="2023-05-01T20:54:49.469" v="22756" actId="165"/>
          <ac:grpSpMkLst>
            <pc:docMk/>
            <pc:sldMk cId="1928096898" sldId="324"/>
            <ac:grpSpMk id="175" creationId="{B6A8391E-9457-F2D8-E7FB-0A26214F22B1}"/>
          </ac:grpSpMkLst>
        </pc:grpChg>
        <pc:grpChg chg="add del mod">
          <ac:chgData name="Wu, Fan" userId="4b10d03c-3d92-48e8-a0d5-6115b10b80cb" providerId="ADAL" clId="{D416C91B-BE20-0F49-964F-6BB02B2B27ED}" dt="2023-05-01T20:54:32.241" v="22754" actId="165"/>
          <ac:grpSpMkLst>
            <pc:docMk/>
            <pc:sldMk cId="1928096898" sldId="324"/>
            <ac:grpSpMk id="180" creationId="{837F3506-D013-6575-6819-1145297008C4}"/>
          </ac:grpSpMkLst>
        </pc:grpChg>
        <pc:grpChg chg="add del mod">
          <ac:chgData name="Wu, Fan" userId="4b10d03c-3d92-48e8-a0d5-6115b10b80cb" providerId="ADAL" clId="{D416C91B-BE20-0F49-964F-6BB02B2B27ED}" dt="2023-05-01T20:54:36.329" v="22755" actId="165"/>
          <ac:grpSpMkLst>
            <pc:docMk/>
            <pc:sldMk cId="1928096898" sldId="324"/>
            <ac:grpSpMk id="181" creationId="{DA2BF680-6A8D-9548-68D1-AB75DB45656A}"/>
          </ac:grpSpMkLst>
        </pc:grpChg>
        <pc:picChg chg="add mod">
          <ac:chgData name="Wu, Fan" userId="4b10d03c-3d92-48e8-a0d5-6115b10b80cb" providerId="ADAL" clId="{D416C91B-BE20-0F49-964F-6BB02B2B27ED}" dt="2023-05-01T18:37:55.426" v="22107" actId="165"/>
          <ac:picMkLst>
            <pc:docMk/>
            <pc:sldMk cId="1928096898" sldId="324"/>
            <ac:picMk id="38" creationId="{2E6E20F2-4E4B-536F-DB1E-60C924F5B9DA}"/>
          </ac:picMkLst>
        </pc:picChg>
        <pc:picChg chg="mod">
          <ac:chgData name="Wu, Fan" userId="4b10d03c-3d92-48e8-a0d5-6115b10b80cb" providerId="ADAL" clId="{D416C91B-BE20-0F49-964F-6BB02B2B27ED}" dt="2023-05-01T18:37:55.426" v="22107" actId="165"/>
          <ac:picMkLst>
            <pc:docMk/>
            <pc:sldMk cId="1928096898" sldId="324"/>
            <ac:picMk id="42" creationId="{605CA95A-61B7-3FD1-2BE9-707229396CD8}"/>
          </ac:picMkLst>
        </pc:picChg>
        <pc:picChg chg="mod">
          <ac:chgData name="Wu, Fan" userId="4b10d03c-3d92-48e8-a0d5-6115b10b80cb" providerId="ADAL" clId="{D416C91B-BE20-0F49-964F-6BB02B2B27ED}" dt="2023-05-01T18:37:55.426" v="22107" actId="165"/>
          <ac:picMkLst>
            <pc:docMk/>
            <pc:sldMk cId="1928096898" sldId="324"/>
            <ac:picMk id="50" creationId="{6A3228B8-BF75-4E26-25DC-AA585AF19169}"/>
          </ac:picMkLst>
        </pc:picChg>
        <pc:picChg chg="mod">
          <ac:chgData name="Wu, Fan" userId="4b10d03c-3d92-48e8-a0d5-6115b10b80cb" providerId="ADAL" clId="{D416C91B-BE20-0F49-964F-6BB02B2B27ED}" dt="2023-05-01T18:27:18.441" v="21808" actId="571"/>
          <ac:picMkLst>
            <pc:docMk/>
            <pc:sldMk cId="1928096898" sldId="324"/>
            <ac:picMk id="53" creationId="{DA0FA088-2350-F4AF-C1EE-253D5A347653}"/>
          </ac:picMkLst>
        </pc:picChg>
        <pc:picChg chg="mod">
          <ac:chgData name="Wu, Fan" userId="4b10d03c-3d92-48e8-a0d5-6115b10b80cb" providerId="ADAL" clId="{D416C91B-BE20-0F49-964F-6BB02B2B27ED}" dt="2023-05-01T18:37:55.426" v="22107" actId="165"/>
          <ac:picMkLst>
            <pc:docMk/>
            <pc:sldMk cId="1928096898" sldId="324"/>
            <ac:picMk id="57" creationId="{E7D3FF2D-8E62-4D28-55E0-114899A9A1F6}"/>
          </ac:picMkLst>
        </pc:picChg>
        <pc:picChg chg="mod">
          <ac:chgData name="Wu, Fan" userId="4b10d03c-3d92-48e8-a0d5-6115b10b80cb" providerId="ADAL" clId="{D416C91B-BE20-0F49-964F-6BB02B2B27ED}" dt="2023-05-01T18:38:34.255" v="22149" actId="165"/>
          <ac:picMkLst>
            <pc:docMk/>
            <pc:sldMk cId="1928096898" sldId="324"/>
            <ac:picMk id="71" creationId="{4315F659-2131-5072-18DE-753762F440C9}"/>
          </ac:picMkLst>
        </pc:picChg>
        <pc:picChg chg="mod">
          <ac:chgData name="Wu, Fan" userId="4b10d03c-3d92-48e8-a0d5-6115b10b80cb" providerId="ADAL" clId="{D416C91B-BE20-0F49-964F-6BB02B2B27ED}" dt="2023-05-01T18:38:34.255" v="22149" actId="165"/>
          <ac:picMkLst>
            <pc:docMk/>
            <pc:sldMk cId="1928096898" sldId="324"/>
            <ac:picMk id="73" creationId="{B523FD2F-BE8A-F057-4A87-25CB05DC2A3B}"/>
          </ac:picMkLst>
        </pc:picChg>
        <pc:picChg chg="mod">
          <ac:chgData name="Wu, Fan" userId="4b10d03c-3d92-48e8-a0d5-6115b10b80cb" providerId="ADAL" clId="{D416C91B-BE20-0F49-964F-6BB02B2B27ED}" dt="2023-05-01T18:38:34.255" v="22149" actId="165"/>
          <ac:picMkLst>
            <pc:docMk/>
            <pc:sldMk cId="1928096898" sldId="324"/>
            <ac:picMk id="75" creationId="{ED09FB26-D792-E0CA-99D3-6ECB48B994E6}"/>
          </ac:picMkLst>
        </pc:picChg>
        <pc:picChg chg="mod">
          <ac:chgData name="Wu, Fan" userId="4b10d03c-3d92-48e8-a0d5-6115b10b80cb" providerId="ADAL" clId="{D416C91B-BE20-0F49-964F-6BB02B2B27ED}" dt="2023-05-01T18:38:34.255" v="22149" actId="165"/>
          <ac:picMkLst>
            <pc:docMk/>
            <pc:sldMk cId="1928096898" sldId="324"/>
            <ac:picMk id="77" creationId="{558F7645-E9F2-0E76-0A5F-A9FD974721FF}"/>
          </ac:picMkLst>
        </pc:picChg>
        <pc:picChg chg="mod">
          <ac:chgData name="Wu, Fan" userId="4b10d03c-3d92-48e8-a0d5-6115b10b80cb" providerId="ADAL" clId="{D416C91B-BE20-0F49-964F-6BB02B2B27ED}" dt="2023-05-01T18:31:53.538" v="21913" actId="165"/>
          <ac:picMkLst>
            <pc:docMk/>
            <pc:sldMk cId="1928096898" sldId="324"/>
            <ac:picMk id="91" creationId="{E2176885-A23E-A223-2F44-70A49878A985}"/>
          </ac:picMkLst>
        </pc:picChg>
        <pc:picChg chg="mod">
          <ac:chgData name="Wu, Fan" userId="4b10d03c-3d92-48e8-a0d5-6115b10b80cb" providerId="ADAL" clId="{D416C91B-BE20-0F49-964F-6BB02B2B27ED}" dt="2023-05-01T18:31:53.538" v="21913" actId="165"/>
          <ac:picMkLst>
            <pc:docMk/>
            <pc:sldMk cId="1928096898" sldId="324"/>
            <ac:picMk id="93" creationId="{C20B2AE5-AD48-D005-3554-3FE13468C72C}"/>
          </ac:picMkLst>
        </pc:picChg>
        <pc:picChg chg="mod">
          <ac:chgData name="Wu, Fan" userId="4b10d03c-3d92-48e8-a0d5-6115b10b80cb" providerId="ADAL" clId="{D416C91B-BE20-0F49-964F-6BB02B2B27ED}" dt="2023-05-01T18:31:53.538" v="21913" actId="165"/>
          <ac:picMkLst>
            <pc:docMk/>
            <pc:sldMk cId="1928096898" sldId="324"/>
            <ac:picMk id="95" creationId="{85D853E8-FAF3-C883-1C5D-A667E9714762}"/>
          </ac:picMkLst>
        </pc:picChg>
        <pc:picChg chg="mod">
          <ac:chgData name="Wu, Fan" userId="4b10d03c-3d92-48e8-a0d5-6115b10b80cb" providerId="ADAL" clId="{D416C91B-BE20-0F49-964F-6BB02B2B27ED}" dt="2023-05-01T18:31:53.538" v="21913" actId="165"/>
          <ac:picMkLst>
            <pc:docMk/>
            <pc:sldMk cId="1928096898" sldId="324"/>
            <ac:picMk id="97" creationId="{A8C99B3F-08AD-F942-7E1B-7B4083C4D3B4}"/>
          </ac:picMkLst>
        </pc:picChg>
        <pc:cxnChg chg="del">
          <ac:chgData name="Wu, Fan" userId="4b10d03c-3d92-48e8-a0d5-6115b10b80cb" providerId="ADAL" clId="{D416C91B-BE20-0F49-964F-6BB02B2B27ED}" dt="2023-05-01T18:03:51.920" v="20844" actId="478"/>
          <ac:cxnSpMkLst>
            <pc:docMk/>
            <pc:sldMk cId="1928096898" sldId="324"/>
            <ac:cxnSpMk id="30" creationId="{4950167B-65FD-9836-2F9F-0A46D13E9642}"/>
          </ac:cxnSpMkLst>
        </pc:cxnChg>
        <pc:cxnChg chg="del">
          <ac:chgData name="Wu, Fan" userId="4b10d03c-3d92-48e8-a0d5-6115b10b80cb" providerId="ADAL" clId="{D416C91B-BE20-0F49-964F-6BB02B2B27ED}" dt="2023-05-01T18:03:51.920" v="20844" actId="478"/>
          <ac:cxnSpMkLst>
            <pc:docMk/>
            <pc:sldMk cId="1928096898" sldId="324"/>
            <ac:cxnSpMk id="31" creationId="{4D597302-455B-2B5F-6812-7D288E212DE5}"/>
          </ac:cxnSpMkLst>
        </pc:cxnChg>
        <pc:cxnChg chg="add mod topLvl">
          <ac:chgData name="Wu, Fan" userId="4b10d03c-3d92-48e8-a0d5-6115b10b80cb" providerId="ADAL" clId="{D416C91B-BE20-0F49-964F-6BB02B2B27ED}" dt="2023-05-01T22:50:37.096" v="23645" actId="1036"/>
          <ac:cxnSpMkLst>
            <pc:docMk/>
            <pc:sldMk cId="1928096898" sldId="324"/>
            <ac:cxnSpMk id="32" creationId="{DB58FCB2-67F9-7E7F-920C-06720702E076}"/>
          </ac:cxnSpMkLst>
        </pc:cxnChg>
        <pc:cxnChg chg="del">
          <ac:chgData name="Wu, Fan" userId="4b10d03c-3d92-48e8-a0d5-6115b10b80cb" providerId="ADAL" clId="{D416C91B-BE20-0F49-964F-6BB02B2B27ED}" dt="2023-05-01T18:03:51.920" v="20844" actId="478"/>
          <ac:cxnSpMkLst>
            <pc:docMk/>
            <pc:sldMk cId="1928096898" sldId="324"/>
            <ac:cxnSpMk id="45" creationId="{172BDBA4-99A3-0299-4887-49915AB21F03}"/>
          </ac:cxnSpMkLst>
        </pc:cxnChg>
        <pc:cxnChg chg="del">
          <ac:chgData name="Wu, Fan" userId="4b10d03c-3d92-48e8-a0d5-6115b10b80cb" providerId="ADAL" clId="{D416C91B-BE20-0F49-964F-6BB02B2B27ED}" dt="2023-05-01T18:03:51.920" v="20844" actId="478"/>
          <ac:cxnSpMkLst>
            <pc:docMk/>
            <pc:sldMk cId="1928096898" sldId="324"/>
            <ac:cxnSpMk id="46" creationId="{4B247036-2762-8145-66F6-4D1B61DF8F29}"/>
          </ac:cxnSpMkLst>
        </pc:cxnChg>
        <pc:cxnChg chg="del mod topLvl">
          <ac:chgData name="Wu, Fan" userId="4b10d03c-3d92-48e8-a0d5-6115b10b80cb" providerId="ADAL" clId="{D416C91B-BE20-0F49-964F-6BB02B2B27ED}" dt="2023-05-01T18:40:39.471" v="22213" actId="478"/>
          <ac:cxnSpMkLst>
            <pc:docMk/>
            <pc:sldMk cId="1928096898" sldId="324"/>
            <ac:cxnSpMk id="66" creationId="{9186D17E-BBB6-CF2F-9E78-0B6B4DE66AEF}"/>
          </ac:cxnSpMkLst>
        </pc:cxnChg>
        <pc:cxnChg chg="mod topLvl">
          <ac:chgData name="Wu, Fan" userId="4b10d03c-3d92-48e8-a0d5-6115b10b80cb" providerId="ADAL" clId="{D416C91B-BE20-0F49-964F-6BB02B2B27ED}" dt="2023-05-01T22:50:32.624" v="23641" actId="1036"/>
          <ac:cxnSpMkLst>
            <pc:docMk/>
            <pc:sldMk cId="1928096898" sldId="324"/>
            <ac:cxnSpMk id="86" creationId="{5BE30F00-6660-DD25-894E-4F43898A445B}"/>
          </ac:cxnSpMkLst>
        </pc:cxnChg>
        <pc:cxnChg chg="mod topLvl">
          <ac:chgData name="Wu, Fan" userId="4b10d03c-3d92-48e8-a0d5-6115b10b80cb" providerId="ADAL" clId="{D416C91B-BE20-0F49-964F-6BB02B2B27ED}" dt="2023-05-01T22:47:30.513" v="23585" actId="1076"/>
          <ac:cxnSpMkLst>
            <pc:docMk/>
            <pc:sldMk cId="1928096898" sldId="324"/>
            <ac:cxnSpMk id="111" creationId="{6E207CB4-2AE7-FD14-9816-51D0B58CB6C7}"/>
          </ac:cxnSpMkLst>
        </pc:cxnChg>
        <pc:cxnChg chg="mod topLvl">
          <ac:chgData name="Wu, Fan" userId="4b10d03c-3d92-48e8-a0d5-6115b10b80cb" providerId="ADAL" clId="{D416C91B-BE20-0F49-964F-6BB02B2B27ED}" dt="2023-05-01T22:47:30.513" v="23585" actId="1076"/>
          <ac:cxnSpMkLst>
            <pc:docMk/>
            <pc:sldMk cId="1928096898" sldId="324"/>
            <ac:cxnSpMk id="120" creationId="{6D73E455-2644-2B93-31E5-9559585C5E92}"/>
          </ac:cxnSpMkLst>
        </pc:cxnChg>
        <pc:cxnChg chg="mod topLvl">
          <ac:chgData name="Wu, Fan" userId="4b10d03c-3d92-48e8-a0d5-6115b10b80cb" providerId="ADAL" clId="{D416C91B-BE20-0F49-964F-6BB02B2B27ED}" dt="2023-05-01T22:50:47.118" v="23649" actId="1076"/>
          <ac:cxnSpMkLst>
            <pc:docMk/>
            <pc:sldMk cId="1928096898" sldId="324"/>
            <ac:cxnSpMk id="127" creationId="{D1D037AE-2A3C-A82B-763A-D02E92876B9B}"/>
          </ac:cxnSpMkLst>
        </pc:cxnChg>
        <pc:cxnChg chg="mod topLvl">
          <ac:chgData name="Wu, Fan" userId="4b10d03c-3d92-48e8-a0d5-6115b10b80cb" providerId="ADAL" clId="{D416C91B-BE20-0F49-964F-6BB02B2B27ED}" dt="2023-05-01T22:50:27.469" v="23636" actId="1037"/>
          <ac:cxnSpMkLst>
            <pc:docMk/>
            <pc:sldMk cId="1928096898" sldId="324"/>
            <ac:cxnSpMk id="137" creationId="{32C3855D-3CC6-1D7A-5B78-1F6817482D77}"/>
          </ac:cxnSpMkLst>
        </pc:cxnChg>
        <pc:cxnChg chg="mod">
          <ac:chgData name="Wu, Fan" userId="4b10d03c-3d92-48e8-a0d5-6115b10b80cb" providerId="ADAL" clId="{D416C91B-BE20-0F49-964F-6BB02B2B27ED}" dt="2023-05-01T18:46:45.557" v="22329" actId="571"/>
          <ac:cxnSpMkLst>
            <pc:docMk/>
            <pc:sldMk cId="1928096898" sldId="324"/>
            <ac:cxnSpMk id="148" creationId="{D8D22B73-2380-5EF3-0640-FDDED1E54D7A}"/>
          </ac:cxnSpMkLst>
        </pc:cxnChg>
        <pc:cxnChg chg="mod">
          <ac:chgData name="Wu, Fan" userId="4b10d03c-3d92-48e8-a0d5-6115b10b80cb" providerId="ADAL" clId="{D416C91B-BE20-0F49-964F-6BB02B2B27ED}" dt="2023-05-01T18:46:45.557" v="22329" actId="571"/>
          <ac:cxnSpMkLst>
            <pc:docMk/>
            <pc:sldMk cId="1928096898" sldId="324"/>
            <ac:cxnSpMk id="155" creationId="{2BBEE28D-0118-3989-9666-0393DA4AFE68}"/>
          </ac:cxnSpMkLst>
        </pc:cxnChg>
        <pc:cxnChg chg="del mod topLvl">
          <ac:chgData name="Wu, Fan" userId="4b10d03c-3d92-48e8-a0d5-6115b10b80cb" providerId="ADAL" clId="{D416C91B-BE20-0F49-964F-6BB02B2B27ED}" dt="2023-05-01T18:48:31.185" v="22425" actId="478"/>
          <ac:cxnSpMkLst>
            <pc:docMk/>
            <pc:sldMk cId="1928096898" sldId="324"/>
            <ac:cxnSpMk id="165" creationId="{A076709E-99E2-97B7-0599-216F1F5ED1BB}"/>
          </ac:cxnSpMkLst>
        </pc:cxnChg>
      </pc:sldChg>
      <pc:sldChg chg="add del mod modShow">
        <pc:chgData name="Wu, Fan" userId="4b10d03c-3d92-48e8-a0d5-6115b10b80cb" providerId="ADAL" clId="{D416C91B-BE20-0F49-964F-6BB02B2B27ED}" dt="2023-05-01T18:15:59.926" v="21299" actId="2696"/>
        <pc:sldMkLst>
          <pc:docMk/>
          <pc:sldMk cId="807738456" sldId="325"/>
        </pc:sldMkLst>
      </pc:sldChg>
      <pc:sldChg chg="addSp delSp modSp add del mod setBg modShow">
        <pc:chgData name="Wu, Fan" userId="4b10d03c-3d92-48e8-a0d5-6115b10b80cb" providerId="ADAL" clId="{D416C91B-BE20-0F49-964F-6BB02B2B27ED}" dt="2023-05-06T22:45:51.826" v="26553" actId="2696"/>
        <pc:sldMkLst>
          <pc:docMk/>
          <pc:sldMk cId="2159400299" sldId="325"/>
        </pc:sldMkLst>
        <pc:spChg chg="add mod">
          <ac:chgData name="Wu, Fan" userId="4b10d03c-3d92-48e8-a0d5-6115b10b80cb" providerId="ADAL" clId="{D416C91B-BE20-0F49-964F-6BB02B2B27ED}" dt="2023-05-01T22:35:14.367" v="23219" actId="1582"/>
          <ac:spMkLst>
            <pc:docMk/>
            <pc:sldMk cId="2159400299" sldId="325"/>
            <ac:spMk id="2" creationId="{44083893-BA1A-F764-0923-E6F432E5A076}"/>
          </ac:spMkLst>
        </pc:spChg>
        <pc:spChg chg="del">
          <ac:chgData name="Wu, Fan" userId="4b10d03c-3d92-48e8-a0d5-6115b10b80cb" providerId="ADAL" clId="{D416C91B-BE20-0F49-964F-6BB02B2B27ED}" dt="2023-05-01T22:22:41.958" v="22807" actId="478"/>
          <ac:spMkLst>
            <pc:docMk/>
            <pc:sldMk cId="2159400299" sldId="325"/>
            <ac:spMk id="9" creationId="{91E53E83-FE19-8AF6-742E-50D6B4811AD3}"/>
          </ac:spMkLst>
        </pc:spChg>
        <pc:spChg chg="del">
          <ac:chgData name="Wu, Fan" userId="4b10d03c-3d92-48e8-a0d5-6115b10b80cb" providerId="ADAL" clId="{D416C91B-BE20-0F49-964F-6BB02B2B27ED}" dt="2023-05-01T22:22:41.958" v="22807" actId="478"/>
          <ac:spMkLst>
            <pc:docMk/>
            <pc:sldMk cId="2159400299" sldId="325"/>
            <ac:spMk id="10" creationId="{471B7616-FEEF-F695-AE5C-A822353AD503}"/>
          </ac:spMkLst>
        </pc:spChg>
        <pc:spChg chg="add del mod">
          <ac:chgData name="Wu, Fan" userId="4b10d03c-3d92-48e8-a0d5-6115b10b80cb" providerId="ADAL" clId="{D416C91B-BE20-0F49-964F-6BB02B2B27ED}" dt="2023-05-01T22:33:19.760" v="23193" actId="478"/>
          <ac:spMkLst>
            <pc:docMk/>
            <pc:sldMk cId="2159400299" sldId="325"/>
            <ac:spMk id="12" creationId="{9C77A99F-549F-52DA-5AD5-D60C15BAE650}"/>
          </ac:spMkLst>
        </pc:spChg>
        <pc:spChg chg="add mod topLvl">
          <ac:chgData name="Wu, Fan" userId="4b10d03c-3d92-48e8-a0d5-6115b10b80cb" providerId="ADAL" clId="{D416C91B-BE20-0F49-964F-6BB02B2B27ED}" dt="2023-05-06T22:21:58.412" v="26182" actId="20577"/>
          <ac:spMkLst>
            <pc:docMk/>
            <pc:sldMk cId="2159400299" sldId="325"/>
            <ac:spMk id="17" creationId="{B3A6D807-BF33-DC06-2284-90551A48E5E2}"/>
          </ac:spMkLst>
        </pc:spChg>
        <pc:spChg chg="add del mod">
          <ac:chgData name="Wu, Fan" userId="4b10d03c-3d92-48e8-a0d5-6115b10b80cb" providerId="ADAL" clId="{D416C91B-BE20-0F49-964F-6BB02B2B27ED}" dt="2023-05-06T22:19:49.906" v="26113" actId="14100"/>
          <ac:spMkLst>
            <pc:docMk/>
            <pc:sldMk cId="2159400299" sldId="325"/>
            <ac:spMk id="19" creationId="{692B830F-9120-E51B-F455-C3D3C628AB8E}"/>
          </ac:spMkLst>
        </pc:spChg>
        <pc:spChg chg="add mod">
          <ac:chgData name="Wu, Fan" userId="4b10d03c-3d92-48e8-a0d5-6115b10b80cb" providerId="ADAL" clId="{D416C91B-BE20-0F49-964F-6BB02B2B27ED}" dt="2023-05-06T22:42:47.523" v="26421" actId="21"/>
          <ac:spMkLst>
            <pc:docMk/>
            <pc:sldMk cId="2159400299" sldId="325"/>
            <ac:spMk id="20" creationId="{5167809F-B0F6-148A-E06D-51AD903EDB6A}"/>
          </ac:spMkLst>
        </pc:spChg>
        <pc:spChg chg="mod">
          <ac:chgData name="Wu, Fan" userId="4b10d03c-3d92-48e8-a0d5-6115b10b80cb" providerId="ADAL" clId="{D416C91B-BE20-0F49-964F-6BB02B2B27ED}" dt="2023-05-01T22:37:16.121" v="23532" actId="207"/>
          <ac:spMkLst>
            <pc:docMk/>
            <pc:sldMk cId="2159400299" sldId="325"/>
            <ac:spMk id="22" creationId="{101FAA14-7013-B6D0-5FA5-F7044D46FEEF}"/>
          </ac:spMkLst>
        </pc:spChg>
        <pc:spChg chg="add mod">
          <ac:chgData name="Wu, Fan" userId="4b10d03c-3d92-48e8-a0d5-6115b10b80cb" providerId="ADAL" clId="{D416C91B-BE20-0F49-964F-6BB02B2B27ED}" dt="2023-05-06T22:19:39.030" v="26111" actId="14100"/>
          <ac:spMkLst>
            <pc:docMk/>
            <pc:sldMk cId="2159400299" sldId="325"/>
            <ac:spMk id="30" creationId="{77207787-CC43-3E8B-2FE2-E5045A636912}"/>
          </ac:spMkLst>
        </pc:spChg>
        <pc:spChg chg="add mod">
          <ac:chgData name="Wu, Fan" userId="4b10d03c-3d92-48e8-a0d5-6115b10b80cb" providerId="ADAL" clId="{D416C91B-BE20-0F49-964F-6BB02B2B27ED}" dt="2023-05-06T22:24:46.808" v="26200" actId="20577"/>
          <ac:spMkLst>
            <pc:docMk/>
            <pc:sldMk cId="2159400299" sldId="325"/>
            <ac:spMk id="35" creationId="{B6BA068B-7067-CFC5-201B-8DFD9DCB1109}"/>
          </ac:spMkLst>
        </pc:spChg>
        <pc:spChg chg="del">
          <ac:chgData name="Wu, Fan" userId="4b10d03c-3d92-48e8-a0d5-6115b10b80cb" providerId="ADAL" clId="{D416C91B-BE20-0F49-964F-6BB02B2B27ED}" dt="2023-05-01T22:22:41.958" v="22807" actId="478"/>
          <ac:spMkLst>
            <pc:docMk/>
            <pc:sldMk cId="2159400299" sldId="325"/>
            <ac:spMk id="41" creationId="{7BF63ED6-312A-3437-B1BE-885075C9B520}"/>
          </ac:spMkLst>
        </pc:spChg>
        <pc:spChg chg="del">
          <ac:chgData name="Wu, Fan" userId="4b10d03c-3d92-48e8-a0d5-6115b10b80cb" providerId="ADAL" clId="{D416C91B-BE20-0F49-964F-6BB02B2B27ED}" dt="2023-05-01T22:22:41.958" v="22807" actId="478"/>
          <ac:spMkLst>
            <pc:docMk/>
            <pc:sldMk cId="2159400299" sldId="325"/>
            <ac:spMk id="51" creationId="{3A2D50DB-6CDA-472B-0A49-3F65F5C05A04}"/>
          </ac:spMkLst>
        </pc:spChg>
        <pc:spChg chg="del">
          <ac:chgData name="Wu, Fan" userId="4b10d03c-3d92-48e8-a0d5-6115b10b80cb" providerId="ADAL" clId="{D416C91B-BE20-0F49-964F-6BB02B2B27ED}" dt="2023-05-01T22:22:41.958" v="22807" actId="478"/>
          <ac:spMkLst>
            <pc:docMk/>
            <pc:sldMk cId="2159400299" sldId="325"/>
            <ac:spMk id="52" creationId="{6D55D0CA-7A46-10AA-BB7D-096BFB3E90B5}"/>
          </ac:spMkLst>
        </pc:spChg>
        <pc:spChg chg="del">
          <ac:chgData name="Wu, Fan" userId="4b10d03c-3d92-48e8-a0d5-6115b10b80cb" providerId="ADAL" clId="{D416C91B-BE20-0F49-964F-6BB02B2B27ED}" dt="2023-05-01T22:22:41.958" v="22807" actId="478"/>
          <ac:spMkLst>
            <pc:docMk/>
            <pc:sldMk cId="2159400299" sldId="325"/>
            <ac:spMk id="53" creationId="{B17D8F35-1B20-9FC5-8336-6E2B6613771C}"/>
          </ac:spMkLst>
        </pc:spChg>
        <pc:spChg chg="del">
          <ac:chgData name="Wu, Fan" userId="4b10d03c-3d92-48e8-a0d5-6115b10b80cb" providerId="ADAL" clId="{D416C91B-BE20-0F49-964F-6BB02B2B27ED}" dt="2023-05-01T22:22:41.958" v="22807" actId="478"/>
          <ac:spMkLst>
            <pc:docMk/>
            <pc:sldMk cId="2159400299" sldId="325"/>
            <ac:spMk id="56" creationId="{1D818491-868C-E120-FDF8-20798843E7CC}"/>
          </ac:spMkLst>
        </pc:spChg>
        <pc:spChg chg="del">
          <ac:chgData name="Wu, Fan" userId="4b10d03c-3d92-48e8-a0d5-6115b10b80cb" providerId="ADAL" clId="{D416C91B-BE20-0F49-964F-6BB02B2B27ED}" dt="2023-05-01T22:22:41.958" v="22807" actId="478"/>
          <ac:spMkLst>
            <pc:docMk/>
            <pc:sldMk cId="2159400299" sldId="325"/>
            <ac:spMk id="60" creationId="{1022A2AE-F814-BC0F-CDD8-0789B302BECA}"/>
          </ac:spMkLst>
        </pc:spChg>
        <pc:spChg chg="del">
          <ac:chgData name="Wu, Fan" userId="4b10d03c-3d92-48e8-a0d5-6115b10b80cb" providerId="ADAL" clId="{D416C91B-BE20-0F49-964F-6BB02B2B27ED}" dt="2023-05-01T22:22:41.958" v="22807" actId="478"/>
          <ac:spMkLst>
            <pc:docMk/>
            <pc:sldMk cId="2159400299" sldId="325"/>
            <ac:spMk id="88" creationId="{9CEF7DF9-70A7-487B-AD5A-2A09E2644CF6}"/>
          </ac:spMkLst>
        </pc:spChg>
        <pc:spChg chg="del">
          <ac:chgData name="Wu, Fan" userId="4b10d03c-3d92-48e8-a0d5-6115b10b80cb" providerId="ADAL" clId="{D416C91B-BE20-0F49-964F-6BB02B2B27ED}" dt="2023-05-01T22:22:41.958" v="22807" actId="478"/>
          <ac:spMkLst>
            <pc:docMk/>
            <pc:sldMk cId="2159400299" sldId="325"/>
            <ac:spMk id="91" creationId="{3EE096B4-6B58-DA44-E6D0-3255E267D891}"/>
          </ac:spMkLst>
        </pc:spChg>
        <pc:spChg chg="del">
          <ac:chgData name="Wu, Fan" userId="4b10d03c-3d92-48e8-a0d5-6115b10b80cb" providerId="ADAL" clId="{D416C91B-BE20-0F49-964F-6BB02B2B27ED}" dt="2023-05-01T22:22:41.958" v="22807" actId="478"/>
          <ac:spMkLst>
            <pc:docMk/>
            <pc:sldMk cId="2159400299" sldId="325"/>
            <ac:spMk id="93" creationId="{04F012F7-025F-1A5F-7509-FB07AB76E36F}"/>
          </ac:spMkLst>
        </pc:spChg>
        <pc:grpChg chg="add del mod">
          <ac:chgData name="Wu, Fan" userId="4b10d03c-3d92-48e8-a0d5-6115b10b80cb" providerId="ADAL" clId="{D416C91B-BE20-0F49-964F-6BB02B2B27ED}" dt="2023-05-06T21:52:15.330" v="26028" actId="165"/>
          <ac:grpSpMkLst>
            <pc:docMk/>
            <pc:sldMk cId="2159400299" sldId="325"/>
            <ac:grpSpMk id="3" creationId="{42A31654-8959-E69E-FDA5-E11A219BD09E}"/>
          </ac:grpSpMkLst>
        </pc:grpChg>
        <pc:grpChg chg="del">
          <ac:chgData name="Wu, Fan" userId="4b10d03c-3d92-48e8-a0d5-6115b10b80cb" providerId="ADAL" clId="{D416C91B-BE20-0F49-964F-6BB02B2B27ED}" dt="2023-05-01T22:22:41.958" v="22807" actId="478"/>
          <ac:grpSpMkLst>
            <pc:docMk/>
            <pc:sldMk cId="2159400299" sldId="325"/>
            <ac:grpSpMk id="37" creationId="{E672CEF7-3B60-D276-C4D9-FC9C264FEC8F}"/>
          </ac:grpSpMkLst>
        </pc:grpChg>
        <pc:grpChg chg="del">
          <ac:chgData name="Wu, Fan" userId="4b10d03c-3d92-48e8-a0d5-6115b10b80cb" providerId="ADAL" clId="{D416C91B-BE20-0F49-964F-6BB02B2B27ED}" dt="2023-05-01T22:22:41.958" v="22807" actId="478"/>
          <ac:grpSpMkLst>
            <pc:docMk/>
            <pc:sldMk cId="2159400299" sldId="325"/>
            <ac:grpSpMk id="63" creationId="{14820438-B10D-3040-9132-C9A82760B0BD}"/>
          </ac:grpSpMkLst>
        </pc:grpChg>
        <pc:grpChg chg="del">
          <ac:chgData name="Wu, Fan" userId="4b10d03c-3d92-48e8-a0d5-6115b10b80cb" providerId="ADAL" clId="{D416C91B-BE20-0F49-964F-6BB02B2B27ED}" dt="2023-05-01T22:22:41.958" v="22807" actId="478"/>
          <ac:grpSpMkLst>
            <pc:docMk/>
            <pc:sldMk cId="2159400299" sldId="325"/>
            <ac:grpSpMk id="70" creationId="{A5D6D5FB-73C5-CA6A-36E2-5C372B5C087C}"/>
          </ac:grpSpMkLst>
        </pc:grpChg>
        <pc:grpChg chg="del">
          <ac:chgData name="Wu, Fan" userId="4b10d03c-3d92-48e8-a0d5-6115b10b80cb" providerId="ADAL" clId="{D416C91B-BE20-0F49-964F-6BB02B2B27ED}" dt="2023-05-01T22:22:41.958" v="22807" actId="478"/>
          <ac:grpSpMkLst>
            <pc:docMk/>
            <pc:sldMk cId="2159400299" sldId="325"/>
            <ac:grpSpMk id="75" creationId="{1AD2FBD2-42D6-19E9-66B8-E542BE556E18}"/>
          </ac:grpSpMkLst>
        </pc:grpChg>
        <pc:grpChg chg="del">
          <ac:chgData name="Wu, Fan" userId="4b10d03c-3d92-48e8-a0d5-6115b10b80cb" providerId="ADAL" clId="{D416C91B-BE20-0F49-964F-6BB02B2B27ED}" dt="2023-05-01T22:22:41.958" v="22807" actId="478"/>
          <ac:grpSpMkLst>
            <pc:docMk/>
            <pc:sldMk cId="2159400299" sldId="325"/>
            <ac:grpSpMk id="81" creationId="{73700D18-FCD0-8DAF-DAD0-4FDBD95C3676}"/>
          </ac:grpSpMkLst>
        </pc:grpChg>
        <pc:picChg chg="add mod modCrop">
          <ac:chgData name="Wu, Fan" userId="4b10d03c-3d92-48e8-a0d5-6115b10b80cb" providerId="ADAL" clId="{D416C91B-BE20-0F49-964F-6BB02B2B27ED}" dt="2023-05-01T22:31:08.029" v="23124" actId="1076"/>
          <ac:picMkLst>
            <pc:docMk/>
            <pc:sldMk cId="2159400299" sldId="325"/>
            <ac:picMk id="7" creationId="{05CA8E69-D7B8-C1BB-74CC-A877183203E1}"/>
          </ac:picMkLst>
        </pc:picChg>
        <pc:picChg chg="del">
          <ac:chgData name="Wu, Fan" userId="4b10d03c-3d92-48e8-a0d5-6115b10b80cb" providerId="ADAL" clId="{D416C91B-BE20-0F49-964F-6BB02B2B27ED}" dt="2023-05-01T22:22:41.958" v="22807" actId="478"/>
          <ac:picMkLst>
            <pc:docMk/>
            <pc:sldMk cId="2159400299" sldId="325"/>
            <ac:picMk id="11" creationId="{7A54BDB5-E546-98D6-A712-E761AB39C9CF}"/>
          </ac:picMkLst>
        </pc:picChg>
        <pc:picChg chg="del">
          <ac:chgData name="Wu, Fan" userId="4b10d03c-3d92-48e8-a0d5-6115b10b80cb" providerId="ADAL" clId="{D416C91B-BE20-0F49-964F-6BB02B2B27ED}" dt="2023-05-01T22:22:41.958" v="22807" actId="478"/>
          <ac:picMkLst>
            <pc:docMk/>
            <pc:sldMk cId="2159400299" sldId="325"/>
            <ac:picMk id="18" creationId="{247F5249-F158-58F5-0414-C12A3B9FEA91}"/>
          </ac:picMkLst>
        </pc:picChg>
        <pc:picChg chg="del">
          <ac:chgData name="Wu, Fan" userId="4b10d03c-3d92-48e8-a0d5-6115b10b80cb" providerId="ADAL" clId="{D416C91B-BE20-0F49-964F-6BB02B2B27ED}" dt="2023-05-01T22:22:41.958" v="22807" actId="478"/>
          <ac:picMkLst>
            <pc:docMk/>
            <pc:sldMk cId="2159400299" sldId="325"/>
            <ac:picMk id="26" creationId="{814EA5A2-D0AD-049D-86E2-83E563995606}"/>
          </ac:picMkLst>
        </pc:picChg>
        <pc:picChg chg="del">
          <ac:chgData name="Wu, Fan" userId="4b10d03c-3d92-48e8-a0d5-6115b10b80cb" providerId="ADAL" clId="{D416C91B-BE20-0F49-964F-6BB02B2B27ED}" dt="2023-05-01T22:22:41.958" v="22807" actId="478"/>
          <ac:picMkLst>
            <pc:docMk/>
            <pc:sldMk cId="2159400299" sldId="325"/>
            <ac:picMk id="33" creationId="{9824753A-CED0-AE71-FA4D-8C7A1A10E633}"/>
          </ac:picMkLst>
        </pc:picChg>
        <pc:picChg chg="del">
          <ac:chgData name="Wu, Fan" userId="4b10d03c-3d92-48e8-a0d5-6115b10b80cb" providerId="ADAL" clId="{D416C91B-BE20-0F49-964F-6BB02B2B27ED}" dt="2023-05-01T22:22:41.958" v="22807" actId="478"/>
          <ac:picMkLst>
            <pc:docMk/>
            <pc:sldMk cId="2159400299" sldId="325"/>
            <ac:picMk id="55" creationId="{5C529BA6-FAED-3280-15D8-50180E1C855F}"/>
          </ac:picMkLst>
        </pc:picChg>
        <pc:picChg chg="del">
          <ac:chgData name="Wu, Fan" userId="4b10d03c-3d92-48e8-a0d5-6115b10b80cb" providerId="ADAL" clId="{D416C91B-BE20-0F49-964F-6BB02B2B27ED}" dt="2023-05-01T22:22:41.958" v="22807" actId="478"/>
          <ac:picMkLst>
            <pc:docMk/>
            <pc:sldMk cId="2159400299" sldId="325"/>
            <ac:picMk id="59" creationId="{B0A41EAF-7952-09D2-C01E-2D52BFDCBF90}"/>
          </ac:picMkLst>
        </pc:picChg>
        <pc:picChg chg="del">
          <ac:chgData name="Wu, Fan" userId="4b10d03c-3d92-48e8-a0d5-6115b10b80cb" providerId="ADAL" clId="{D416C91B-BE20-0F49-964F-6BB02B2B27ED}" dt="2023-05-01T22:22:41.958" v="22807" actId="478"/>
          <ac:picMkLst>
            <pc:docMk/>
            <pc:sldMk cId="2159400299" sldId="325"/>
            <ac:picMk id="68" creationId="{9C79DC3F-511C-09DE-A47D-58B665780995}"/>
          </ac:picMkLst>
        </pc:picChg>
        <pc:picChg chg="del">
          <ac:chgData name="Wu, Fan" userId="4b10d03c-3d92-48e8-a0d5-6115b10b80cb" providerId="ADAL" clId="{D416C91B-BE20-0F49-964F-6BB02B2B27ED}" dt="2023-05-01T22:22:41.958" v="22807" actId="478"/>
          <ac:picMkLst>
            <pc:docMk/>
            <pc:sldMk cId="2159400299" sldId="325"/>
            <ac:picMk id="69" creationId="{4A854AFF-BFCA-726D-58C6-82244CD0D535}"/>
          </ac:picMkLst>
        </pc:picChg>
        <pc:picChg chg="del">
          <ac:chgData name="Wu, Fan" userId="4b10d03c-3d92-48e8-a0d5-6115b10b80cb" providerId="ADAL" clId="{D416C91B-BE20-0F49-964F-6BB02B2B27ED}" dt="2023-05-01T22:22:41.958" v="22807" actId="478"/>
          <ac:picMkLst>
            <pc:docMk/>
            <pc:sldMk cId="2159400299" sldId="325"/>
            <ac:picMk id="79" creationId="{E4DC0076-CF72-71EE-C23F-627D4D23D773}"/>
          </ac:picMkLst>
        </pc:picChg>
        <pc:picChg chg="del">
          <ac:chgData name="Wu, Fan" userId="4b10d03c-3d92-48e8-a0d5-6115b10b80cb" providerId="ADAL" clId="{D416C91B-BE20-0F49-964F-6BB02B2B27ED}" dt="2023-05-01T22:22:41.958" v="22807" actId="478"/>
          <ac:picMkLst>
            <pc:docMk/>
            <pc:sldMk cId="2159400299" sldId="325"/>
            <ac:picMk id="80" creationId="{9E7BA007-93E0-F46A-4D5D-E49846F85CBD}"/>
          </ac:picMkLst>
        </pc:picChg>
        <pc:picChg chg="del">
          <ac:chgData name="Wu, Fan" userId="4b10d03c-3d92-48e8-a0d5-6115b10b80cb" providerId="ADAL" clId="{D416C91B-BE20-0F49-964F-6BB02B2B27ED}" dt="2023-05-01T22:22:41.958" v="22807" actId="478"/>
          <ac:picMkLst>
            <pc:docMk/>
            <pc:sldMk cId="2159400299" sldId="325"/>
            <ac:picMk id="86" creationId="{4AC7D4DA-D7FC-A7B1-325A-6C0EC91655C2}"/>
          </ac:picMkLst>
        </pc:picChg>
        <pc:picChg chg="del">
          <ac:chgData name="Wu, Fan" userId="4b10d03c-3d92-48e8-a0d5-6115b10b80cb" providerId="ADAL" clId="{D416C91B-BE20-0F49-964F-6BB02B2B27ED}" dt="2023-05-01T22:22:41.958" v="22807" actId="478"/>
          <ac:picMkLst>
            <pc:docMk/>
            <pc:sldMk cId="2159400299" sldId="325"/>
            <ac:picMk id="87" creationId="{66B9FB89-88DF-AABF-5644-D22FE62C06E8}"/>
          </ac:picMkLst>
        </pc:picChg>
        <pc:picChg chg="del">
          <ac:chgData name="Wu, Fan" userId="4b10d03c-3d92-48e8-a0d5-6115b10b80cb" providerId="ADAL" clId="{D416C91B-BE20-0F49-964F-6BB02B2B27ED}" dt="2023-05-01T22:22:41.958" v="22807" actId="478"/>
          <ac:picMkLst>
            <pc:docMk/>
            <pc:sldMk cId="2159400299" sldId="325"/>
            <ac:picMk id="89" creationId="{754FA4E4-2FB1-9CE8-E003-C9F3D1A9D18D}"/>
          </ac:picMkLst>
        </pc:picChg>
        <pc:picChg chg="del">
          <ac:chgData name="Wu, Fan" userId="4b10d03c-3d92-48e8-a0d5-6115b10b80cb" providerId="ADAL" clId="{D416C91B-BE20-0F49-964F-6BB02B2B27ED}" dt="2023-05-01T22:22:41.958" v="22807" actId="478"/>
          <ac:picMkLst>
            <pc:docMk/>
            <pc:sldMk cId="2159400299" sldId="325"/>
            <ac:picMk id="90" creationId="{E144AF2E-E9AC-C9B5-A376-58221E64B356}"/>
          </ac:picMkLst>
        </pc:picChg>
        <pc:picChg chg="del">
          <ac:chgData name="Wu, Fan" userId="4b10d03c-3d92-48e8-a0d5-6115b10b80cb" providerId="ADAL" clId="{D416C91B-BE20-0F49-964F-6BB02B2B27ED}" dt="2023-05-01T22:22:41.958" v="22807" actId="478"/>
          <ac:picMkLst>
            <pc:docMk/>
            <pc:sldMk cId="2159400299" sldId="325"/>
            <ac:picMk id="92" creationId="{D29FE65A-5081-8243-2B70-7DDF48F33C4B}"/>
          </ac:picMkLst>
        </pc:picChg>
        <pc:picChg chg="del">
          <ac:chgData name="Wu, Fan" userId="4b10d03c-3d92-48e8-a0d5-6115b10b80cb" providerId="ADAL" clId="{D416C91B-BE20-0F49-964F-6BB02B2B27ED}" dt="2023-05-01T22:22:41.958" v="22807" actId="478"/>
          <ac:picMkLst>
            <pc:docMk/>
            <pc:sldMk cId="2159400299" sldId="325"/>
            <ac:picMk id="98" creationId="{EAADC1B1-3909-FED2-244C-1138A32A1415}"/>
          </ac:picMkLst>
        </pc:picChg>
        <pc:picChg chg="del">
          <ac:chgData name="Wu, Fan" userId="4b10d03c-3d92-48e8-a0d5-6115b10b80cb" providerId="ADAL" clId="{D416C91B-BE20-0F49-964F-6BB02B2B27ED}" dt="2023-05-01T22:22:41.958" v="22807" actId="478"/>
          <ac:picMkLst>
            <pc:docMk/>
            <pc:sldMk cId="2159400299" sldId="325"/>
            <ac:picMk id="99" creationId="{68DF7D36-C852-543F-1BF4-7F3398D13F4B}"/>
          </ac:picMkLst>
        </pc:picChg>
        <pc:cxnChg chg="add mod topLvl">
          <ac:chgData name="Wu, Fan" userId="4b10d03c-3d92-48e8-a0d5-6115b10b80cb" providerId="ADAL" clId="{D416C91B-BE20-0F49-964F-6BB02B2B27ED}" dt="2023-05-06T21:53:00.741" v="26037" actId="14100"/>
          <ac:cxnSpMkLst>
            <pc:docMk/>
            <pc:sldMk cId="2159400299" sldId="325"/>
            <ac:cxnSpMk id="39" creationId="{70AD0E93-6C31-B19F-FF1C-52C74D257582}"/>
          </ac:cxnSpMkLst>
        </pc:cxnChg>
        <pc:cxnChg chg="del">
          <ac:chgData name="Wu, Fan" userId="4b10d03c-3d92-48e8-a0d5-6115b10b80cb" providerId="ADAL" clId="{D416C91B-BE20-0F49-964F-6BB02B2B27ED}" dt="2023-05-01T22:22:41.958" v="22807" actId="478"/>
          <ac:cxnSpMkLst>
            <pc:docMk/>
            <pc:sldMk cId="2159400299" sldId="325"/>
            <ac:cxnSpMk id="50" creationId="{F4D3ECC1-DA67-8EAF-45E8-F6C4A2036165}"/>
          </ac:cxnSpMkLst>
        </pc:cxnChg>
      </pc:sldChg>
      <pc:sldChg chg="addSp delSp modSp add mod setBg delAnim modAnim modShow">
        <pc:chgData name="Wu, Fan" userId="4b10d03c-3d92-48e8-a0d5-6115b10b80cb" providerId="ADAL" clId="{D416C91B-BE20-0F49-964F-6BB02B2B27ED}" dt="2023-05-06T23:58:55.080" v="27368" actId="1076"/>
        <pc:sldMkLst>
          <pc:docMk/>
          <pc:sldMk cId="4043047977" sldId="326"/>
        </pc:sldMkLst>
        <pc:spChg chg="mod topLvl">
          <ac:chgData name="Wu, Fan" userId="4b10d03c-3d92-48e8-a0d5-6115b10b80cb" providerId="ADAL" clId="{D416C91B-BE20-0F49-964F-6BB02B2B27ED}" dt="2023-05-01T23:15:10.316" v="24359" actId="1035"/>
          <ac:spMkLst>
            <pc:docMk/>
            <pc:sldMk cId="4043047977" sldId="326"/>
            <ac:spMk id="2" creationId="{D50F27C2-B8B6-E649-90ED-FE13C360ECD8}"/>
          </ac:spMkLst>
        </pc:spChg>
        <pc:spChg chg="del">
          <ac:chgData name="Wu, Fan" userId="4b10d03c-3d92-48e8-a0d5-6115b10b80cb" providerId="ADAL" clId="{D416C91B-BE20-0F49-964F-6BB02B2B27ED}" dt="2023-05-01T23:11:56.565" v="24261" actId="478"/>
          <ac:spMkLst>
            <pc:docMk/>
            <pc:sldMk cId="4043047977" sldId="326"/>
            <ac:spMk id="3" creationId="{087FB29E-CCFC-2351-D42E-E799D82A4D45}"/>
          </ac:spMkLst>
        </pc:spChg>
        <pc:spChg chg="add del mod">
          <ac:chgData name="Wu, Fan" userId="4b10d03c-3d92-48e8-a0d5-6115b10b80cb" providerId="ADAL" clId="{D416C91B-BE20-0F49-964F-6BB02B2B27ED}" dt="2023-05-01T23:11:54.367" v="24260"/>
          <ac:spMkLst>
            <pc:docMk/>
            <pc:sldMk cId="4043047977" sldId="326"/>
            <ac:spMk id="4" creationId="{E97E9C0E-AC23-2D8D-788E-F9A16D64E3E3}"/>
          </ac:spMkLst>
        </pc:spChg>
        <pc:spChg chg="mod topLvl">
          <ac:chgData name="Wu, Fan" userId="4b10d03c-3d92-48e8-a0d5-6115b10b80cb" providerId="ADAL" clId="{D416C91B-BE20-0F49-964F-6BB02B2B27ED}" dt="2023-05-01T23:15:10.316" v="24359" actId="1035"/>
          <ac:spMkLst>
            <pc:docMk/>
            <pc:sldMk cId="4043047977" sldId="326"/>
            <ac:spMk id="5" creationId="{E1970CF7-E0E8-2CB2-30C4-EE65953D8F85}"/>
          </ac:spMkLst>
        </pc:spChg>
        <pc:spChg chg="mod topLvl">
          <ac:chgData name="Wu, Fan" userId="4b10d03c-3d92-48e8-a0d5-6115b10b80cb" providerId="ADAL" clId="{D416C91B-BE20-0F49-964F-6BB02B2B27ED}" dt="2023-05-01T23:15:10.316" v="24359" actId="1035"/>
          <ac:spMkLst>
            <pc:docMk/>
            <pc:sldMk cId="4043047977" sldId="326"/>
            <ac:spMk id="6" creationId="{4093FE58-9F7E-8EA4-0137-815236868192}"/>
          </ac:spMkLst>
        </pc:spChg>
        <pc:spChg chg="mod topLvl">
          <ac:chgData name="Wu, Fan" userId="4b10d03c-3d92-48e8-a0d5-6115b10b80cb" providerId="ADAL" clId="{D416C91B-BE20-0F49-964F-6BB02B2B27ED}" dt="2023-05-01T23:15:10.316" v="24359" actId="1035"/>
          <ac:spMkLst>
            <pc:docMk/>
            <pc:sldMk cId="4043047977" sldId="326"/>
            <ac:spMk id="7" creationId="{8DD89DCE-11BA-25F0-0BCE-C07FE3F2FD01}"/>
          </ac:spMkLst>
        </pc:spChg>
        <pc:spChg chg="add del mod">
          <ac:chgData name="Wu, Fan" userId="4b10d03c-3d92-48e8-a0d5-6115b10b80cb" providerId="ADAL" clId="{D416C91B-BE20-0F49-964F-6BB02B2B27ED}" dt="2023-05-01T23:11:57.960" v="24262" actId="478"/>
          <ac:spMkLst>
            <pc:docMk/>
            <pc:sldMk cId="4043047977" sldId="326"/>
            <ac:spMk id="9" creationId="{297829DB-A276-EA3B-AFC0-8109A2735022}"/>
          </ac:spMkLst>
        </pc:spChg>
        <pc:spChg chg="add mod">
          <ac:chgData name="Wu, Fan" userId="4b10d03c-3d92-48e8-a0d5-6115b10b80cb" providerId="ADAL" clId="{D416C91B-BE20-0F49-964F-6BB02B2B27ED}" dt="2023-05-01T23:12:09.092" v="24293" actId="1076"/>
          <ac:spMkLst>
            <pc:docMk/>
            <pc:sldMk cId="4043047977" sldId="326"/>
            <ac:spMk id="10" creationId="{00560EA4-D422-78AE-5763-3C307DE8AE8E}"/>
          </ac:spMkLst>
        </pc:spChg>
        <pc:spChg chg="mod topLvl">
          <ac:chgData name="Wu, Fan" userId="4b10d03c-3d92-48e8-a0d5-6115b10b80cb" providerId="ADAL" clId="{D416C91B-BE20-0F49-964F-6BB02B2B27ED}" dt="2023-05-01T23:55:34.358" v="26020" actId="207"/>
          <ac:spMkLst>
            <pc:docMk/>
            <pc:sldMk cId="4043047977" sldId="326"/>
            <ac:spMk id="13" creationId="{6B4D5034-CDE6-183B-73D3-6AFC37A0F750}"/>
          </ac:spMkLst>
        </pc:spChg>
        <pc:spChg chg="mod topLvl">
          <ac:chgData name="Wu, Fan" userId="4b10d03c-3d92-48e8-a0d5-6115b10b80cb" providerId="ADAL" clId="{D416C91B-BE20-0F49-964F-6BB02B2B27ED}" dt="2023-05-01T23:55:34.358" v="26020" actId="207"/>
          <ac:spMkLst>
            <pc:docMk/>
            <pc:sldMk cId="4043047977" sldId="326"/>
            <ac:spMk id="14" creationId="{EF1F0DA5-FD7B-6B2F-A51E-E00F403E47F0}"/>
          </ac:spMkLst>
        </pc:spChg>
        <pc:spChg chg="mod topLvl">
          <ac:chgData name="Wu, Fan" userId="4b10d03c-3d92-48e8-a0d5-6115b10b80cb" providerId="ADAL" clId="{D416C91B-BE20-0F49-964F-6BB02B2B27ED}" dt="2023-05-01T23:55:34.358" v="26020" actId="207"/>
          <ac:spMkLst>
            <pc:docMk/>
            <pc:sldMk cId="4043047977" sldId="326"/>
            <ac:spMk id="15" creationId="{ACE5BF38-0780-2863-18F4-64189362FAD7}"/>
          </ac:spMkLst>
        </pc:spChg>
        <pc:spChg chg="mod topLvl">
          <ac:chgData name="Wu, Fan" userId="4b10d03c-3d92-48e8-a0d5-6115b10b80cb" providerId="ADAL" clId="{D416C91B-BE20-0F49-964F-6BB02B2B27ED}" dt="2023-05-01T23:55:34.358" v="26020" actId="207"/>
          <ac:spMkLst>
            <pc:docMk/>
            <pc:sldMk cId="4043047977" sldId="326"/>
            <ac:spMk id="16" creationId="{2CDC8D72-9F35-B393-891B-A36CC349426B}"/>
          </ac:spMkLst>
        </pc:spChg>
        <pc:spChg chg="mod topLvl">
          <ac:chgData name="Wu, Fan" userId="4b10d03c-3d92-48e8-a0d5-6115b10b80cb" providerId="ADAL" clId="{D416C91B-BE20-0F49-964F-6BB02B2B27ED}" dt="2023-05-01T23:55:34.358" v="26020" actId="207"/>
          <ac:spMkLst>
            <pc:docMk/>
            <pc:sldMk cId="4043047977" sldId="326"/>
            <ac:spMk id="19" creationId="{95B91E74-53EE-8207-55D1-AE6D6FD3E3E8}"/>
          </ac:spMkLst>
        </pc:spChg>
        <pc:spChg chg="mod topLvl">
          <ac:chgData name="Wu, Fan" userId="4b10d03c-3d92-48e8-a0d5-6115b10b80cb" providerId="ADAL" clId="{D416C91B-BE20-0F49-964F-6BB02B2B27ED}" dt="2023-05-01T23:55:34.358" v="26020" actId="207"/>
          <ac:spMkLst>
            <pc:docMk/>
            <pc:sldMk cId="4043047977" sldId="326"/>
            <ac:spMk id="20" creationId="{805E9EC2-469D-1AF8-FEC6-D002BA820D0B}"/>
          </ac:spMkLst>
        </pc:spChg>
        <pc:spChg chg="mod topLvl">
          <ac:chgData name="Wu, Fan" userId="4b10d03c-3d92-48e8-a0d5-6115b10b80cb" providerId="ADAL" clId="{D416C91B-BE20-0F49-964F-6BB02B2B27ED}" dt="2023-05-01T23:55:34.358" v="26020" actId="207"/>
          <ac:spMkLst>
            <pc:docMk/>
            <pc:sldMk cId="4043047977" sldId="326"/>
            <ac:spMk id="21" creationId="{27B0DE6B-B561-FABF-9B37-EAB3175D8FB5}"/>
          </ac:spMkLst>
        </pc:spChg>
        <pc:spChg chg="mod topLvl">
          <ac:chgData name="Wu, Fan" userId="4b10d03c-3d92-48e8-a0d5-6115b10b80cb" providerId="ADAL" clId="{D416C91B-BE20-0F49-964F-6BB02B2B27ED}" dt="2023-05-01T23:55:34.358" v="26020" actId="207"/>
          <ac:spMkLst>
            <pc:docMk/>
            <pc:sldMk cId="4043047977" sldId="326"/>
            <ac:spMk id="22" creationId="{0EB416EE-70AE-061F-DA28-55A856F7A210}"/>
          </ac:spMkLst>
        </pc:spChg>
        <pc:spChg chg="mod">
          <ac:chgData name="Wu, Fan" userId="4b10d03c-3d92-48e8-a0d5-6115b10b80cb" providerId="ADAL" clId="{D416C91B-BE20-0F49-964F-6BB02B2B27ED}" dt="2023-05-01T23:16:10.631" v="24367" actId="20577"/>
          <ac:spMkLst>
            <pc:docMk/>
            <pc:sldMk cId="4043047977" sldId="326"/>
            <ac:spMk id="45" creationId="{825F1951-8E73-665D-3DC2-6155AFD09A4D}"/>
          </ac:spMkLst>
        </pc:spChg>
        <pc:spChg chg="mod">
          <ac:chgData name="Wu, Fan" userId="4b10d03c-3d92-48e8-a0d5-6115b10b80cb" providerId="ADAL" clId="{D416C91B-BE20-0F49-964F-6BB02B2B27ED}" dt="2023-05-01T23:15:10.316" v="24359" actId="1035"/>
          <ac:spMkLst>
            <pc:docMk/>
            <pc:sldMk cId="4043047977" sldId="326"/>
            <ac:spMk id="48" creationId="{8A36F77E-891A-6AD7-304C-CCFD177D3046}"/>
          </ac:spMkLst>
        </pc:spChg>
        <pc:grpChg chg="del mod">
          <ac:chgData name="Wu, Fan" userId="4b10d03c-3d92-48e8-a0d5-6115b10b80cb" providerId="ADAL" clId="{D416C91B-BE20-0F49-964F-6BB02B2B27ED}" dt="2023-05-01T23:14:21.700" v="24340" actId="165"/>
          <ac:grpSpMkLst>
            <pc:docMk/>
            <pc:sldMk cId="4043047977" sldId="326"/>
            <ac:grpSpMk id="11" creationId="{A50F9082-236B-C15A-CFFC-40298BB08231}"/>
          </ac:grpSpMkLst>
        </pc:grpChg>
        <pc:grpChg chg="del">
          <ac:chgData name="Wu, Fan" userId="4b10d03c-3d92-48e8-a0d5-6115b10b80cb" providerId="ADAL" clId="{D416C91B-BE20-0F49-964F-6BB02B2B27ED}" dt="2023-05-01T22:56:50.608" v="23989" actId="165"/>
          <ac:grpSpMkLst>
            <pc:docMk/>
            <pc:sldMk cId="4043047977" sldId="326"/>
            <ac:grpSpMk id="12" creationId="{82CFF4E3-0AAD-C385-F0B9-7860A64E5F05}"/>
          </ac:grpSpMkLst>
        </pc:grpChg>
        <pc:grpChg chg="del">
          <ac:chgData name="Wu, Fan" userId="4b10d03c-3d92-48e8-a0d5-6115b10b80cb" providerId="ADAL" clId="{D416C91B-BE20-0F49-964F-6BB02B2B27ED}" dt="2023-05-01T22:56:53.190" v="23990" actId="165"/>
          <ac:grpSpMkLst>
            <pc:docMk/>
            <pc:sldMk cId="4043047977" sldId="326"/>
            <ac:grpSpMk id="18" creationId="{1F9FC914-9888-3B18-B562-D95D27B955EA}"/>
          </ac:grpSpMkLst>
        </pc:grpChg>
        <pc:picChg chg="mod">
          <ac:chgData name="Wu, Fan" userId="4b10d03c-3d92-48e8-a0d5-6115b10b80cb" providerId="ADAL" clId="{D416C91B-BE20-0F49-964F-6BB02B2B27ED}" dt="2023-05-06T23:58:55.080" v="27368" actId="1076"/>
          <ac:picMkLst>
            <pc:docMk/>
            <pc:sldMk cId="4043047977" sldId="326"/>
            <ac:picMk id="33" creationId="{9D5855B2-3FC4-E497-16E5-EB9855FDE36D}"/>
          </ac:picMkLst>
        </pc:picChg>
        <pc:picChg chg="del">
          <ac:chgData name="Wu, Fan" userId="4b10d03c-3d92-48e8-a0d5-6115b10b80cb" providerId="ADAL" clId="{D416C91B-BE20-0F49-964F-6BB02B2B27ED}" dt="2023-05-01T23:00:19.861" v="24030" actId="478"/>
          <ac:picMkLst>
            <pc:docMk/>
            <pc:sldMk cId="4043047977" sldId="326"/>
            <ac:picMk id="35" creationId="{0190E854-F9ED-0EAD-4972-3B035C3B3B10}"/>
          </ac:picMkLst>
        </pc:picChg>
        <pc:picChg chg="mod modCrop">
          <ac:chgData name="Wu, Fan" userId="4b10d03c-3d92-48e8-a0d5-6115b10b80cb" providerId="ADAL" clId="{D416C91B-BE20-0F49-964F-6BB02B2B27ED}" dt="2023-05-01T23:19:40.187" v="24469" actId="1036"/>
          <ac:picMkLst>
            <pc:docMk/>
            <pc:sldMk cId="4043047977" sldId="326"/>
            <ac:picMk id="39" creationId="{1A8A4D0C-F262-074E-482E-B68A0BA5E7D7}"/>
          </ac:picMkLst>
        </pc:picChg>
        <pc:picChg chg="del">
          <ac:chgData name="Wu, Fan" userId="4b10d03c-3d92-48e8-a0d5-6115b10b80cb" providerId="ADAL" clId="{D416C91B-BE20-0F49-964F-6BB02B2B27ED}" dt="2023-05-01T22:52:38.942" v="23681" actId="478"/>
          <ac:picMkLst>
            <pc:docMk/>
            <pc:sldMk cId="4043047977" sldId="326"/>
            <ac:picMk id="43" creationId="{A757D397-1431-1C45-ABAB-AF2E1B851F30}"/>
          </ac:picMkLst>
        </pc:picChg>
      </pc:sldChg>
      <pc:sldChg chg="delSp modSp add mod ord modShow">
        <pc:chgData name="Wu, Fan" userId="4b10d03c-3d92-48e8-a0d5-6115b10b80cb" providerId="ADAL" clId="{D416C91B-BE20-0F49-964F-6BB02B2B27ED}" dt="2023-05-06T23:29:01.851" v="27185" actId="1037"/>
        <pc:sldMkLst>
          <pc:docMk/>
          <pc:sldMk cId="2171066599" sldId="327"/>
        </pc:sldMkLst>
        <pc:spChg chg="mod">
          <ac:chgData name="Wu, Fan" userId="4b10d03c-3d92-48e8-a0d5-6115b10b80cb" providerId="ADAL" clId="{D416C91B-BE20-0F49-964F-6BB02B2B27ED}" dt="2023-05-06T22:51:34.512" v="26581" actId="1076"/>
          <ac:spMkLst>
            <pc:docMk/>
            <pc:sldMk cId="2171066599" sldId="327"/>
            <ac:spMk id="2" creationId="{DBF64AC1-CDE2-CF23-6ED3-98208B262038}"/>
          </ac:spMkLst>
        </pc:spChg>
        <pc:spChg chg="mod">
          <ac:chgData name="Wu, Fan" userId="4b10d03c-3d92-48e8-a0d5-6115b10b80cb" providerId="ADAL" clId="{D416C91B-BE20-0F49-964F-6BB02B2B27ED}" dt="2023-05-06T23:29:01.851" v="27185" actId="1037"/>
          <ac:spMkLst>
            <pc:docMk/>
            <pc:sldMk cId="2171066599" sldId="327"/>
            <ac:spMk id="4" creationId="{6176FF3A-6ADE-247C-89D0-9B8718668C19}"/>
          </ac:spMkLst>
        </pc:spChg>
        <pc:spChg chg="mod">
          <ac:chgData name="Wu, Fan" userId="4b10d03c-3d92-48e8-a0d5-6115b10b80cb" providerId="ADAL" clId="{D416C91B-BE20-0F49-964F-6BB02B2B27ED}" dt="2023-05-06T23:29:01.851" v="27185" actId="1037"/>
          <ac:spMkLst>
            <pc:docMk/>
            <pc:sldMk cId="2171066599" sldId="327"/>
            <ac:spMk id="6" creationId="{6FB05C2C-B848-AB25-AA3E-571D81013B83}"/>
          </ac:spMkLst>
        </pc:spChg>
        <pc:spChg chg="mod">
          <ac:chgData name="Wu, Fan" userId="4b10d03c-3d92-48e8-a0d5-6115b10b80cb" providerId="ADAL" clId="{D416C91B-BE20-0F49-964F-6BB02B2B27ED}" dt="2023-05-06T23:29:01.851" v="27185" actId="1037"/>
          <ac:spMkLst>
            <pc:docMk/>
            <pc:sldMk cId="2171066599" sldId="327"/>
            <ac:spMk id="8" creationId="{491B840B-C86E-4620-6295-730408BE8652}"/>
          </ac:spMkLst>
        </pc:spChg>
        <pc:spChg chg="mod">
          <ac:chgData name="Wu, Fan" userId="4b10d03c-3d92-48e8-a0d5-6115b10b80cb" providerId="ADAL" clId="{D416C91B-BE20-0F49-964F-6BB02B2B27ED}" dt="2023-05-06T23:29:01.851" v="27185" actId="1037"/>
          <ac:spMkLst>
            <pc:docMk/>
            <pc:sldMk cId="2171066599" sldId="327"/>
            <ac:spMk id="10" creationId="{02875551-3C9F-6A85-B624-DC6854BE4671}"/>
          </ac:spMkLst>
        </pc:spChg>
        <pc:spChg chg="del mod">
          <ac:chgData name="Wu, Fan" userId="4b10d03c-3d92-48e8-a0d5-6115b10b80cb" providerId="ADAL" clId="{D416C91B-BE20-0F49-964F-6BB02B2B27ED}" dt="2023-05-01T23:27:42.617" v="24713" actId="478"/>
          <ac:spMkLst>
            <pc:docMk/>
            <pc:sldMk cId="2171066599" sldId="327"/>
            <ac:spMk id="11" creationId="{C6D48C85-28ED-E2D1-1CDB-6E43A100E627}"/>
          </ac:spMkLst>
        </pc:spChg>
        <pc:spChg chg="del mod">
          <ac:chgData name="Wu, Fan" userId="4b10d03c-3d92-48e8-a0d5-6115b10b80cb" providerId="ADAL" clId="{D416C91B-BE20-0F49-964F-6BB02B2B27ED}" dt="2023-05-01T23:27:55.426" v="24719" actId="478"/>
          <ac:spMkLst>
            <pc:docMk/>
            <pc:sldMk cId="2171066599" sldId="327"/>
            <ac:spMk id="12" creationId="{C1687F89-CF64-A64E-0346-CEB1A1A0FAB1}"/>
          </ac:spMkLst>
        </pc:spChg>
        <pc:spChg chg="del mod">
          <ac:chgData name="Wu, Fan" userId="4b10d03c-3d92-48e8-a0d5-6115b10b80cb" providerId="ADAL" clId="{D416C91B-BE20-0F49-964F-6BB02B2B27ED}" dt="2023-05-01T23:27:59.429" v="24721" actId="478"/>
          <ac:spMkLst>
            <pc:docMk/>
            <pc:sldMk cId="2171066599" sldId="327"/>
            <ac:spMk id="13" creationId="{F3AAC6C4-832C-2853-4C20-71451D885A1B}"/>
          </ac:spMkLst>
        </pc:spChg>
        <pc:spChg chg="del mod">
          <ac:chgData name="Wu, Fan" userId="4b10d03c-3d92-48e8-a0d5-6115b10b80cb" providerId="ADAL" clId="{D416C91B-BE20-0F49-964F-6BB02B2B27ED}" dt="2023-05-01T23:28:07.679" v="24727" actId="478"/>
          <ac:spMkLst>
            <pc:docMk/>
            <pc:sldMk cId="2171066599" sldId="327"/>
            <ac:spMk id="16" creationId="{A1105634-C31B-C887-3203-AFCF11E6867A}"/>
          </ac:spMkLst>
        </pc:spChg>
        <pc:spChg chg="mod">
          <ac:chgData name="Wu, Fan" userId="4b10d03c-3d92-48e8-a0d5-6115b10b80cb" providerId="ADAL" clId="{D416C91B-BE20-0F49-964F-6BB02B2B27ED}" dt="2023-05-06T23:29:01.851" v="27185" actId="1037"/>
          <ac:spMkLst>
            <pc:docMk/>
            <pc:sldMk cId="2171066599" sldId="327"/>
            <ac:spMk id="82" creationId="{C57BB190-AAE2-2039-24F8-750224ABE046}"/>
          </ac:spMkLst>
        </pc:spChg>
        <pc:spChg chg="mod">
          <ac:chgData name="Wu, Fan" userId="4b10d03c-3d92-48e8-a0d5-6115b10b80cb" providerId="ADAL" clId="{D416C91B-BE20-0F49-964F-6BB02B2B27ED}" dt="2023-05-06T23:29:01.851" v="27185" actId="1037"/>
          <ac:spMkLst>
            <pc:docMk/>
            <pc:sldMk cId="2171066599" sldId="327"/>
            <ac:spMk id="96" creationId="{95F471F7-C3DD-71BC-1D68-95189B75EA3A}"/>
          </ac:spMkLst>
        </pc:spChg>
        <pc:spChg chg="mod">
          <ac:chgData name="Wu, Fan" userId="4b10d03c-3d92-48e8-a0d5-6115b10b80cb" providerId="ADAL" clId="{D416C91B-BE20-0F49-964F-6BB02B2B27ED}" dt="2023-05-06T23:29:01.851" v="27185" actId="1037"/>
          <ac:spMkLst>
            <pc:docMk/>
            <pc:sldMk cId="2171066599" sldId="327"/>
            <ac:spMk id="97" creationId="{366A80A8-31E1-C143-32D7-908830273CE0}"/>
          </ac:spMkLst>
        </pc:spChg>
        <pc:spChg chg="mod">
          <ac:chgData name="Wu, Fan" userId="4b10d03c-3d92-48e8-a0d5-6115b10b80cb" providerId="ADAL" clId="{D416C91B-BE20-0F49-964F-6BB02B2B27ED}" dt="2023-05-06T23:29:01.851" v="27185" actId="1037"/>
          <ac:spMkLst>
            <pc:docMk/>
            <pc:sldMk cId="2171066599" sldId="327"/>
            <ac:spMk id="98" creationId="{05969DA0-3118-5ECF-0C2C-261B391DB888}"/>
          </ac:spMkLst>
        </pc:spChg>
      </pc:sldChg>
      <pc:sldChg chg="add del mod modShow">
        <pc:chgData name="Wu, Fan" userId="4b10d03c-3d92-48e8-a0d5-6115b10b80cb" providerId="ADAL" clId="{D416C91B-BE20-0F49-964F-6BB02B2B27ED}" dt="2023-05-07T00:00:25.798" v="27375" actId="2696"/>
        <pc:sldMkLst>
          <pc:docMk/>
          <pc:sldMk cId="3912679015" sldId="328"/>
        </pc:sldMkLst>
      </pc:sldChg>
      <pc:sldChg chg="addSp delSp modSp add mod setBg modNotesTx">
        <pc:chgData name="Wu, Fan" userId="4b10d03c-3d92-48e8-a0d5-6115b10b80cb" providerId="ADAL" clId="{D416C91B-BE20-0F49-964F-6BB02B2B27ED}" dt="2023-05-07T00:15:53.408" v="27467"/>
        <pc:sldMkLst>
          <pc:docMk/>
          <pc:sldMk cId="3223405573" sldId="329"/>
        </pc:sldMkLst>
        <pc:spChg chg="del">
          <ac:chgData name="Wu, Fan" userId="4b10d03c-3d92-48e8-a0d5-6115b10b80cb" providerId="ADAL" clId="{D416C91B-BE20-0F49-964F-6BB02B2B27ED}" dt="2023-05-06T22:26:15.027" v="26202" actId="478"/>
          <ac:spMkLst>
            <pc:docMk/>
            <pc:sldMk cId="3223405573" sldId="329"/>
            <ac:spMk id="2" creationId="{44083893-BA1A-F764-0923-E6F432E5A076}"/>
          </ac:spMkLst>
        </pc:spChg>
        <pc:spChg chg="add mod">
          <ac:chgData name="Wu, Fan" userId="4b10d03c-3d92-48e8-a0d5-6115b10b80cb" providerId="ADAL" clId="{D416C91B-BE20-0F49-964F-6BB02B2B27ED}" dt="2023-05-07T00:13:47.009" v="27454" actId="1036"/>
          <ac:spMkLst>
            <pc:docMk/>
            <pc:sldMk cId="3223405573" sldId="329"/>
            <ac:spMk id="2" creationId="{B7C55FAD-642A-8C28-FF7C-BC2AA92DBA69}"/>
          </ac:spMkLst>
        </pc:spChg>
        <pc:spChg chg="add mod">
          <ac:chgData name="Wu, Fan" userId="4b10d03c-3d92-48e8-a0d5-6115b10b80cb" providerId="ADAL" clId="{D416C91B-BE20-0F49-964F-6BB02B2B27ED}" dt="2023-05-07T00:13:47.009" v="27454" actId="1036"/>
          <ac:spMkLst>
            <pc:docMk/>
            <pc:sldMk cId="3223405573" sldId="329"/>
            <ac:spMk id="3" creationId="{17C867C2-F0E1-65BF-9DDD-E4C7643F40FB}"/>
          </ac:spMkLst>
        </pc:spChg>
        <pc:spChg chg="add del mod">
          <ac:chgData name="Wu, Fan" userId="4b10d03c-3d92-48e8-a0d5-6115b10b80cb" providerId="ADAL" clId="{D416C91B-BE20-0F49-964F-6BB02B2B27ED}" dt="2023-05-06T22:26:17.941" v="26203" actId="478"/>
          <ac:spMkLst>
            <pc:docMk/>
            <pc:sldMk cId="3223405573" sldId="329"/>
            <ac:spMk id="4" creationId="{1674B4AC-10E4-9BD2-76F8-55433E29F661}"/>
          </ac:spMkLst>
        </pc:spChg>
        <pc:spChg chg="add mod">
          <ac:chgData name="Wu, Fan" userId="4b10d03c-3d92-48e8-a0d5-6115b10b80cb" providerId="ADAL" clId="{D416C91B-BE20-0F49-964F-6BB02B2B27ED}" dt="2023-05-07T00:11:47.545" v="27447" actId="1036"/>
          <ac:spMkLst>
            <pc:docMk/>
            <pc:sldMk cId="3223405573" sldId="329"/>
            <ac:spMk id="5" creationId="{18CEF71B-8FC3-6364-2564-2FFEF1E054B5}"/>
          </ac:spMkLst>
        </pc:spChg>
        <pc:spChg chg="add mod">
          <ac:chgData name="Wu, Fan" userId="4b10d03c-3d92-48e8-a0d5-6115b10b80cb" providerId="ADAL" clId="{D416C91B-BE20-0F49-964F-6BB02B2B27ED}" dt="2023-05-07T00:11:47.545" v="27447" actId="1036"/>
          <ac:spMkLst>
            <pc:docMk/>
            <pc:sldMk cId="3223405573" sldId="329"/>
            <ac:spMk id="6" creationId="{89512A03-DA84-93F5-11A2-66B51D3CE505}"/>
          </ac:spMkLst>
        </pc:spChg>
        <pc:spChg chg="add mod">
          <ac:chgData name="Wu, Fan" userId="4b10d03c-3d92-48e8-a0d5-6115b10b80cb" providerId="ADAL" clId="{D416C91B-BE20-0F49-964F-6BB02B2B27ED}" dt="2023-05-07T00:11:47.545" v="27447" actId="1036"/>
          <ac:spMkLst>
            <pc:docMk/>
            <pc:sldMk cId="3223405573" sldId="329"/>
            <ac:spMk id="8" creationId="{7693C48F-972B-38A2-FB40-C98A96C4D19B}"/>
          </ac:spMkLst>
        </pc:spChg>
        <pc:spChg chg="add mod">
          <ac:chgData name="Wu, Fan" userId="4b10d03c-3d92-48e8-a0d5-6115b10b80cb" providerId="ADAL" clId="{D416C91B-BE20-0F49-964F-6BB02B2B27ED}" dt="2023-05-06T22:43:26.949" v="26430" actId="403"/>
          <ac:spMkLst>
            <pc:docMk/>
            <pc:sldMk cId="3223405573" sldId="329"/>
            <ac:spMk id="9" creationId="{04FC5AE6-CDCA-1E80-1DC6-98565DCE117D}"/>
          </ac:spMkLst>
        </pc:spChg>
        <pc:spChg chg="add mod">
          <ac:chgData name="Wu, Fan" userId="4b10d03c-3d92-48e8-a0d5-6115b10b80cb" providerId="ADAL" clId="{D416C91B-BE20-0F49-964F-6BB02B2B27ED}" dt="2023-05-06T22:29:28.846" v="26352" actId="571"/>
          <ac:spMkLst>
            <pc:docMk/>
            <pc:sldMk cId="3223405573" sldId="329"/>
            <ac:spMk id="14" creationId="{C4C4DEF1-0A50-0215-B5B7-DAB3C6298EF0}"/>
          </ac:spMkLst>
        </pc:spChg>
        <pc:spChg chg="del">
          <ac:chgData name="Wu, Fan" userId="4b10d03c-3d92-48e8-a0d5-6115b10b80cb" providerId="ADAL" clId="{D416C91B-BE20-0F49-964F-6BB02B2B27ED}" dt="2023-05-06T22:26:15.027" v="26202" actId="478"/>
          <ac:spMkLst>
            <pc:docMk/>
            <pc:sldMk cId="3223405573" sldId="329"/>
            <ac:spMk id="17" creationId="{B3A6D807-BF33-DC06-2284-90551A48E5E2}"/>
          </ac:spMkLst>
        </pc:spChg>
        <pc:spChg chg="mod">
          <ac:chgData name="Wu, Fan" userId="4b10d03c-3d92-48e8-a0d5-6115b10b80cb" providerId="ADAL" clId="{D416C91B-BE20-0F49-964F-6BB02B2B27ED}" dt="2023-05-06T22:43:38.520" v="26434" actId="403"/>
          <ac:spMkLst>
            <pc:docMk/>
            <pc:sldMk cId="3223405573" sldId="329"/>
            <ac:spMk id="18" creationId="{1E906050-4189-F879-1426-61404D595CFE}"/>
          </ac:spMkLst>
        </pc:spChg>
        <pc:spChg chg="del">
          <ac:chgData name="Wu, Fan" userId="4b10d03c-3d92-48e8-a0d5-6115b10b80cb" providerId="ADAL" clId="{D416C91B-BE20-0F49-964F-6BB02B2B27ED}" dt="2023-05-06T22:26:15.027" v="26202" actId="478"/>
          <ac:spMkLst>
            <pc:docMk/>
            <pc:sldMk cId="3223405573" sldId="329"/>
            <ac:spMk id="19" creationId="{692B830F-9120-E51B-F455-C3D3C628AB8E}"/>
          </ac:spMkLst>
        </pc:spChg>
        <pc:spChg chg="del">
          <ac:chgData name="Wu, Fan" userId="4b10d03c-3d92-48e8-a0d5-6115b10b80cb" providerId="ADAL" clId="{D416C91B-BE20-0F49-964F-6BB02B2B27ED}" dt="2023-05-06T22:26:15.027" v="26202" actId="478"/>
          <ac:spMkLst>
            <pc:docMk/>
            <pc:sldMk cId="3223405573" sldId="329"/>
            <ac:spMk id="20" creationId="{5167809F-B0F6-148A-E06D-51AD903EDB6A}"/>
          </ac:spMkLst>
        </pc:spChg>
        <pc:spChg chg="del">
          <ac:chgData name="Wu, Fan" userId="4b10d03c-3d92-48e8-a0d5-6115b10b80cb" providerId="ADAL" clId="{D416C91B-BE20-0F49-964F-6BB02B2B27ED}" dt="2023-05-06T22:26:15.027" v="26202" actId="478"/>
          <ac:spMkLst>
            <pc:docMk/>
            <pc:sldMk cId="3223405573" sldId="329"/>
            <ac:spMk id="22" creationId="{101FAA14-7013-B6D0-5FA5-F7044D46FEEF}"/>
          </ac:spMkLst>
        </pc:spChg>
        <pc:spChg chg="mod">
          <ac:chgData name="Wu, Fan" userId="4b10d03c-3d92-48e8-a0d5-6115b10b80cb" providerId="ADAL" clId="{D416C91B-BE20-0F49-964F-6BB02B2B27ED}" dt="2023-05-06T22:43:41.315" v="26435" actId="403"/>
          <ac:spMkLst>
            <pc:docMk/>
            <pc:sldMk cId="3223405573" sldId="329"/>
            <ac:spMk id="24" creationId="{89965378-8F61-1A8C-5457-587DB47EA247}"/>
          </ac:spMkLst>
        </pc:spChg>
        <pc:spChg chg="add mod">
          <ac:chgData name="Wu, Fan" userId="4b10d03c-3d92-48e8-a0d5-6115b10b80cb" providerId="ADAL" clId="{D416C91B-BE20-0F49-964F-6BB02B2B27ED}" dt="2023-05-07T00:15:18.785" v="27459" actId="207"/>
          <ac:spMkLst>
            <pc:docMk/>
            <pc:sldMk cId="3223405573" sldId="329"/>
            <ac:spMk id="26" creationId="{7EDE65A5-C557-0B32-77DD-4717FF02CF42}"/>
          </ac:spMkLst>
        </pc:spChg>
        <pc:spChg chg="add mod">
          <ac:chgData name="Wu, Fan" userId="4b10d03c-3d92-48e8-a0d5-6115b10b80cb" providerId="ADAL" clId="{D416C91B-BE20-0F49-964F-6BB02B2B27ED}" dt="2023-05-07T00:13:47.009" v="27454" actId="1036"/>
          <ac:spMkLst>
            <pc:docMk/>
            <pc:sldMk cId="3223405573" sldId="329"/>
            <ac:spMk id="27" creationId="{81F7FF9C-D8EE-1A4B-AFA0-6A6E78F3BC06}"/>
          </ac:spMkLst>
        </pc:spChg>
        <pc:spChg chg="del">
          <ac:chgData name="Wu, Fan" userId="4b10d03c-3d92-48e8-a0d5-6115b10b80cb" providerId="ADAL" clId="{D416C91B-BE20-0F49-964F-6BB02B2B27ED}" dt="2023-05-06T22:26:15.027" v="26202" actId="478"/>
          <ac:spMkLst>
            <pc:docMk/>
            <pc:sldMk cId="3223405573" sldId="329"/>
            <ac:spMk id="30" creationId="{77207787-CC43-3E8B-2FE2-E5045A636912}"/>
          </ac:spMkLst>
        </pc:spChg>
        <pc:spChg chg="del">
          <ac:chgData name="Wu, Fan" userId="4b10d03c-3d92-48e8-a0d5-6115b10b80cb" providerId="ADAL" clId="{D416C91B-BE20-0F49-964F-6BB02B2B27ED}" dt="2023-05-06T22:26:15.027" v="26202" actId="478"/>
          <ac:spMkLst>
            <pc:docMk/>
            <pc:sldMk cId="3223405573" sldId="329"/>
            <ac:spMk id="35" creationId="{B6BA068B-7067-CFC5-201B-8DFD9DCB1109}"/>
          </ac:spMkLst>
        </pc:spChg>
        <pc:grpChg chg="add mod">
          <ac:chgData name="Wu, Fan" userId="4b10d03c-3d92-48e8-a0d5-6115b10b80cb" providerId="ADAL" clId="{D416C91B-BE20-0F49-964F-6BB02B2B27ED}" dt="2023-05-07T00:13:42.863" v="27452" actId="1038"/>
          <ac:grpSpMkLst>
            <pc:docMk/>
            <pc:sldMk cId="3223405573" sldId="329"/>
            <ac:grpSpMk id="13" creationId="{ED018876-1E58-8758-0CE0-400866A8BBBC}"/>
          </ac:grpSpMkLst>
        </pc:grpChg>
        <pc:grpChg chg="add mod">
          <ac:chgData name="Wu, Fan" userId="4b10d03c-3d92-48e8-a0d5-6115b10b80cb" providerId="ADAL" clId="{D416C91B-BE20-0F49-964F-6BB02B2B27ED}" dt="2023-05-07T00:13:42.863" v="27452" actId="1038"/>
          <ac:grpSpMkLst>
            <pc:docMk/>
            <pc:sldMk cId="3223405573" sldId="329"/>
            <ac:grpSpMk id="16" creationId="{DFF11068-39F1-E55D-9D6E-580DA7652474}"/>
          </ac:grpSpMkLst>
        </pc:grpChg>
        <pc:grpChg chg="add mod">
          <ac:chgData name="Wu, Fan" userId="4b10d03c-3d92-48e8-a0d5-6115b10b80cb" providerId="ADAL" clId="{D416C91B-BE20-0F49-964F-6BB02B2B27ED}" dt="2023-05-07T00:13:42.863" v="27452" actId="1038"/>
          <ac:grpSpMkLst>
            <pc:docMk/>
            <pc:sldMk cId="3223405573" sldId="329"/>
            <ac:grpSpMk id="23" creationId="{40819C21-F36F-4D42-862B-C4469178E5B4}"/>
          </ac:grpSpMkLst>
        </pc:grpChg>
        <pc:picChg chg="del">
          <ac:chgData name="Wu, Fan" userId="4b10d03c-3d92-48e8-a0d5-6115b10b80cb" providerId="ADAL" clId="{D416C91B-BE20-0F49-964F-6BB02B2B27ED}" dt="2023-05-06T22:26:15.027" v="26202" actId="478"/>
          <ac:picMkLst>
            <pc:docMk/>
            <pc:sldMk cId="3223405573" sldId="329"/>
            <ac:picMk id="7" creationId="{05CA8E69-D7B8-C1BB-74CC-A877183203E1}"/>
          </ac:picMkLst>
        </pc:picChg>
        <pc:cxnChg chg="add mod">
          <ac:chgData name="Wu, Fan" userId="4b10d03c-3d92-48e8-a0d5-6115b10b80cb" providerId="ADAL" clId="{D416C91B-BE20-0F49-964F-6BB02B2B27ED}" dt="2023-05-06T22:29:31.570" v="26354" actId="571"/>
          <ac:cxnSpMkLst>
            <pc:docMk/>
            <pc:sldMk cId="3223405573" sldId="329"/>
            <ac:cxnSpMk id="11" creationId="{FD5FD8F2-8182-5693-9E06-FE53488404B9}"/>
          </ac:cxnSpMkLst>
        </pc:cxnChg>
        <pc:cxnChg chg="add mod">
          <ac:chgData name="Wu, Fan" userId="4b10d03c-3d92-48e8-a0d5-6115b10b80cb" providerId="ADAL" clId="{D416C91B-BE20-0F49-964F-6BB02B2B27ED}" dt="2023-05-06T22:29:31.570" v="26354" actId="571"/>
          <ac:cxnSpMkLst>
            <pc:docMk/>
            <pc:sldMk cId="3223405573" sldId="329"/>
            <ac:cxnSpMk id="15" creationId="{B28F91EE-083A-D04E-2A7A-2569B16D4C3C}"/>
          </ac:cxnSpMkLst>
        </pc:cxnChg>
        <pc:cxnChg chg="mod">
          <ac:chgData name="Wu, Fan" userId="4b10d03c-3d92-48e8-a0d5-6115b10b80cb" providerId="ADAL" clId="{D416C91B-BE20-0F49-964F-6BB02B2B27ED}" dt="2023-05-06T22:29:36.963" v="26355" actId="571"/>
          <ac:cxnSpMkLst>
            <pc:docMk/>
            <pc:sldMk cId="3223405573" sldId="329"/>
            <ac:cxnSpMk id="21" creationId="{A3915909-2A41-8AC2-5774-1A04565919A1}"/>
          </ac:cxnSpMkLst>
        </pc:cxnChg>
        <pc:cxnChg chg="mod">
          <ac:chgData name="Wu, Fan" userId="4b10d03c-3d92-48e8-a0d5-6115b10b80cb" providerId="ADAL" clId="{D416C91B-BE20-0F49-964F-6BB02B2B27ED}" dt="2023-05-06T22:29:42.400" v="26356" actId="571"/>
          <ac:cxnSpMkLst>
            <pc:docMk/>
            <pc:sldMk cId="3223405573" sldId="329"/>
            <ac:cxnSpMk id="25" creationId="{1140B194-D76E-522B-1AC0-61B43E43887C}"/>
          </ac:cxnSpMkLst>
        </pc:cxnChg>
        <pc:cxnChg chg="del mod">
          <ac:chgData name="Wu, Fan" userId="4b10d03c-3d92-48e8-a0d5-6115b10b80cb" providerId="ADAL" clId="{D416C91B-BE20-0F49-964F-6BB02B2B27ED}" dt="2023-05-06T22:26:15.027" v="26202" actId="478"/>
          <ac:cxnSpMkLst>
            <pc:docMk/>
            <pc:sldMk cId="3223405573" sldId="329"/>
            <ac:cxnSpMk id="39" creationId="{70AD0E93-6C31-B19F-FF1C-52C74D257582}"/>
          </ac:cxnSpMkLst>
        </pc:cxnChg>
      </pc:sldChg>
      <pc:sldChg chg="addSp delSp modSp mod">
        <pc:chgData name="Wu, Fan" userId="4b10d03c-3d92-48e8-a0d5-6115b10b80cb" providerId="ADAL" clId="{D416C91B-BE20-0F49-964F-6BB02B2B27ED}" dt="2023-05-07T00:43:29.444" v="27888" actId="22"/>
        <pc:sldMkLst>
          <pc:docMk/>
          <pc:sldMk cId="3254148639" sldId="330"/>
        </pc:sldMkLst>
        <pc:spChg chg="add del">
          <ac:chgData name="Wu, Fan" userId="4b10d03c-3d92-48e8-a0d5-6115b10b80cb" providerId="ADAL" clId="{D416C91B-BE20-0F49-964F-6BB02B2B27ED}" dt="2023-05-07T00:43:29.444" v="27888" actId="22"/>
          <ac:spMkLst>
            <pc:docMk/>
            <pc:sldMk cId="3254148639" sldId="330"/>
            <ac:spMk id="3" creationId="{E03499C4-B9FF-CE3B-8584-1325F58A3730}"/>
          </ac:spMkLst>
        </pc:spChg>
        <pc:graphicFrameChg chg="del modGraphic">
          <ac:chgData name="Wu, Fan" userId="4b10d03c-3d92-48e8-a0d5-6115b10b80cb" providerId="ADAL" clId="{D416C91B-BE20-0F49-964F-6BB02B2B27ED}" dt="2023-05-06T23:14:07.152" v="27151" actId="478"/>
          <ac:graphicFrameMkLst>
            <pc:docMk/>
            <pc:sldMk cId="3254148639" sldId="330"/>
            <ac:graphicFrameMk id="2" creationId="{3B372727-0EA1-7A9E-7495-76BB1323B17D}"/>
          </ac:graphicFrameMkLst>
        </pc:graphicFrameChg>
      </pc:sldChg>
      <pc:sldChg chg="modSp mod">
        <pc:chgData name="Wu, Fan" userId="4b10d03c-3d92-48e8-a0d5-6115b10b80cb" providerId="ADAL" clId="{D416C91B-BE20-0F49-964F-6BB02B2B27ED}" dt="2023-05-07T00:36:35.385" v="27886" actId="1076"/>
        <pc:sldMkLst>
          <pc:docMk/>
          <pc:sldMk cId="2756860013" sldId="331"/>
        </pc:sldMkLst>
        <pc:spChg chg="mod">
          <ac:chgData name="Wu, Fan" userId="4b10d03c-3d92-48e8-a0d5-6115b10b80cb" providerId="ADAL" clId="{D416C91B-BE20-0F49-964F-6BB02B2B27ED}" dt="2023-05-07T00:36:08.145" v="27880" actId="20577"/>
          <ac:spMkLst>
            <pc:docMk/>
            <pc:sldMk cId="2756860013" sldId="331"/>
            <ac:spMk id="5" creationId="{060408D2-B19D-CB6A-A048-6B48F8BD5637}"/>
          </ac:spMkLst>
        </pc:spChg>
        <pc:graphicFrameChg chg="mod">
          <ac:chgData name="Wu, Fan" userId="4b10d03c-3d92-48e8-a0d5-6115b10b80cb" providerId="ADAL" clId="{D416C91B-BE20-0F49-964F-6BB02B2B27ED}" dt="2023-05-07T00:36:35.385" v="27886" actId="1076"/>
          <ac:graphicFrameMkLst>
            <pc:docMk/>
            <pc:sldMk cId="2756860013" sldId="331"/>
            <ac:graphicFrameMk id="9" creationId="{BE7887CF-DCC9-4C34-A2CD-3B451861F78E}"/>
          </ac:graphicFrameMkLst>
        </pc:graphicFrameChg>
        <pc:graphicFrameChg chg="mod">
          <ac:chgData name="Wu, Fan" userId="4b10d03c-3d92-48e8-a0d5-6115b10b80cb" providerId="ADAL" clId="{D416C91B-BE20-0F49-964F-6BB02B2B27ED}" dt="2023-05-07T00:36:32.860" v="27885" actId="1076"/>
          <ac:graphicFrameMkLst>
            <pc:docMk/>
            <pc:sldMk cId="2756860013" sldId="331"/>
            <ac:graphicFrameMk id="11" creationId="{2A249DAE-A423-9EDA-B7FD-FD39149AFF71}"/>
          </ac:graphicFrameMkLst>
        </pc:graphicFrameChg>
      </pc:sldChg>
      <pc:sldChg chg="add">
        <pc:chgData name="Wu, Fan" userId="4b10d03c-3d92-48e8-a0d5-6115b10b80cb" providerId="ADAL" clId="{D416C91B-BE20-0F49-964F-6BB02B2B27ED}" dt="2023-05-07T00:04:32.206" v="27409" actId="2890"/>
        <pc:sldMkLst>
          <pc:docMk/>
          <pc:sldMk cId="3397216491" sldId="331"/>
        </pc:sldMkLst>
      </pc:sldChg>
      <pc:sldChg chg="modSp mod ord setBg modShow">
        <pc:chgData name="Wu, Fan" userId="4b10d03c-3d92-48e8-a0d5-6115b10b80cb" providerId="ADAL" clId="{D416C91B-BE20-0F49-964F-6BB02B2B27ED}" dt="2023-05-07T00:22:44.850" v="27859" actId="20578"/>
        <pc:sldMkLst>
          <pc:docMk/>
          <pc:sldMk cId="3397216491" sldId="332"/>
        </pc:sldMkLst>
        <pc:spChg chg="mod">
          <ac:chgData name="Wu, Fan" userId="4b10d03c-3d92-48e8-a0d5-6115b10b80cb" providerId="ADAL" clId="{D416C91B-BE20-0F49-964F-6BB02B2B27ED}" dt="2023-05-07T00:19:20.596" v="27846" actId="207"/>
          <ac:spMkLst>
            <pc:docMk/>
            <pc:sldMk cId="3397216491" sldId="332"/>
            <ac:spMk id="5" creationId="{32A83C00-05DF-2783-1E1A-7BF49A24CD6B}"/>
          </ac:spMkLst>
        </pc:spChg>
        <pc:spChg chg="mod">
          <ac:chgData name="Wu, Fan" userId="4b10d03c-3d92-48e8-a0d5-6115b10b80cb" providerId="ADAL" clId="{D416C91B-BE20-0F49-964F-6BB02B2B27ED}" dt="2023-05-07T00:19:20.596" v="27846" actId="207"/>
          <ac:spMkLst>
            <pc:docMk/>
            <pc:sldMk cId="3397216491" sldId="332"/>
            <ac:spMk id="8" creationId="{19513DEF-AB4C-5243-EE32-D34704E17F78}"/>
          </ac:spMkLst>
        </pc:spChg>
        <pc:spChg chg="mod">
          <ac:chgData name="Wu, Fan" userId="4b10d03c-3d92-48e8-a0d5-6115b10b80cb" providerId="ADAL" clId="{D416C91B-BE20-0F49-964F-6BB02B2B27ED}" dt="2023-05-07T00:18:50.505" v="27844" actId="1035"/>
          <ac:spMkLst>
            <pc:docMk/>
            <pc:sldMk cId="3397216491" sldId="332"/>
            <ac:spMk id="16" creationId="{8834CC13-C433-B8C1-254F-23F4B6FBD4DC}"/>
          </ac:spMkLst>
        </pc:spChg>
        <pc:spChg chg="mod">
          <ac:chgData name="Wu, Fan" userId="4b10d03c-3d92-48e8-a0d5-6115b10b80cb" providerId="ADAL" clId="{D416C91B-BE20-0F49-964F-6BB02B2B27ED}" dt="2023-05-07T00:18:50.505" v="27844" actId="1035"/>
          <ac:spMkLst>
            <pc:docMk/>
            <pc:sldMk cId="3397216491" sldId="332"/>
            <ac:spMk id="36" creationId="{4432DB1F-30E8-A713-CE83-2FE30D37DAF1}"/>
          </ac:spMkLst>
        </pc:spChg>
        <pc:spChg chg="mod">
          <ac:chgData name="Wu, Fan" userId="4b10d03c-3d92-48e8-a0d5-6115b10b80cb" providerId="ADAL" clId="{D416C91B-BE20-0F49-964F-6BB02B2B27ED}" dt="2023-05-07T00:18:58.461" v="27845" actId="207"/>
          <ac:spMkLst>
            <pc:docMk/>
            <pc:sldMk cId="3397216491" sldId="332"/>
            <ac:spMk id="48" creationId="{10D5DDFE-5B6B-0A3B-FDFF-626C3D44836D}"/>
          </ac:spMkLst>
        </pc:spChg>
        <pc:spChg chg="mod">
          <ac:chgData name="Wu, Fan" userId="4b10d03c-3d92-48e8-a0d5-6115b10b80cb" providerId="ADAL" clId="{D416C91B-BE20-0F49-964F-6BB02B2B27ED}" dt="2023-05-07T00:19:20.596" v="27846" actId="207"/>
          <ac:spMkLst>
            <pc:docMk/>
            <pc:sldMk cId="3397216491" sldId="332"/>
            <ac:spMk id="79" creationId="{0696F7E1-52AF-E5E4-8883-07C4230C6AAC}"/>
          </ac:spMkLst>
        </pc:spChg>
        <pc:spChg chg="mod">
          <ac:chgData name="Wu, Fan" userId="4b10d03c-3d92-48e8-a0d5-6115b10b80cb" providerId="ADAL" clId="{D416C91B-BE20-0F49-964F-6BB02B2B27ED}" dt="2023-05-07T00:18:50.505" v="27844" actId="1035"/>
          <ac:spMkLst>
            <pc:docMk/>
            <pc:sldMk cId="3397216491" sldId="332"/>
            <ac:spMk id="80" creationId="{FC186E55-1E5C-BEEA-8B40-983F3F4491FA}"/>
          </ac:spMkLst>
        </pc:spChg>
        <pc:spChg chg="mod">
          <ac:chgData name="Wu, Fan" userId="4b10d03c-3d92-48e8-a0d5-6115b10b80cb" providerId="ADAL" clId="{D416C91B-BE20-0F49-964F-6BB02B2B27ED}" dt="2023-05-07T00:19:20.596" v="27846" actId="207"/>
          <ac:spMkLst>
            <pc:docMk/>
            <pc:sldMk cId="3397216491" sldId="332"/>
            <ac:spMk id="102" creationId="{507900F4-7DB3-9085-E77C-05F618F9EC15}"/>
          </ac:spMkLst>
        </pc:spChg>
        <pc:spChg chg="mod">
          <ac:chgData name="Wu, Fan" userId="4b10d03c-3d92-48e8-a0d5-6115b10b80cb" providerId="ADAL" clId="{D416C91B-BE20-0F49-964F-6BB02B2B27ED}" dt="2023-05-07T00:19:20.596" v="27846" actId="207"/>
          <ac:spMkLst>
            <pc:docMk/>
            <pc:sldMk cId="3397216491" sldId="332"/>
            <ac:spMk id="113" creationId="{56731FF2-372E-EBF0-2976-479BA37DD235}"/>
          </ac:spMkLst>
        </pc:spChg>
        <pc:spChg chg="mod">
          <ac:chgData name="Wu, Fan" userId="4b10d03c-3d92-48e8-a0d5-6115b10b80cb" providerId="ADAL" clId="{D416C91B-BE20-0F49-964F-6BB02B2B27ED}" dt="2023-05-07T00:19:20.596" v="27846" actId="207"/>
          <ac:spMkLst>
            <pc:docMk/>
            <pc:sldMk cId="3397216491" sldId="332"/>
            <ac:spMk id="130" creationId="{A4A6BF99-4698-860F-BAF1-1480B117B508}"/>
          </ac:spMkLst>
        </pc:spChg>
        <pc:spChg chg="mod">
          <ac:chgData name="Wu, Fan" userId="4b10d03c-3d92-48e8-a0d5-6115b10b80cb" providerId="ADAL" clId="{D416C91B-BE20-0F49-964F-6BB02B2B27ED}" dt="2023-05-07T00:18:50.505" v="27844" actId="1035"/>
          <ac:spMkLst>
            <pc:docMk/>
            <pc:sldMk cId="3397216491" sldId="332"/>
            <ac:spMk id="157" creationId="{BB05EC43-8010-67B5-5B2B-9474CC2D6ACE}"/>
          </ac:spMkLst>
        </pc:spChg>
        <pc:spChg chg="mod">
          <ac:chgData name="Wu, Fan" userId="4b10d03c-3d92-48e8-a0d5-6115b10b80cb" providerId="ADAL" clId="{D416C91B-BE20-0F49-964F-6BB02B2B27ED}" dt="2023-05-07T00:19:20.596" v="27846" actId="207"/>
          <ac:spMkLst>
            <pc:docMk/>
            <pc:sldMk cId="3397216491" sldId="332"/>
            <ac:spMk id="158" creationId="{923DD7B5-BF84-132E-B3F0-ADC77AA62F2F}"/>
          </ac:spMkLst>
        </pc:spChg>
        <pc:spChg chg="mod">
          <ac:chgData name="Wu, Fan" userId="4b10d03c-3d92-48e8-a0d5-6115b10b80cb" providerId="ADAL" clId="{D416C91B-BE20-0F49-964F-6BB02B2B27ED}" dt="2023-05-07T00:21:14.937" v="27851" actId="1035"/>
          <ac:spMkLst>
            <pc:docMk/>
            <pc:sldMk cId="3397216491" sldId="332"/>
            <ac:spMk id="159" creationId="{E7B93FB7-46A5-C9FA-78CA-C3C3343706FA}"/>
          </ac:spMkLst>
        </pc:spChg>
      </pc:sldChg>
      <pc:sldChg chg="new del">
        <pc:chgData name="Wu, Fan" userId="4b10d03c-3d92-48e8-a0d5-6115b10b80cb" providerId="ADAL" clId="{D416C91B-BE20-0F49-964F-6BB02B2B27ED}" dt="2023-05-07T00:22:17.965" v="27853" actId="2696"/>
        <pc:sldMkLst>
          <pc:docMk/>
          <pc:sldMk cId="577728504" sldId="333"/>
        </pc:sldMkLst>
      </pc:sldChg>
    </pc:docChg>
  </pc:docChgLst>
  <pc:docChgLst>
    <pc:chgData name="Sasidaran, Harish" userId="S::hxs210010@utdallas.edu::d5f3619d-674a-469a-b406-b6c5f77b73ae" providerId="AD" clId="Web-{858F558B-78D3-43CE-9E90-4DF8C480577A}"/>
    <pc:docChg chg="modSld sldOrd">
      <pc:chgData name="Sasidaran, Harish" userId="S::hxs210010@utdallas.edu::d5f3619d-674a-469a-b406-b6c5f77b73ae" providerId="AD" clId="Web-{858F558B-78D3-43CE-9E90-4DF8C480577A}" dt="2023-05-07T03:39:55.216" v="15" actId="14100"/>
      <pc:docMkLst>
        <pc:docMk/>
      </pc:docMkLst>
      <pc:sldChg chg="ord">
        <pc:chgData name="Sasidaran, Harish" userId="S::hxs210010@utdallas.edu::d5f3619d-674a-469a-b406-b6c5f77b73ae" providerId="AD" clId="Web-{858F558B-78D3-43CE-9E90-4DF8C480577A}" dt="2023-05-07T03:29:21.814" v="7"/>
        <pc:sldMkLst>
          <pc:docMk/>
          <pc:sldMk cId="89058158" sldId="257"/>
        </pc:sldMkLst>
      </pc:sldChg>
      <pc:sldChg chg="ord">
        <pc:chgData name="Sasidaran, Harish" userId="S::hxs210010@utdallas.edu::d5f3619d-674a-469a-b406-b6c5f77b73ae" providerId="AD" clId="Web-{858F558B-78D3-43CE-9E90-4DF8C480577A}" dt="2023-05-07T03:26:31.121" v="4"/>
        <pc:sldMkLst>
          <pc:docMk/>
          <pc:sldMk cId="657741695" sldId="305"/>
        </pc:sldMkLst>
      </pc:sldChg>
      <pc:sldChg chg="ord">
        <pc:chgData name="Sasidaran, Harish" userId="S::hxs210010@utdallas.edu::d5f3619d-674a-469a-b406-b6c5f77b73ae" providerId="AD" clId="Web-{858F558B-78D3-43CE-9E90-4DF8C480577A}" dt="2023-05-07T03:26:14.996" v="3"/>
        <pc:sldMkLst>
          <pc:docMk/>
          <pc:sldMk cId="4043047977" sldId="326"/>
        </pc:sldMkLst>
      </pc:sldChg>
      <pc:sldChg chg="ord">
        <pc:chgData name="Sasidaran, Harish" userId="S::hxs210010@utdallas.edu::d5f3619d-674a-469a-b406-b6c5f77b73ae" providerId="AD" clId="Web-{858F558B-78D3-43CE-9E90-4DF8C480577A}" dt="2023-05-07T03:29:01.720" v="6"/>
        <pc:sldMkLst>
          <pc:docMk/>
          <pc:sldMk cId="3254148639" sldId="330"/>
        </pc:sldMkLst>
      </pc:sldChg>
      <pc:sldChg chg="addSp delSp modSp">
        <pc:chgData name="Sasidaran, Harish" userId="S::hxs210010@utdallas.edu::d5f3619d-674a-469a-b406-b6c5f77b73ae" providerId="AD" clId="Web-{858F558B-78D3-43CE-9E90-4DF8C480577A}" dt="2023-05-07T03:39:55.216" v="15" actId="14100"/>
        <pc:sldMkLst>
          <pc:docMk/>
          <pc:sldMk cId="2756860013" sldId="331"/>
        </pc:sldMkLst>
        <pc:spChg chg="del">
          <ac:chgData name="Sasidaran, Harish" userId="S::hxs210010@utdallas.edu::d5f3619d-674a-469a-b406-b6c5f77b73ae" providerId="AD" clId="Web-{858F558B-78D3-43CE-9E90-4DF8C480577A}" dt="2023-05-07T03:15:45.975" v="2"/>
          <ac:spMkLst>
            <pc:docMk/>
            <pc:sldMk cId="2756860013" sldId="331"/>
            <ac:spMk id="7" creationId="{CEB17E02-BF7B-AF6D-3722-D81E162C6721}"/>
          </ac:spMkLst>
        </pc:spChg>
        <pc:graphicFrameChg chg="mod">
          <ac:chgData name="Sasidaran, Harish" userId="S::hxs210010@utdallas.edu::d5f3619d-674a-469a-b406-b6c5f77b73ae" providerId="AD" clId="Web-{858F558B-78D3-43CE-9E90-4DF8C480577A}" dt="2023-05-07T03:15:36.475" v="1" actId="14100"/>
          <ac:graphicFrameMkLst>
            <pc:docMk/>
            <pc:sldMk cId="2756860013" sldId="331"/>
            <ac:graphicFrameMk id="9" creationId="{BE7887CF-DCC9-4C34-A2CD-3B451861F78E}"/>
          </ac:graphicFrameMkLst>
        </pc:graphicFrameChg>
        <pc:graphicFrameChg chg="del mod">
          <ac:chgData name="Sasidaran, Harish" userId="S::hxs210010@utdallas.edu::d5f3619d-674a-469a-b406-b6c5f77b73ae" providerId="AD" clId="Web-{858F558B-78D3-43CE-9E90-4DF8C480577A}" dt="2023-05-07T03:39:10.230" v="12"/>
          <ac:graphicFrameMkLst>
            <pc:docMk/>
            <pc:sldMk cId="2756860013" sldId="331"/>
            <ac:graphicFrameMk id="11" creationId="{2A249DAE-A423-9EDA-B7FD-FD39149AFF71}"/>
          </ac:graphicFrameMkLst>
        </pc:graphicFrameChg>
        <pc:picChg chg="add mod">
          <ac:chgData name="Sasidaran, Harish" userId="S::hxs210010@utdallas.edu::d5f3619d-674a-469a-b406-b6c5f77b73ae" providerId="AD" clId="Web-{858F558B-78D3-43CE-9E90-4DF8C480577A}" dt="2023-05-07T03:39:55.216" v="15" actId="14100"/>
          <ac:picMkLst>
            <pc:docMk/>
            <pc:sldMk cId="2756860013" sldId="331"/>
            <ac:picMk id="2" creationId="{1A3E0701-0AC6-D9A3-32BC-E45F33815C2B}"/>
          </ac:picMkLst>
        </pc:picChg>
        <pc:picChg chg="mod modCrop">
          <ac:chgData name="Sasidaran, Harish" userId="S::hxs210010@utdallas.edu::d5f3619d-674a-469a-b406-b6c5f77b73ae" providerId="AD" clId="Web-{858F558B-78D3-43CE-9E90-4DF8C480577A}" dt="2023-05-07T03:38:28.526" v="10"/>
          <ac:picMkLst>
            <pc:docMk/>
            <pc:sldMk cId="2756860013" sldId="331"/>
            <ac:picMk id="14" creationId="{4AF586F4-6875-B77A-E218-1A652804C3FB}"/>
          </ac:picMkLst>
        </pc:picChg>
      </pc:sldChg>
    </pc:docChg>
  </pc:docChgLst>
  <pc:docChgLst>
    <pc:chgData name="Chandel, Ishika Singh" userId="S::isc210000@utdallas.edu::9206c39f-d8bb-4cf5-8905-719a8702311f" providerId="AD" clId="Web-{28325A37-2335-0C15-32DD-FAF026EE9574}"/>
    <pc:docChg chg="modSld">
      <pc:chgData name="Chandel, Ishika Singh" userId="S::isc210000@utdallas.edu::9206c39f-d8bb-4cf5-8905-719a8702311f" providerId="AD" clId="Web-{28325A37-2335-0C15-32DD-FAF026EE9574}" dt="2023-04-15T22:41:18.373" v="254"/>
      <pc:docMkLst>
        <pc:docMk/>
      </pc:docMkLst>
      <pc:sldChg chg="addSp delSp modSp">
        <pc:chgData name="Chandel, Ishika Singh" userId="S::isc210000@utdallas.edu::9206c39f-d8bb-4cf5-8905-719a8702311f" providerId="AD" clId="Web-{28325A37-2335-0C15-32DD-FAF026EE9574}" dt="2023-04-15T22:41:18.373" v="254"/>
        <pc:sldMkLst>
          <pc:docMk/>
          <pc:sldMk cId="306047584" sldId="284"/>
        </pc:sldMkLst>
        <pc:spChg chg="add del mod">
          <ac:chgData name="Chandel, Ishika Singh" userId="S::isc210000@utdallas.edu::9206c39f-d8bb-4cf5-8905-719a8702311f" providerId="AD" clId="Web-{28325A37-2335-0C15-32DD-FAF026EE9574}" dt="2023-04-15T22:27:14.591" v="106"/>
          <ac:spMkLst>
            <pc:docMk/>
            <pc:sldMk cId="306047584" sldId="284"/>
            <ac:spMk id="27" creationId="{2AC79C63-94A1-7C1A-F1FD-693BE8E11F38}"/>
          </ac:spMkLst>
        </pc:spChg>
        <pc:spChg chg="add mod">
          <ac:chgData name="Chandel, Ishika Singh" userId="S::isc210000@utdallas.edu::9206c39f-d8bb-4cf5-8905-719a8702311f" providerId="AD" clId="Web-{28325A37-2335-0C15-32DD-FAF026EE9574}" dt="2023-04-15T22:40:01.525" v="247" actId="20577"/>
          <ac:spMkLst>
            <pc:docMk/>
            <pc:sldMk cId="306047584" sldId="284"/>
            <ac:spMk id="82" creationId="{C57BB190-AAE2-2039-24F8-750224ABE046}"/>
          </ac:spMkLst>
        </pc:spChg>
        <pc:spChg chg="add del mod">
          <ac:chgData name="Chandel, Ishika Singh" userId="S::isc210000@utdallas.edu::9206c39f-d8bb-4cf5-8905-719a8702311f" providerId="AD" clId="Web-{28325A37-2335-0C15-32DD-FAF026EE9574}" dt="2023-04-15T22:37:21.520" v="150"/>
          <ac:spMkLst>
            <pc:docMk/>
            <pc:sldMk cId="306047584" sldId="284"/>
            <ac:spMk id="95" creationId="{FD7DF918-B6E1-2E96-FAB1-2A46511D1B20}"/>
          </ac:spMkLst>
        </pc:spChg>
        <pc:spChg chg="add mod">
          <ac:chgData name="Chandel, Ishika Singh" userId="S::isc210000@utdallas.edu::9206c39f-d8bb-4cf5-8905-719a8702311f" providerId="AD" clId="Web-{28325A37-2335-0C15-32DD-FAF026EE9574}" dt="2023-04-15T22:40:13.323" v="248"/>
          <ac:spMkLst>
            <pc:docMk/>
            <pc:sldMk cId="306047584" sldId="284"/>
            <ac:spMk id="96" creationId="{95F471F7-C3DD-71BC-1D68-95189B75EA3A}"/>
          </ac:spMkLst>
        </pc:spChg>
        <pc:spChg chg="add mod">
          <ac:chgData name="Chandel, Ishika Singh" userId="S::isc210000@utdallas.edu::9206c39f-d8bb-4cf5-8905-719a8702311f" providerId="AD" clId="Web-{28325A37-2335-0C15-32DD-FAF026EE9574}" dt="2023-04-15T22:40:34.245" v="249"/>
          <ac:spMkLst>
            <pc:docMk/>
            <pc:sldMk cId="306047584" sldId="284"/>
            <ac:spMk id="97" creationId="{366A80A8-31E1-C143-32D7-908830273CE0}"/>
          </ac:spMkLst>
        </pc:spChg>
        <pc:spChg chg="add mod">
          <ac:chgData name="Chandel, Ishika Singh" userId="S::isc210000@utdallas.edu::9206c39f-d8bb-4cf5-8905-719a8702311f" providerId="AD" clId="Web-{28325A37-2335-0C15-32DD-FAF026EE9574}" dt="2023-04-15T22:40:41.371" v="250"/>
          <ac:spMkLst>
            <pc:docMk/>
            <pc:sldMk cId="306047584" sldId="284"/>
            <ac:spMk id="98" creationId="{05969DA0-3118-5ECF-0C2C-261B391DB888}"/>
          </ac:spMkLst>
        </pc:spChg>
        <pc:graphicFrameChg chg="add del mod">
          <ac:chgData name="Chandel, Ishika Singh" userId="S::isc210000@utdallas.edu::9206c39f-d8bb-4cf5-8905-719a8702311f" providerId="AD" clId="Web-{28325A37-2335-0C15-32DD-FAF026EE9574}" dt="2023-04-15T22:41:08.637" v="251"/>
          <ac:graphicFrameMkLst>
            <pc:docMk/>
            <pc:sldMk cId="306047584" sldId="284"/>
            <ac:graphicFrameMk id="17" creationId="{EB520A68-DD96-9E24-9CFB-BCDD1E8A8BFC}"/>
          </ac:graphicFrameMkLst>
        </pc:graphicFrameChg>
        <pc:graphicFrameChg chg="add del mod">
          <ac:chgData name="Chandel, Ishika Singh" userId="S::isc210000@utdallas.edu::9206c39f-d8bb-4cf5-8905-719a8702311f" providerId="AD" clId="Web-{28325A37-2335-0C15-32DD-FAF026EE9574}" dt="2023-04-15T22:41:11.606" v="252"/>
          <ac:graphicFrameMkLst>
            <pc:docMk/>
            <pc:sldMk cId="306047584" sldId="284"/>
            <ac:graphicFrameMk id="18" creationId="{3F9DC864-FE0F-B147-ABDA-D1E73C8A434C}"/>
          </ac:graphicFrameMkLst>
        </pc:graphicFrameChg>
        <pc:graphicFrameChg chg="add del mod modGraphic">
          <ac:chgData name="Chandel, Ishika Singh" userId="S::isc210000@utdallas.edu::9206c39f-d8bb-4cf5-8905-719a8702311f" providerId="AD" clId="Web-{28325A37-2335-0C15-32DD-FAF026EE9574}" dt="2023-04-15T22:41:14.795" v="253"/>
          <ac:graphicFrameMkLst>
            <pc:docMk/>
            <pc:sldMk cId="306047584" sldId="284"/>
            <ac:graphicFrameMk id="20" creationId="{BAD34A21-386D-3BAD-40AD-BB00CB7D074A}"/>
          </ac:graphicFrameMkLst>
        </pc:graphicFrameChg>
        <pc:graphicFrameChg chg="add del mod">
          <ac:chgData name="Chandel, Ishika Singh" userId="S::isc210000@utdallas.edu::9206c39f-d8bb-4cf5-8905-719a8702311f" providerId="AD" clId="Web-{28325A37-2335-0C15-32DD-FAF026EE9574}" dt="2023-04-15T22:41:18.373" v="254"/>
          <ac:graphicFrameMkLst>
            <pc:docMk/>
            <pc:sldMk cId="306047584" sldId="284"/>
            <ac:graphicFrameMk id="22" creationId="{A41A46E1-09D6-24C0-2B8A-2917B9D81B3D}"/>
          </ac:graphicFrameMkLst>
        </pc:graphicFrameChg>
      </pc:sldChg>
    </pc:docChg>
  </pc:docChgLst>
  <pc:docChgLst>
    <pc:chgData name="Sasidaran, Harish" userId="d5f3619d-674a-469a-b406-b6c5f77b73ae" providerId="ADAL" clId="{9D7DB623-2CC4-4A73-BED6-A16352C35050}"/>
    <pc:docChg chg="undo custSel addSld modSld">
      <pc:chgData name="Sasidaran, Harish" userId="d5f3619d-674a-469a-b406-b6c5f77b73ae" providerId="ADAL" clId="{9D7DB623-2CC4-4A73-BED6-A16352C35050}" dt="2023-04-02T04:46:07.471" v="1439" actId="1076"/>
      <pc:docMkLst>
        <pc:docMk/>
      </pc:docMkLst>
      <pc:sldChg chg="modSp mod">
        <pc:chgData name="Sasidaran, Harish" userId="d5f3619d-674a-469a-b406-b6c5f77b73ae" providerId="ADAL" clId="{9D7DB623-2CC4-4A73-BED6-A16352C35050}" dt="2023-04-02T02:41:54.744" v="48"/>
        <pc:sldMkLst>
          <pc:docMk/>
          <pc:sldMk cId="89058158" sldId="257"/>
        </pc:sldMkLst>
        <pc:spChg chg="mod">
          <ac:chgData name="Sasidaran, Harish" userId="d5f3619d-674a-469a-b406-b6c5f77b73ae" providerId="ADAL" clId="{9D7DB623-2CC4-4A73-BED6-A16352C35050}" dt="2023-04-02T02:41:54.744" v="48"/>
          <ac:spMkLst>
            <pc:docMk/>
            <pc:sldMk cId="89058158" sldId="257"/>
            <ac:spMk id="3" creationId="{EEC53A31-B8CE-6CD0-0A4B-DA285BD1F497}"/>
          </ac:spMkLst>
        </pc:spChg>
      </pc:sldChg>
      <pc:sldChg chg="delSp modSp mod">
        <pc:chgData name="Sasidaran, Harish" userId="d5f3619d-674a-469a-b406-b6c5f77b73ae" providerId="ADAL" clId="{9D7DB623-2CC4-4A73-BED6-A16352C35050}" dt="2023-04-02T02:35:47.780" v="34" actId="478"/>
        <pc:sldMkLst>
          <pc:docMk/>
          <pc:sldMk cId="3743516077" sldId="265"/>
        </pc:sldMkLst>
        <pc:picChg chg="del mod">
          <ac:chgData name="Sasidaran, Harish" userId="d5f3619d-674a-469a-b406-b6c5f77b73ae" providerId="ADAL" clId="{9D7DB623-2CC4-4A73-BED6-A16352C35050}" dt="2023-04-02T02:35:47.780" v="34" actId="478"/>
          <ac:picMkLst>
            <pc:docMk/>
            <pc:sldMk cId="3743516077" sldId="265"/>
            <ac:picMk id="3" creationId="{FFA8039E-8297-5751-DA92-2214184F6BE2}"/>
          </ac:picMkLst>
        </pc:picChg>
      </pc:sldChg>
      <pc:sldChg chg="addSp delSp modSp mod">
        <pc:chgData name="Sasidaran, Harish" userId="d5f3619d-674a-469a-b406-b6c5f77b73ae" providerId="ADAL" clId="{9D7DB623-2CC4-4A73-BED6-A16352C35050}" dt="2023-04-02T04:44:38.190" v="1428" actId="1076"/>
        <pc:sldMkLst>
          <pc:docMk/>
          <pc:sldMk cId="606000377" sldId="267"/>
        </pc:sldMkLst>
        <pc:spChg chg="mod">
          <ac:chgData name="Sasidaran, Harish" userId="d5f3619d-674a-469a-b406-b6c5f77b73ae" providerId="ADAL" clId="{9D7DB623-2CC4-4A73-BED6-A16352C35050}" dt="2023-04-02T03:56:14.948" v="1118" actId="1076"/>
          <ac:spMkLst>
            <pc:docMk/>
            <pc:sldMk cId="606000377" sldId="267"/>
            <ac:spMk id="2" creationId="{5BC8F332-30F8-FE30-909C-B797703A9CA3}"/>
          </ac:spMkLst>
        </pc:spChg>
        <pc:spChg chg="del">
          <ac:chgData name="Sasidaran, Harish" userId="d5f3619d-674a-469a-b406-b6c5f77b73ae" providerId="ADAL" clId="{9D7DB623-2CC4-4A73-BED6-A16352C35050}" dt="2023-04-02T02:42:34.776" v="50"/>
          <ac:spMkLst>
            <pc:docMk/>
            <pc:sldMk cId="606000377" sldId="267"/>
            <ac:spMk id="3" creationId="{4D2A08EC-472B-EACB-A5A8-95EDF8D6E5A5}"/>
          </ac:spMkLst>
        </pc:spChg>
        <pc:spChg chg="add mod">
          <ac:chgData name="Sasidaran, Harish" userId="d5f3619d-674a-469a-b406-b6c5f77b73ae" providerId="ADAL" clId="{9D7DB623-2CC4-4A73-BED6-A16352C35050}" dt="2023-04-02T04:44:32.556" v="1426" actId="14100"/>
          <ac:spMkLst>
            <pc:docMk/>
            <pc:sldMk cId="606000377" sldId="267"/>
            <ac:spMk id="7" creationId="{80FD00C7-9797-6967-689F-B33203E71EBC}"/>
          </ac:spMkLst>
        </pc:spChg>
        <pc:spChg chg="add del mod">
          <ac:chgData name="Sasidaran, Harish" userId="d5f3619d-674a-469a-b406-b6c5f77b73ae" providerId="ADAL" clId="{9D7DB623-2CC4-4A73-BED6-A16352C35050}" dt="2023-04-02T03:32:24.191" v="992" actId="478"/>
          <ac:spMkLst>
            <pc:docMk/>
            <pc:sldMk cId="606000377" sldId="267"/>
            <ac:spMk id="9" creationId="{CDA63C67-4D0A-7DBB-C51F-6FF34D19B765}"/>
          </ac:spMkLst>
        </pc:spChg>
        <pc:graphicFrameChg chg="add del mod">
          <ac:chgData name="Sasidaran, Harish" userId="d5f3619d-674a-469a-b406-b6c5f77b73ae" providerId="ADAL" clId="{9D7DB623-2CC4-4A73-BED6-A16352C35050}" dt="2023-04-02T03:32:15.425" v="988" actId="478"/>
          <ac:graphicFrameMkLst>
            <pc:docMk/>
            <pc:sldMk cId="606000377" sldId="267"/>
            <ac:graphicFrameMk id="4" creationId="{9807AF24-EE45-86AD-1C2A-8B9C3A46D430}"/>
          </ac:graphicFrameMkLst>
        </pc:graphicFrameChg>
        <pc:graphicFrameChg chg="add del mod">
          <ac:chgData name="Sasidaran, Harish" userId="d5f3619d-674a-469a-b406-b6c5f77b73ae" providerId="ADAL" clId="{9D7DB623-2CC4-4A73-BED6-A16352C35050}" dt="2023-04-02T02:46:54.241" v="136" actId="478"/>
          <ac:graphicFrameMkLst>
            <pc:docMk/>
            <pc:sldMk cId="606000377" sldId="267"/>
            <ac:graphicFrameMk id="5" creationId="{3D192EB9-A2F1-7E1D-C26A-6A7C766A722A}"/>
          </ac:graphicFrameMkLst>
        </pc:graphicFrameChg>
        <pc:graphicFrameChg chg="add del mod">
          <ac:chgData name="Sasidaran, Harish" userId="d5f3619d-674a-469a-b406-b6c5f77b73ae" providerId="ADAL" clId="{9D7DB623-2CC4-4A73-BED6-A16352C35050}" dt="2023-04-02T03:35:58.673" v="1004" actId="478"/>
          <ac:graphicFrameMkLst>
            <pc:docMk/>
            <pc:sldMk cId="606000377" sldId="267"/>
            <ac:graphicFrameMk id="6" creationId="{EA49AC1A-77DE-DC4C-3C8E-8BAB26EC1E49}"/>
          </ac:graphicFrameMkLst>
        </pc:graphicFrameChg>
        <pc:graphicFrameChg chg="add del mod">
          <ac:chgData name="Sasidaran, Harish" userId="d5f3619d-674a-469a-b406-b6c5f77b73ae" providerId="ADAL" clId="{9D7DB623-2CC4-4A73-BED6-A16352C35050}" dt="2023-04-02T03:35:57.644" v="1003" actId="478"/>
          <ac:graphicFrameMkLst>
            <pc:docMk/>
            <pc:sldMk cId="606000377" sldId="267"/>
            <ac:graphicFrameMk id="10" creationId="{84EF7E6A-C163-9A57-941A-A4CFD454B474}"/>
          </ac:graphicFrameMkLst>
        </pc:graphicFrameChg>
        <pc:graphicFrameChg chg="add mod">
          <ac:chgData name="Sasidaran, Harish" userId="d5f3619d-674a-469a-b406-b6c5f77b73ae" providerId="ADAL" clId="{9D7DB623-2CC4-4A73-BED6-A16352C35050}" dt="2023-04-02T04:44:38.190" v="1428" actId="1076"/>
          <ac:graphicFrameMkLst>
            <pc:docMk/>
            <pc:sldMk cId="606000377" sldId="267"/>
            <ac:graphicFrameMk id="11" creationId="{84EF7E6A-C163-9A57-941A-A4CFD454B474}"/>
          </ac:graphicFrameMkLst>
        </pc:graphicFrameChg>
        <pc:graphicFrameChg chg="add del mod">
          <ac:chgData name="Sasidaran, Harish" userId="d5f3619d-674a-469a-b406-b6c5f77b73ae" providerId="ADAL" clId="{9D7DB623-2CC4-4A73-BED6-A16352C35050}" dt="2023-04-02T03:52:12.465" v="1090" actId="478"/>
          <ac:graphicFrameMkLst>
            <pc:docMk/>
            <pc:sldMk cId="606000377" sldId="267"/>
            <ac:graphicFrameMk id="12" creationId="{2636CB56-D2F4-1E0F-F007-1CDADCA9D6B7}"/>
          </ac:graphicFrameMkLst>
        </pc:graphicFrameChg>
        <pc:graphicFrameChg chg="add mod">
          <ac:chgData name="Sasidaran, Harish" userId="d5f3619d-674a-469a-b406-b6c5f77b73ae" providerId="ADAL" clId="{9D7DB623-2CC4-4A73-BED6-A16352C35050}" dt="2023-04-02T04:44:35.324" v="1427" actId="1076"/>
          <ac:graphicFrameMkLst>
            <pc:docMk/>
            <pc:sldMk cId="606000377" sldId="267"/>
            <ac:graphicFrameMk id="13" creationId="{2636CB56-D2F4-1E0F-F007-1CDADCA9D6B7}"/>
          </ac:graphicFrameMkLst>
        </pc:graphicFrameChg>
        <pc:picChg chg="add del mod">
          <ac:chgData name="Sasidaran, Harish" userId="d5f3619d-674a-469a-b406-b6c5f77b73ae" providerId="ADAL" clId="{9D7DB623-2CC4-4A73-BED6-A16352C35050}" dt="2023-04-02T04:43:17.863" v="1410" actId="478"/>
          <ac:picMkLst>
            <pc:docMk/>
            <pc:sldMk cId="606000377" sldId="267"/>
            <ac:picMk id="15" creationId="{3B7BE379-55A1-19CB-0CA6-7E47B92DDD76}"/>
          </ac:picMkLst>
        </pc:picChg>
        <pc:picChg chg="add del mod">
          <ac:chgData name="Sasidaran, Harish" userId="d5f3619d-674a-469a-b406-b6c5f77b73ae" providerId="ADAL" clId="{9D7DB623-2CC4-4A73-BED6-A16352C35050}" dt="2023-04-02T04:42:44.098" v="1404" actId="478"/>
          <ac:picMkLst>
            <pc:docMk/>
            <pc:sldMk cId="606000377" sldId="267"/>
            <ac:picMk id="17" creationId="{8ED077CA-D32D-8C6A-2089-60440DAE7AA1}"/>
          </ac:picMkLst>
        </pc:picChg>
        <pc:picChg chg="add del mod">
          <ac:chgData name="Sasidaran, Harish" userId="d5f3619d-674a-469a-b406-b6c5f77b73ae" providerId="ADAL" clId="{9D7DB623-2CC4-4A73-BED6-A16352C35050}" dt="2023-04-02T04:43:44.704" v="1415" actId="478"/>
          <ac:picMkLst>
            <pc:docMk/>
            <pc:sldMk cId="606000377" sldId="267"/>
            <ac:picMk id="19" creationId="{69204A27-73FA-348B-62E1-74B0693A5F90}"/>
          </ac:picMkLst>
        </pc:picChg>
        <pc:picChg chg="add del mod">
          <ac:chgData name="Sasidaran, Harish" userId="d5f3619d-674a-469a-b406-b6c5f77b73ae" providerId="ADAL" clId="{9D7DB623-2CC4-4A73-BED6-A16352C35050}" dt="2023-04-02T04:00:01.335" v="1169" actId="478"/>
          <ac:picMkLst>
            <pc:docMk/>
            <pc:sldMk cId="606000377" sldId="267"/>
            <ac:picMk id="21" creationId="{A274BD8A-18EE-E513-6B0D-99D57E63939B}"/>
          </ac:picMkLst>
        </pc:picChg>
        <pc:picChg chg="add del mod modCrop">
          <ac:chgData name="Sasidaran, Harish" userId="d5f3619d-674a-469a-b406-b6c5f77b73ae" providerId="ADAL" clId="{9D7DB623-2CC4-4A73-BED6-A16352C35050}" dt="2023-04-02T04:43:48.462" v="1416" actId="21"/>
          <ac:picMkLst>
            <pc:docMk/>
            <pc:sldMk cId="606000377" sldId="267"/>
            <ac:picMk id="23" creationId="{3BFFCB8A-311A-D7B2-0610-4715EE901FA6}"/>
          </ac:picMkLst>
        </pc:picChg>
      </pc:sldChg>
      <pc:sldChg chg="addSp delSp modSp new mod">
        <pc:chgData name="Sasidaran, Harish" userId="d5f3619d-674a-469a-b406-b6c5f77b73ae" providerId="ADAL" clId="{9D7DB623-2CC4-4A73-BED6-A16352C35050}" dt="2023-04-02T04:44:13.989" v="1424" actId="164"/>
        <pc:sldMkLst>
          <pc:docMk/>
          <pc:sldMk cId="1958308513" sldId="271"/>
        </pc:sldMkLst>
        <pc:spChg chg="mod">
          <ac:chgData name="Sasidaran, Harish" userId="d5f3619d-674a-469a-b406-b6c5f77b73ae" providerId="ADAL" clId="{9D7DB623-2CC4-4A73-BED6-A16352C35050}" dt="2023-04-02T04:23:12.323" v="1257" actId="1076"/>
          <ac:spMkLst>
            <pc:docMk/>
            <pc:sldMk cId="1958308513" sldId="271"/>
            <ac:spMk id="2" creationId="{366F63B8-2F99-F64D-DEBA-A993DED5CD2A}"/>
          </ac:spMkLst>
        </pc:spChg>
        <pc:spChg chg="del">
          <ac:chgData name="Sasidaran, Harish" userId="d5f3619d-674a-469a-b406-b6c5f77b73ae" providerId="ADAL" clId="{9D7DB623-2CC4-4A73-BED6-A16352C35050}" dt="2023-04-02T04:19:35.570" v="1237"/>
          <ac:spMkLst>
            <pc:docMk/>
            <pc:sldMk cId="1958308513" sldId="271"/>
            <ac:spMk id="3" creationId="{FFBAEC0A-C4FF-005B-A2E8-8B67632624E4}"/>
          </ac:spMkLst>
        </pc:spChg>
        <pc:spChg chg="add del mod">
          <ac:chgData name="Sasidaran, Harish" userId="d5f3619d-674a-469a-b406-b6c5f77b73ae" providerId="ADAL" clId="{9D7DB623-2CC4-4A73-BED6-A16352C35050}" dt="2023-04-02T04:20:25.604" v="1244"/>
          <ac:spMkLst>
            <pc:docMk/>
            <pc:sldMk cId="1958308513" sldId="271"/>
            <ac:spMk id="6" creationId="{FB19A328-0344-DD6C-A532-EEE006854AD7}"/>
          </ac:spMkLst>
        </pc:spChg>
        <pc:spChg chg="add del mod">
          <ac:chgData name="Sasidaran, Harish" userId="d5f3619d-674a-469a-b406-b6c5f77b73ae" providerId="ADAL" clId="{9D7DB623-2CC4-4A73-BED6-A16352C35050}" dt="2023-04-02T04:22:25.313" v="1254"/>
          <ac:spMkLst>
            <pc:docMk/>
            <pc:sldMk cId="1958308513" sldId="271"/>
            <ac:spMk id="10" creationId="{CCC7025D-CFDB-7614-7AC8-BA1F449F70FD}"/>
          </ac:spMkLst>
        </pc:spChg>
        <pc:spChg chg="add del">
          <ac:chgData name="Sasidaran, Harish" userId="d5f3619d-674a-469a-b406-b6c5f77b73ae" providerId="ADAL" clId="{9D7DB623-2CC4-4A73-BED6-A16352C35050}" dt="2023-04-02T04:24:01.621" v="1282" actId="22"/>
          <ac:spMkLst>
            <pc:docMk/>
            <pc:sldMk cId="1958308513" sldId="271"/>
            <ac:spMk id="14" creationId="{651E832F-DDF8-3916-E9F2-64669B6E24C0}"/>
          </ac:spMkLst>
        </pc:spChg>
        <pc:grpChg chg="add mod">
          <ac:chgData name="Sasidaran, Harish" userId="d5f3619d-674a-469a-b406-b6c5f77b73ae" providerId="ADAL" clId="{9D7DB623-2CC4-4A73-BED6-A16352C35050}" dt="2023-04-02T04:29:36.486" v="1321" actId="1076"/>
          <ac:grpSpMkLst>
            <pc:docMk/>
            <pc:sldMk cId="1958308513" sldId="271"/>
            <ac:grpSpMk id="21" creationId="{ABE18E5A-9749-4AD7-EC59-9CE07853C591}"/>
          </ac:grpSpMkLst>
        </pc:grpChg>
        <pc:grpChg chg="add del mod">
          <ac:chgData name="Sasidaran, Harish" userId="d5f3619d-674a-469a-b406-b6c5f77b73ae" providerId="ADAL" clId="{9D7DB623-2CC4-4A73-BED6-A16352C35050}" dt="2023-04-02T04:29:18.387" v="1319" actId="165"/>
          <ac:grpSpMkLst>
            <pc:docMk/>
            <pc:sldMk cId="1958308513" sldId="271"/>
            <ac:grpSpMk id="24" creationId="{45046946-C2C0-4822-1066-64B3A37A74F9}"/>
          </ac:grpSpMkLst>
        </pc:grpChg>
        <pc:grpChg chg="add mod">
          <ac:chgData name="Sasidaran, Harish" userId="d5f3619d-674a-469a-b406-b6c5f77b73ae" providerId="ADAL" clId="{9D7DB623-2CC4-4A73-BED6-A16352C35050}" dt="2023-04-02T04:29:38.729" v="1322" actId="1076"/>
          <ac:grpSpMkLst>
            <pc:docMk/>
            <pc:sldMk cId="1958308513" sldId="271"/>
            <ac:grpSpMk id="27" creationId="{C7AE2030-B03F-DBC4-03EB-8FE685DA8C5E}"/>
          </ac:grpSpMkLst>
        </pc:grpChg>
        <pc:grpChg chg="add mod">
          <ac:chgData name="Sasidaran, Harish" userId="d5f3619d-674a-469a-b406-b6c5f77b73ae" providerId="ADAL" clId="{9D7DB623-2CC4-4A73-BED6-A16352C35050}" dt="2023-04-02T04:34:56.209" v="1367" actId="164"/>
          <ac:grpSpMkLst>
            <pc:docMk/>
            <pc:sldMk cId="1958308513" sldId="271"/>
            <ac:grpSpMk id="33" creationId="{88102CCA-27C6-D253-14CB-54C6EE5C5733}"/>
          </ac:grpSpMkLst>
        </pc:grpChg>
        <pc:grpChg chg="add mod">
          <ac:chgData name="Sasidaran, Harish" userId="d5f3619d-674a-469a-b406-b6c5f77b73ae" providerId="ADAL" clId="{9D7DB623-2CC4-4A73-BED6-A16352C35050}" dt="2023-04-02T04:37:04.647" v="1381" actId="164"/>
          <ac:grpSpMkLst>
            <pc:docMk/>
            <pc:sldMk cId="1958308513" sldId="271"/>
            <ac:grpSpMk id="40" creationId="{039D42C1-6B4A-4B25-E4FF-829CB57A6984}"/>
          </ac:grpSpMkLst>
        </pc:grpChg>
        <pc:grpChg chg="add mod">
          <ac:chgData name="Sasidaran, Harish" userId="d5f3619d-674a-469a-b406-b6c5f77b73ae" providerId="ADAL" clId="{9D7DB623-2CC4-4A73-BED6-A16352C35050}" dt="2023-04-02T04:41:16.639" v="1395" actId="164"/>
          <ac:grpSpMkLst>
            <pc:docMk/>
            <pc:sldMk cId="1958308513" sldId="271"/>
            <ac:grpSpMk id="45" creationId="{A362C036-860B-96F6-96DD-308BAF26AC1C}"/>
          </ac:grpSpMkLst>
        </pc:grpChg>
        <pc:grpChg chg="add mod">
          <ac:chgData name="Sasidaran, Harish" userId="d5f3619d-674a-469a-b406-b6c5f77b73ae" providerId="ADAL" clId="{9D7DB623-2CC4-4A73-BED6-A16352C35050}" dt="2023-04-02T04:41:16.639" v="1395" actId="164"/>
          <ac:grpSpMkLst>
            <pc:docMk/>
            <pc:sldMk cId="1958308513" sldId="271"/>
            <ac:grpSpMk id="48" creationId="{25DA24F5-BEDD-BAD8-DC24-869AD388ED74}"/>
          </ac:grpSpMkLst>
        </pc:grpChg>
        <pc:grpChg chg="add mod">
          <ac:chgData name="Sasidaran, Harish" userId="d5f3619d-674a-469a-b406-b6c5f77b73ae" providerId="ADAL" clId="{9D7DB623-2CC4-4A73-BED6-A16352C35050}" dt="2023-04-02T04:44:13.989" v="1424" actId="164"/>
          <ac:grpSpMkLst>
            <pc:docMk/>
            <pc:sldMk cId="1958308513" sldId="271"/>
            <ac:grpSpMk id="49" creationId="{8A6D9E2D-CEFA-C0F6-49F6-EE2088144AF2}"/>
          </ac:grpSpMkLst>
        </pc:grpChg>
        <pc:graphicFrameChg chg="add del mod modGraphic">
          <ac:chgData name="Sasidaran, Harish" userId="d5f3619d-674a-469a-b406-b6c5f77b73ae" providerId="ADAL" clId="{9D7DB623-2CC4-4A73-BED6-A16352C35050}" dt="2023-04-02T04:19:45.742" v="1240" actId="478"/>
          <ac:graphicFrameMkLst>
            <pc:docMk/>
            <pc:sldMk cId="1958308513" sldId="271"/>
            <ac:graphicFrameMk id="4" creationId="{207C685E-DEFE-E49C-A3FA-2B121BE0D1FB}"/>
          </ac:graphicFrameMkLst>
        </pc:graphicFrameChg>
        <pc:graphicFrameChg chg="add del mod">
          <ac:chgData name="Sasidaran, Harish" userId="d5f3619d-674a-469a-b406-b6c5f77b73ae" providerId="ADAL" clId="{9D7DB623-2CC4-4A73-BED6-A16352C35050}" dt="2023-04-02T04:20:13.713" v="1243" actId="478"/>
          <ac:graphicFrameMkLst>
            <pc:docMk/>
            <pc:sldMk cId="1958308513" sldId="271"/>
            <ac:graphicFrameMk id="7" creationId="{B585E436-DF32-BD1B-4215-2C23853A1B33}"/>
          </ac:graphicFrameMkLst>
        </pc:graphicFrameChg>
        <pc:graphicFrameChg chg="add del mod modGraphic">
          <ac:chgData name="Sasidaran, Harish" userId="d5f3619d-674a-469a-b406-b6c5f77b73ae" providerId="ADAL" clId="{9D7DB623-2CC4-4A73-BED6-A16352C35050}" dt="2023-04-02T04:21:49.191" v="1253" actId="478"/>
          <ac:graphicFrameMkLst>
            <pc:docMk/>
            <pc:sldMk cId="1958308513" sldId="271"/>
            <ac:graphicFrameMk id="8" creationId="{5E95E912-49D6-DFF7-D7D6-CC9D94941ADD}"/>
          </ac:graphicFrameMkLst>
        </pc:graphicFrameChg>
        <pc:graphicFrameChg chg="add mod modGraphic">
          <ac:chgData name="Sasidaran, Harish" userId="d5f3619d-674a-469a-b406-b6c5f77b73ae" providerId="ADAL" clId="{9D7DB623-2CC4-4A73-BED6-A16352C35050}" dt="2023-04-02T04:33:16.790" v="1356"/>
          <ac:graphicFrameMkLst>
            <pc:docMk/>
            <pc:sldMk cId="1958308513" sldId="271"/>
            <ac:graphicFrameMk id="11" creationId="{39199C35-E9DC-63BF-10A9-9CAD74146706}"/>
          </ac:graphicFrameMkLst>
        </pc:graphicFrameChg>
        <pc:graphicFrameChg chg="add del mod">
          <ac:chgData name="Sasidaran, Harish" userId="d5f3619d-674a-469a-b406-b6c5f77b73ae" providerId="ADAL" clId="{9D7DB623-2CC4-4A73-BED6-A16352C35050}" dt="2023-04-02T04:23:51.902" v="1280"/>
          <ac:graphicFrameMkLst>
            <pc:docMk/>
            <pc:sldMk cId="1958308513" sldId="271"/>
            <ac:graphicFrameMk id="12" creationId="{F85B6C49-D5D8-5A08-EA87-A91F98024C90}"/>
          </ac:graphicFrameMkLst>
        </pc:graphicFrameChg>
        <pc:picChg chg="mod topLvl">
          <ac:chgData name="Sasidaran, Harish" userId="d5f3619d-674a-469a-b406-b6c5f77b73ae" providerId="ADAL" clId="{9D7DB623-2CC4-4A73-BED6-A16352C35050}" dt="2023-04-02T04:30:05.294" v="1329" actId="14100"/>
          <ac:picMkLst>
            <pc:docMk/>
            <pc:sldMk cId="1958308513" sldId="271"/>
            <ac:picMk id="12" creationId="{633642E0-D2E4-A503-1707-9BB398ADBDD0}"/>
          </ac:picMkLst>
        </pc:picChg>
        <pc:picChg chg="add mod">
          <ac:chgData name="Sasidaran, Harish" userId="d5f3619d-674a-469a-b406-b6c5f77b73ae" providerId="ADAL" clId="{9D7DB623-2CC4-4A73-BED6-A16352C35050}" dt="2023-04-02T04:29:46.978" v="1325" actId="1076"/>
          <ac:picMkLst>
            <pc:docMk/>
            <pc:sldMk cId="1958308513" sldId="271"/>
            <ac:picMk id="16" creationId="{F00BE5A7-0E1D-9F98-EDB5-A67DE9EE9D45}"/>
          </ac:picMkLst>
        </pc:picChg>
        <pc:picChg chg="add mod">
          <ac:chgData name="Sasidaran, Harish" userId="d5f3619d-674a-469a-b406-b6c5f77b73ae" providerId="ADAL" clId="{9D7DB623-2CC4-4A73-BED6-A16352C35050}" dt="2023-04-02T04:29:45.302" v="1324" actId="1076"/>
          <ac:picMkLst>
            <pc:docMk/>
            <pc:sldMk cId="1958308513" sldId="271"/>
            <ac:picMk id="18" creationId="{B9B5ECA7-AB61-EFCD-EEC1-39C0FB3873B8}"/>
          </ac:picMkLst>
        </pc:picChg>
        <pc:picChg chg="add mod">
          <ac:chgData name="Sasidaran, Harish" userId="d5f3619d-674a-469a-b406-b6c5f77b73ae" providerId="ADAL" clId="{9D7DB623-2CC4-4A73-BED6-A16352C35050}" dt="2023-04-02T04:29:55.181" v="1328" actId="1076"/>
          <ac:picMkLst>
            <pc:docMk/>
            <pc:sldMk cId="1958308513" sldId="271"/>
            <ac:picMk id="20" creationId="{8D62C394-60D8-8E3E-9088-3E573FC2556C}"/>
          </ac:picMkLst>
        </pc:picChg>
        <pc:picChg chg="add mod topLvl">
          <ac:chgData name="Sasidaran, Harish" userId="d5f3619d-674a-469a-b406-b6c5f77b73ae" providerId="ADAL" clId="{9D7DB623-2CC4-4A73-BED6-A16352C35050}" dt="2023-04-02T04:30:09.712" v="1331" actId="1076"/>
          <ac:picMkLst>
            <pc:docMk/>
            <pc:sldMk cId="1958308513" sldId="271"/>
            <ac:picMk id="23" creationId="{3792EE0A-BFB5-4422-A82A-95417DEE83A6}"/>
          </ac:picMkLst>
        </pc:picChg>
        <pc:picChg chg="add mod">
          <ac:chgData name="Sasidaran, Harish" userId="d5f3619d-674a-469a-b406-b6c5f77b73ae" providerId="ADAL" clId="{9D7DB623-2CC4-4A73-BED6-A16352C35050}" dt="2023-04-02T04:30:11.565" v="1332" actId="1076"/>
          <ac:picMkLst>
            <pc:docMk/>
            <pc:sldMk cId="1958308513" sldId="271"/>
            <ac:picMk id="26" creationId="{A8060D91-F6E5-A53E-A080-8E549DDB7CB3}"/>
          </ac:picMkLst>
        </pc:picChg>
        <pc:picChg chg="add mod">
          <ac:chgData name="Sasidaran, Harish" userId="d5f3619d-674a-469a-b406-b6c5f77b73ae" providerId="ADAL" clId="{9D7DB623-2CC4-4A73-BED6-A16352C35050}" dt="2023-04-02T04:34:56.209" v="1367" actId="164"/>
          <ac:picMkLst>
            <pc:docMk/>
            <pc:sldMk cId="1958308513" sldId="271"/>
            <ac:picMk id="29" creationId="{384787F6-751A-BBEA-5BF7-6E85A8510298}"/>
          </ac:picMkLst>
        </pc:picChg>
        <pc:picChg chg="add mod">
          <ac:chgData name="Sasidaran, Harish" userId="d5f3619d-674a-469a-b406-b6c5f77b73ae" providerId="ADAL" clId="{9D7DB623-2CC4-4A73-BED6-A16352C35050}" dt="2023-04-02T04:31:49.890" v="1349" actId="1076"/>
          <ac:picMkLst>
            <pc:docMk/>
            <pc:sldMk cId="1958308513" sldId="271"/>
            <ac:picMk id="31" creationId="{CA9469A7-CE26-763D-BF62-8948E191494D}"/>
          </ac:picMkLst>
        </pc:picChg>
        <pc:picChg chg="add mod">
          <ac:chgData name="Sasidaran, Harish" userId="d5f3619d-674a-469a-b406-b6c5f77b73ae" providerId="ADAL" clId="{9D7DB623-2CC4-4A73-BED6-A16352C35050}" dt="2023-04-02T04:34:56.209" v="1367" actId="164"/>
          <ac:picMkLst>
            <pc:docMk/>
            <pc:sldMk cId="1958308513" sldId="271"/>
            <ac:picMk id="32" creationId="{C02501C8-CC14-5BD7-4508-B84E194072BE}"/>
          </ac:picMkLst>
        </pc:picChg>
        <pc:picChg chg="add mod">
          <ac:chgData name="Sasidaran, Harish" userId="d5f3619d-674a-469a-b406-b6c5f77b73ae" providerId="ADAL" clId="{9D7DB623-2CC4-4A73-BED6-A16352C35050}" dt="2023-04-02T04:37:04.647" v="1381" actId="164"/>
          <ac:picMkLst>
            <pc:docMk/>
            <pc:sldMk cId="1958308513" sldId="271"/>
            <ac:picMk id="35" creationId="{DD4AC716-9E40-58D2-3E59-5806CB64E9C2}"/>
          </ac:picMkLst>
        </pc:picChg>
        <pc:picChg chg="add mod">
          <ac:chgData name="Sasidaran, Harish" userId="d5f3619d-674a-469a-b406-b6c5f77b73ae" providerId="ADAL" clId="{9D7DB623-2CC4-4A73-BED6-A16352C35050}" dt="2023-04-02T04:37:04.647" v="1381" actId="164"/>
          <ac:picMkLst>
            <pc:docMk/>
            <pc:sldMk cId="1958308513" sldId="271"/>
            <ac:picMk id="37" creationId="{F404A5AC-0200-776A-62BE-6BC68A1D4F31}"/>
          </ac:picMkLst>
        </pc:picChg>
        <pc:picChg chg="add mod">
          <ac:chgData name="Sasidaran, Harish" userId="d5f3619d-674a-469a-b406-b6c5f77b73ae" providerId="ADAL" clId="{9D7DB623-2CC4-4A73-BED6-A16352C35050}" dt="2023-04-02T04:37:04.647" v="1381" actId="164"/>
          <ac:picMkLst>
            <pc:docMk/>
            <pc:sldMk cId="1958308513" sldId="271"/>
            <ac:picMk id="39" creationId="{3102BCBA-F0AE-362A-EFEA-D1B65C76662F}"/>
          </ac:picMkLst>
        </pc:picChg>
        <pc:picChg chg="add mod">
          <ac:chgData name="Sasidaran, Harish" userId="d5f3619d-674a-469a-b406-b6c5f77b73ae" providerId="ADAL" clId="{9D7DB623-2CC4-4A73-BED6-A16352C35050}" dt="2023-04-02T04:40:24.357" v="1390" actId="164"/>
          <ac:picMkLst>
            <pc:docMk/>
            <pc:sldMk cId="1958308513" sldId="271"/>
            <ac:picMk id="42" creationId="{48B35E82-3DFF-154E-5450-40386F44220C}"/>
          </ac:picMkLst>
        </pc:picChg>
        <pc:picChg chg="add mod">
          <ac:chgData name="Sasidaran, Harish" userId="d5f3619d-674a-469a-b406-b6c5f77b73ae" providerId="ADAL" clId="{9D7DB623-2CC4-4A73-BED6-A16352C35050}" dt="2023-04-02T04:40:24.357" v="1390" actId="164"/>
          <ac:picMkLst>
            <pc:docMk/>
            <pc:sldMk cId="1958308513" sldId="271"/>
            <ac:picMk id="44" creationId="{713B57BB-9EC4-91BC-B23B-E6CEA3335499}"/>
          </ac:picMkLst>
        </pc:picChg>
        <pc:picChg chg="add mod">
          <ac:chgData name="Sasidaran, Harish" userId="d5f3619d-674a-469a-b406-b6c5f77b73ae" providerId="ADAL" clId="{9D7DB623-2CC4-4A73-BED6-A16352C35050}" dt="2023-04-02T04:41:16.639" v="1395" actId="164"/>
          <ac:picMkLst>
            <pc:docMk/>
            <pc:sldMk cId="1958308513" sldId="271"/>
            <ac:picMk id="47" creationId="{BF4B6466-0ADB-7E0E-F7A1-A1187DCDEC34}"/>
          </ac:picMkLst>
        </pc:picChg>
        <pc:picChg chg="add mod">
          <ac:chgData name="Sasidaran, Harish" userId="d5f3619d-674a-469a-b406-b6c5f77b73ae" providerId="ADAL" clId="{9D7DB623-2CC4-4A73-BED6-A16352C35050}" dt="2023-04-02T04:44:13.989" v="1424" actId="164"/>
          <ac:picMkLst>
            <pc:docMk/>
            <pc:sldMk cId="1958308513" sldId="271"/>
            <ac:picMk id="53" creationId="{00ECF14F-8C11-9BA4-CFA6-EE71BDF18C33}"/>
          </ac:picMkLst>
        </pc:picChg>
        <pc:picChg chg="add mod">
          <ac:chgData name="Sasidaran, Harish" userId="d5f3619d-674a-469a-b406-b6c5f77b73ae" providerId="ADAL" clId="{9D7DB623-2CC4-4A73-BED6-A16352C35050}" dt="2023-04-02T04:44:13.989" v="1424" actId="164"/>
          <ac:picMkLst>
            <pc:docMk/>
            <pc:sldMk cId="1958308513" sldId="271"/>
            <ac:picMk id="54" creationId="{CF7ECDC1-74AA-E3BF-DEE7-5859322E7E94}"/>
          </ac:picMkLst>
        </pc:picChg>
        <pc:picChg chg="add mod">
          <ac:chgData name="Sasidaran, Harish" userId="d5f3619d-674a-469a-b406-b6c5f77b73ae" providerId="ADAL" clId="{9D7DB623-2CC4-4A73-BED6-A16352C35050}" dt="2023-04-02T04:44:13.989" v="1424" actId="164"/>
          <ac:picMkLst>
            <pc:docMk/>
            <pc:sldMk cId="1958308513" sldId="271"/>
            <ac:picMk id="55" creationId="{30B531A1-F249-997F-CD27-3059F720E2E5}"/>
          </ac:picMkLst>
        </pc:picChg>
        <pc:picChg chg="add mod">
          <ac:chgData name="Sasidaran, Harish" userId="d5f3619d-674a-469a-b406-b6c5f77b73ae" providerId="ADAL" clId="{9D7DB623-2CC4-4A73-BED6-A16352C35050}" dt="2023-04-02T04:44:13.989" v="1424" actId="164"/>
          <ac:picMkLst>
            <pc:docMk/>
            <pc:sldMk cId="1958308513" sldId="271"/>
            <ac:picMk id="56" creationId="{AF115C63-81DD-F5A3-1085-B1E082BD3328}"/>
          </ac:picMkLst>
        </pc:picChg>
        <pc:picChg chg="add mod">
          <ac:chgData name="Sasidaran, Harish" userId="d5f3619d-674a-469a-b406-b6c5f77b73ae" providerId="ADAL" clId="{9D7DB623-2CC4-4A73-BED6-A16352C35050}" dt="2023-04-02T04:25:24.066" v="1294" actId="1076"/>
          <ac:picMkLst>
            <pc:docMk/>
            <pc:sldMk cId="1958308513" sldId="271"/>
            <ac:picMk id="1026" creationId="{1EC9AA76-89D9-F65F-CD13-93E8CA63DF59}"/>
          </ac:picMkLst>
        </pc:picChg>
        <pc:picChg chg="add mod">
          <ac:chgData name="Sasidaran, Harish" userId="d5f3619d-674a-469a-b406-b6c5f77b73ae" providerId="ADAL" clId="{9D7DB623-2CC4-4A73-BED6-A16352C35050}" dt="2023-04-02T04:25:20.735" v="1293" actId="1076"/>
          <ac:picMkLst>
            <pc:docMk/>
            <pc:sldMk cId="1958308513" sldId="271"/>
            <ac:picMk id="1028" creationId="{05EE3D3F-8B80-F7F2-B6C8-33F80B13224F}"/>
          </ac:picMkLst>
        </pc:picChg>
        <pc:picChg chg="add mod">
          <ac:chgData name="Sasidaran, Harish" userId="d5f3619d-674a-469a-b406-b6c5f77b73ae" providerId="ADAL" clId="{9D7DB623-2CC4-4A73-BED6-A16352C35050}" dt="2023-04-02T04:25:17.408" v="1292" actId="1076"/>
          <ac:picMkLst>
            <pc:docMk/>
            <pc:sldMk cId="1958308513" sldId="271"/>
            <ac:picMk id="1030" creationId="{F53211C4-11F4-698F-2545-7FE439BFD625}"/>
          </ac:picMkLst>
        </pc:picChg>
        <pc:picChg chg="add mod">
          <ac:chgData name="Sasidaran, Harish" userId="d5f3619d-674a-469a-b406-b6c5f77b73ae" providerId="ADAL" clId="{9D7DB623-2CC4-4A73-BED6-A16352C35050}" dt="2023-04-02T04:34:56.209" v="1367" actId="164"/>
          <ac:picMkLst>
            <pc:docMk/>
            <pc:sldMk cId="1958308513" sldId="271"/>
            <ac:picMk id="1032" creationId="{E00F78BE-0356-102F-34D4-ADED029FCDE1}"/>
          </ac:picMkLst>
        </pc:picChg>
      </pc:sldChg>
      <pc:sldChg chg="modSp mod">
        <pc:chgData name="Sasidaran, Harish" userId="d5f3619d-674a-469a-b406-b6c5f77b73ae" providerId="ADAL" clId="{9D7DB623-2CC4-4A73-BED6-A16352C35050}" dt="2023-04-02T04:46:07.471" v="1439" actId="1076"/>
        <pc:sldMkLst>
          <pc:docMk/>
          <pc:sldMk cId="808168616" sldId="272"/>
        </pc:sldMkLst>
        <pc:picChg chg="mod">
          <ac:chgData name="Sasidaran, Harish" userId="d5f3619d-674a-469a-b406-b6c5f77b73ae" providerId="ADAL" clId="{9D7DB623-2CC4-4A73-BED6-A16352C35050}" dt="2023-04-02T04:46:07.471" v="1439" actId="1076"/>
          <ac:picMkLst>
            <pc:docMk/>
            <pc:sldMk cId="808168616" sldId="272"/>
            <ac:picMk id="25" creationId="{93298AFF-7C63-9631-1D7C-7CC21BA0A424}"/>
          </ac:picMkLst>
        </pc:picChg>
      </pc:sldChg>
    </pc:docChg>
  </pc:docChgLst>
  <pc:docChgLst>
    <pc:chgData name="Bargal, Shubham" userId="S::sxb210128@utdallas.edu::03cf731b-7adf-45df-a026-b7ababac1ffb" providerId="AD" clId="Web-{88B015E6-FF13-2FF1-B313-4E7BDB7E77DF}"/>
    <pc:docChg chg="modSld">
      <pc:chgData name="Bargal, Shubham" userId="S::sxb210128@utdallas.edu::03cf731b-7adf-45df-a026-b7ababac1ffb" providerId="AD" clId="Web-{88B015E6-FF13-2FF1-B313-4E7BDB7E77DF}" dt="2023-04-01T06:14:16.582" v="303" actId="1076"/>
      <pc:docMkLst>
        <pc:docMk/>
      </pc:docMkLst>
      <pc:sldChg chg="addSp delSp modSp">
        <pc:chgData name="Bargal, Shubham" userId="S::sxb210128@utdallas.edu::03cf731b-7adf-45df-a026-b7ababac1ffb" providerId="AD" clId="Web-{88B015E6-FF13-2FF1-B313-4E7BDB7E77DF}" dt="2023-04-01T04:25:48.281" v="86" actId="1076"/>
        <pc:sldMkLst>
          <pc:docMk/>
          <pc:sldMk cId="690836999" sldId="258"/>
        </pc:sldMkLst>
        <pc:spChg chg="add mod">
          <ac:chgData name="Bargal, Shubham" userId="S::sxb210128@utdallas.edu::03cf731b-7adf-45df-a026-b7ababac1ffb" providerId="AD" clId="Web-{88B015E6-FF13-2FF1-B313-4E7BDB7E77DF}" dt="2023-04-01T04:24:45.342" v="85" actId="20577"/>
          <ac:spMkLst>
            <pc:docMk/>
            <pc:sldMk cId="690836999" sldId="258"/>
            <ac:spMk id="3" creationId="{EF945134-9CED-5852-0799-5BC5F8D49F35}"/>
          </ac:spMkLst>
        </pc:spChg>
        <pc:spChg chg="add del">
          <ac:chgData name="Bargal, Shubham" userId="S::sxb210128@utdallas.edu::03cf731b-7adf-45df-a026-b7ababac1ffb" providerId="AD" clId="Web-{88B015E6-FF13-2FF1-B313-4E7BDB7E77DF}" dt="2023-04-01T04:22:53.948" v="66"/>
          <ac:spMkLst>
            <pc:docMk/>
            <pc:sldMk cId="690836999" sldId="258"/>
            <ac:spMk id="5" creationId="{8C5652EE-E839-35A1-BBA3-7DD628F6CE3C}"/>
          </ac:spMkLst>
        </pc:spChg>
        <pc:spChg chg="ord">
          <ac:chgData name="Bargal, Shubham" userId="S::sxb210128@utdallas.edu::03cf731b-7adf-45df-a026-b7ababac1ffb" providerId="AD" clId="Web-{88B015E6-FF13-2FF1-B313-4E7BDB7E77DF}" dt="2023-04-01T04:23:53.950" v="79"/>
          <ac:spMkLst>
            <pc:docMk/>
            <pc:sldMk cId="690836999" sldId="258"/>
            <ac:spMk id="29" creationId="{A99309D8-E7F5-6A01-E8AA-B8548644586E}"/>
          </ac:spMkLst>
        </pc:spChg>
        <pc:spChg chg="mod">
          <ac:chgData name="Bargal, Shubham" userId="S::sxb210128@utdallas.edu::03cf731b-7adf-45df-a026-b7ababac1ffb" providerId="AD" clId="Web-{88B015E6-FF13-2FF1-B313-4E7BDB7E77DF}" dt="2023-04-01T04:19:59.192" v="3" actId="20577"/>
          <ac:spMkLst>
            <pc:docMk/>
            <pc:sldMk cId="690836999" sldId="258"/>
            <ac:spMk id="48" creationId="{21AE5F6D-68EC-D222-1775-DB6B03A5EBEA}"/>
          </ac:spMkLst>
        </pc:spChg>
        <pc:picChg chg="add mod ord">
          <ac:chgData name="Bargal, Shubham" userId="S::sxb210128@utdallas.edu::03cf731b-7adf-45df-a026-b7ababac1ffb" providerId="AD" clId="Web-{88B015E6-FF13-2FF1-B313-4E7BDB7E77DF}" dt="2023-04-01T04:25:48.281" v="86" actId="1076"/>
          <ac:picMkLst>
            <pc:docMk/>
            <pc:sldMk cId="690836999" sldId="258"/>
            <ac:picMk id="4" creationId="{5AA75358-5CE9-2809-6343-531BCE95A0F7}"/>
          </ac:picMkLst>
        </pc:picChg>
      </pc:sldChg>
      <pc:sldChg chg="addSp modSp">
        <pc:chgData name="Bargal, Shubham" userId="S::sxb210128@utdallas.edu::03cf731b-7adf-45df-a026-b7ababac1ffb" providerId="AD" clId="Web-{88B015E6-FF13-2FF1-B313-4E7BDB7E77DF}" dt="2023-04-01T06:14:16.582" v="303" actId="1076"/>
        <pc:sldMkLst>
          <pc:docMk/>
          <pc:sldMk cId="3208663221" sldId="260"/>
        </pc:sldMkLst>
        <pc:spChg chg="mod">
          <ac:chgData name="Bargal, Shubham" userId="S::sxb210128@utdallas.edu::03cf731b-7adf-45df-a026-b7ababac1ffb" providerId="AD" clId="Web-{88B015E6-FF13-2FF1-B313-4E7BDB7E77DF}" dt="2023-04-01T05:37:51.869" v="114" actId="1076"/>
          <ac:spMkLst>
            <pc:docMk/>
            <pc:sldMk cId="3208663221" sldId="260"/>
            <ac:spMk id="2" creationId="{714675B1-A7EA-0487-0344-BD1946B52532}"/>
          </ac:spMkLst>
        </pc:spChg>
        <pc:spChg chg="mod">
          <ac:chgData name="Bargal, Shubham" userId="S::sxb210128@utdallas.edu::03cf731b-7adf-45df-a026-b7ababac1ffb" providerId="AD" clId="Web-{88B015E6-FF13-2FF1-B313-4E7BDB7E77DF}" dt="2023-04-01T06:12:40.121" v="298" actId="1076"/>
          <ac:spMkLst>
            <pc:docMk/>
            <pc:sldMk cId="3208663221" sldId="260"/>
            <ac:spMk id="4" creationId="{B7BE0F83-9FE7-B284-7620-6D8960ADFD10}"/>
          </ac:spMkLst>
        </pc:spChg>
        <pc:spChg chg="mod">
          <ac:chgData name="Bargal, Shubham" userId="S::sxb210128@utdallas.edu::03cf731b-7adf-45df-a026-b7ababac1ffb" providerId="AD" clId="Web-{88B015E6-FF13-2FF1-B313-4E7BDB7E77DF}" dt="2023-04-01T06:02:04.782" v="280" actId="1076"/>
          <ac:spMkLst>
            <pc:docMk/>
            <pc:sldMk cId="3208663221" sldId="260"/>
            <ac:spMk id="5" creationId="{7F7C19EB-AC5A-A606-E146-3518DA3F3B92}"/>
          </ac:spMkLst>
        </pc:spChg>
        <pc:spChg chg="mod">
          <ac:chgData name="Bargal, Shubham" userId="S::sxb210128@utdallas.edu::03cf731b-7adf-45df-a026-b7ababac1ffb" providerId="AD" clId="Web-{88B015E6-FF13-2FF1-B313-4E7BDB7E77DF}" dt="2023-04-01T06:02:10.454" v="282" actId="1076"/>
          <ac:spMkLst>
            <pc:docMk/>
            <pc:sldMk cId="3208663221" sldId="260"/>
            <ac:spMk id="6" creationId="{C83A44B8-B1DD-9478-3E17-60F93792F072}"/>
          </ac:spMkLst>
        </pc:spChg>
        <pc:spChg chg="add mod">
          <ac:chgData name="Bargal, Shubham" userId="S::sxb210128@utdallas.edu::03cf731b-7adf-45df-a026-b7ababac1ffb" providerId="AD" clId="Web-{88B015E6-FF13-2FF1-B313-4E7BDB7E77DF}" dt="2023-04-01T05:52:23.271" v="239" actId="1076"/>
          <ac:spMkLst>
            <pc:docMk/>
            <pc:sldMk cId="3208663221" sldId="260"/>
            <ac:spMk id="7" creationId="{0AE39929-6236-9378-C8BC-04E79F0B143C}"/>
          </ac:spMkLst>
        </pc:spChg>
        <pc:spChg chg="mod">
          <ac:chgData name="Bargal, Shubham" userId="S::sxb210128@utdallas.edu::03cf731b-7adf-45df-a026-b7ababac1ffb" providerId="AD" clId="Web-{88B015E6-FF13-2FF1-B313-4E7BDB7E77DF}" dt="2023-04-01T06:07:58.422" v="295" actId="20577"/>
          <ac:spMkLst>
            <pc:docMk/>
            <pc:sldMk cId="3208663221" sldId="260"/>
            <ac:spMk id="14" creationId="{8CF52614-EDA3-C4DB-8503-B5B009E2B87C}"/>
          </ac:spMkLst>
        </pc:spChg>
        <pc:spChg chg="mod">
          <ac:chgData name="Bargal, Shubham" userId="S::sxb210128@utdallas.edu::03cf731b-7adf-45df-a026-b7ababac1ffb" providerId="AD" clId="Web-{88B015E6-FF13-2FF1-B313-4E7BDB7E77DF}" dt="2023-04-01T06:14:08.347" v="301" actId="1076"/>
          <ac:spMkLst>
            <pc:docMk/>
            <pc:sldMk cId="3208663221" sldId="260"/>
            <ac:spMk id="24" creationId="{F34541A4-70E5-A7BC-9E47-6CF7387DCD36}"/>
          </ac:spMkLst>
        </pc:spChg>
        <pc:spChg chg="mod">
          <ac:chgData name="Bargal, Shubham" userId="S::sxb210128@utdallas.edu::03cf731b-7adf-45df-a026-b7ababac1ffb" providerId="AD" clId="Web-{88B015E6-FF13-2FF1-B313-4E7BDB7E77DF}" dt="2023-04-01T05:38:00.182" v="117" actId="1076"/>
          <ac:spMkLst>
            <pc:docMk/>
            <pc:sldMk cId="3208663221" sldId="260"/>
            <ac:spMk id="25" creationId="{EA487C06-814D-8E6F-08F9-E1E8420F704A}"/>
          </ac:spMkLst>
        </pc:spChg>
        <pc:spChg chg="mod">
          <ac:chgData name="Bargal, Shubham" userId="S::sxb210128@utdallas.edu::03cf731b-7adf-45df-a026-b7ababac1ffb" providerId="AD" clId="Web-{88B015E6-FF13-2FF1-B313-4E7BDB7E77DF}" dt="2023-04-01T05:51:28.781" v="227" actId="1076"/>
          <ac:spMkLst>
            <pc:docMk/>
            <pc:sldMk cId="3208663221" sldId="260"/>
            <ac:spMk id="27" creationId="{E9E0D38B-E276-B4B1-BDB7-35806DB00050}"/>
          </ac:spMkLst>
        </pc:spChg>
        <pc:spChg chg="mod">
          <ac:chgData name="Bargal, Shubham" userId="S::sxb210128@utdallas.edu::03cf731b-7adf-45df-a026-b7ababac1ffb" providerId="AD" clId="Web-{88B015E6-FF13-2FF1-B313-4E7BDB7E77DF}" dt="2023-04-01T05:51:35.047" v="229" actId="1076"/>
          <ac:spMkLst>
            <pc:docMk/>
            <pc:sldMk cId="3208663221" sldId="260"/>
            <ac:spMk id="28" creationId="{F86B6A61-642E-3909-7D0B-73BA5E1192C7}"/>
          </ac:spMkLst>
        </pc:spChg>
        <pc:spChg chg="mod">
          <ac:chgData name="Bargal, Shubham" userId="S::sxb210128@utdallas.edu::03cf731b-7adf-45df-a026-b7ababac1ffb" providerId="AD" clId="Web-{88B015E6-FF13-2FF1-B313-4E7BDB7E77DF}" dt="2023-04-01T05:51:45.657" v="232" actId="1076"/>
          <ac:spMkLst>
            <pc:docMk/>
            <pc:sldMk cId="3208663221" sldId="260"/>
            <ac:spMk id="29" creationId="{6A5EA993-D1FC-5DF8-5FD4-AD707B91A495}"/>
          </ac:spMkLst>
        </pc:spChg>
        <pc:spChg chg="mod">
          <ac:chgData name="Bargal, Shubham" userId="S::sxb210128@utdallas.edu::03cf731b-7adf-45df-a026-b7ababac1ffb" providerId="AD" clId="Web-{88B015E6-FF13-2FF1-B313-4E7BDB7E77DF}" dt="2023-04-01T05:51:03.764" v="222" actId="1076"/>
          <ac:spMkLst>
            <pc:docMk/>
            <pc:sldMk cId="3208663221" sldId="260"/>
            <ac:spMk id="31" creationId="{F1D546F4-05D2-EC83-D996-F2322516FF94}"/>
          </ac:spMkLst>
        </pc:spChg>
        <pc:spChg chg="mod">
          <ac:chgData name="Bargal, Shubham" userId="S::sxb210128@utdallas.edu::03cf731b-7adf-45df-a026-b7ababac1ffb" providerId="AD" clId="Web-{88B015E6-FF13-2FF1-B313-4E7BDB7E77DF}" dt="2023-04-01T06:05:35.026" v="292" actId="20577"/>
          <ac:spMkLst>
            <pc:docMk/>
            <pc:sldMk cId="3208663221" sldId="260"/>
            <ac:spMk id="33" creationId="{35688B94-C8BD-EB5E-2C4F-9FB062D3EF18}"/>
          </ac:spMkLst>
        </pc:spChg>
        <pc:spChg chg="mod">
          <ac:chgData name="Bargal, Shubham" userId="S::sxb210128@utdallas.edu::03cf731b-7adf-45df-a026-b7ababac1ffb" providerId="AD" clId="Web-{88B015E6-FF13-2FF1-B313-4E7BDB7E77DF}" dt="2023-04-01T05:49:09.807" v="165" actId="20577"/>
          <ac:spMkLst>
            <pc:docMk/>
            <pc:sldMk cId="3208663221" sldId="260"/>
            <ac:spMk id="43" creationId="{7576E154-23E0-3E43-2044-F0887B1D14F5}"/>
          </ac:spMkLst>
        </pc:spChg>
        <pc:spChg chg="mod">
          <ac:chgData name="Bargal, Shubham" userId="S::sxb210128@utdallas.edu::03cf731b-7adf-45df-a026-b7ababac1ffb" providerId="AD" clId="Web-{88B015E6-FF13-2FF1-B313-4E7BDB7E77DF}" dt="2023-04-01T05:49:24.698" v="166" actId="20577"/>
          <ac:spMkLst>
            <pc:docMk/>
            <pc:sldMk cId="3208663221" sldId="260"/>
            <ac:spMk id="46" creationId="{3371B0B3-7FB5-9455-2FA3-0020BF123FAF}"/>
          </ac:spMkLst>
        </pc:spChg>
        <pc:spChg chg="mod">
          <ac:chgData name="Bargal, Shubham" userId="S::sxb210128@utdallas.edu::03cf731b-7adf-45df-a026-b7ababac1ffb" providerId="AD" clId="Web-{88B015E6-FF13-2FF1-B313-4E7BDB7E77DF}" dt="2023-04-01T05:53:09.789" v="240" actId="20577"/>
          <ac:spMkLst>
            <pc:docMk/>
            <pc:sldMk cId="3208663221" sldId="260"/>
            <ac:spMk id="49" creationId="{A3AE99FD-E4C9-D316-80BA-8BFF5EF9DEAF}"/>
          </ac:spMkLst>
        </pc:spChg>
        <pc:spChg chg="mod">
          <ac:chgData name="Bargal, Shubham" userId="S::sxb210128@utdallas.edu::03cf731b-7adf-45df-a026-b7ababac1ffb" providerId="AD" clId="Web-{88B015E6-FF13-2FF1-B313-4E7BDB7E77DF}" dt="2023-04-01T05:48:41.837" v="159" actId="20577"/>
          <ac:spMkLst>
            <pc:docMk/>
            <pc:sldMk cId="3208663221" sldId="260"/>
            <ac:spMk id="58" creationId="{E93A11BC-581E-C292-FB7F-F01E6BC1BD7E}"/>
          </ac:spMkLst>
        </pc:spChg>
        <pc:grpChg chg="add mod">
          <ac:chgData name="Bargal, Shubham" userId="S::sxb210128@utdallas.edu::03cf731b-7adf-45df-a026-b7ababac1ffb" providerId="AD" clId="Web-{88B015E6-FF13-2FF1-B313-4E7BDB7E77DF}" dt="2023-04-01T06:05:19.182" v="288" actId="1076"/>
          <ac:grpSpMkLst>
            <pc:docMk/>
            <pc:sldMk cId="3208663221" sldId="260"/>
            <ac:grpSpMk id="12" creationId="{48AF280C-1BE8-2908-CD67-9FECB7566063}"/>
          </ac:grpSpMkLst>
        </pc:grpChg>
        <pc:grpChg chg="mod">
          <ac:chgData name="Bargal, Shubham" userId="S::sxb210128@utdallas.edu::03cf731b-7adf-45df-a026-b7ababac1ffb" providerId="AD" clId="Web-{88B015E6-FF13-2FF1-B313-4E7BDB7E77DF}" dt="2023-04-01T06:10:53.851" v="297" actId="1076"/>
          <ac:grpSpMkLst>
            <pc:docMk/>
            <pc:sldMk cId="3208663221" sldId="260"/>
            <ac:grpSpMk id="17" creationId="{FEF78FB6-2A59-54E6-137A-DB927F439824}"/>
          </ac:grpSpMkLst>
        </pc:grpChg>
        <pc:grpChg chg="mod">
          <ac:chgData name="Bargal, Shubham" userId="S::sxb210128@utdallas.edu::03cf731b-7adf-45df-a026-b7ababac1ffb" providerId="AD" clId="Web-{88B015E6-FF13-2FF1-B313-4E7BDB7E77DF}" dt="2023-04-01T05:45:15.464" v="155" actId="1076"/>
          <ac:grpSpMkLst>
            <pc:docMk/>
            <pc:sldMk cId="3208663221" sldId="260"/>
            <ac:grpSpMk id="36" creationId="{F4BED717-03C0-F603-F7D5-33248FFBCCC4}"/>
          </ac:grpSpMkLst>
        </pc:grpChg>
        <pc:grpChg chg="mod">
          <ac:chgData name="Bargal, Shubham" userId="S::sxb210128@utdallas.edu::03cf731b-7adf-45df-a026-b7ababac1ffb" providerId="AD" clId="Web-{88B015E6-FF13-2FF1-B313-4E7BDB7E77DF}" dt="2023-04-01T05:51:18.562" v="226" actId="1076"/>
          <ac:grpSpMkLst>
            <pc:docMk/>
            <pc:sldMk cId="3208663221" sldId="260"/>
            <ac:grpSpMk id="37" creationId="{43A68E3C-9D2D-4FC1-D6BE-52FAA8C10AEB}"/>
          </ac:grpSpMkLst>
        </pc:grpChg>
        <pc:grpChg chg="mod">
          <ac:chgData name="Bargal, Shubham" userId="S::sxb210128@utdallas.edu::03cf731b-7adf-45df-a026-b7ababac1ffb" providerId="AD" clId="Web-{88B015E6-FF13-2FF1-B313-4E7BDB7E77DF}" dt="2023-04-01T05:51:31.515" v="228" actId="1076"/>
          <ac:grpSpMkLst>
            <pc:docMk/>
            <pc:sldMk cId="3208663221" sldId="260"/>
            <ac:grpSpMk id="38" creationId="{4DFE533F-C0D2-8D68-7EA4-019346614EDC}"/>
          </ac:grpSpMkLst>
        </pc:grpChg>
        <pc:grpChg chg="mod">
          <ac:chgData name="Bargal, Shubham" userId="S::sxb210128@utdallas.edu::03cf731b-7adf-45df-a026-b7ababac1ffb" providerId="AD" clId="Web-{88B015E6-FF13-2FF1-B313-4E7BDB7E77DF}" dt="2023-04-01T05:51:37.609" v="230" actId="1076"/>
          <ac:grpSpMkLst>
            <pc:docMk/>
            <pc:sldMk cId="3208663221" sldId="260"/>
            <ac:grpSpMk id="39" creationId="{CE2521EA-FD7E-93DD-B868-92B603A86118}"/>
          </ac:grpSpMkLst>
        </pc:grpChg>
        <pc:grpChg chg="mod">
          <ac:chgData name="Bargal, Shubham" userId="S::sxb210128@utdallas.edu::03cf731b-7adf-45df-a026-b7ababac1ffb" providerId="AD" clId="Web-{88B015E6-FF13-2FF1-B313-4E7BDB7E77DF}" dt="2023-04-01T05:51:39.922" v="231" actId="1076"/>
          <ac:grpSpMkLst>
            <pc:docMk/>
            <pc:sldMk cId="3208663221" sldId="260"/>
            <ac:grpSpMk id="40" creationId="{768C2A00-1C39-25D4-558A-2B0007D31E1E}"/>
          </ac:grpSpMkLst>
        </pc:grpChg>
        <pc:grpChg chg="mod">
          <ac:chgData name="Bargal, Shubham" userId="S::sxb210128@utdallas.edu::03cf731b-7adf-45df-a026-b7ababac1ffb" providerId="AD" clId="Web-{88B015E6-FF13-2FF1-B313-4E7BDB7E77DF}" dt="2023-04-01T05:59:12.571" v="274" actId="1076"/>
          <ac:grpSpMkLst>
            <pc:docMk/>
            <pc:sldMk cId="3208663221" sldId="260"/>
            <ac:grpSpMk id="41" creationId="{5691CD24-7085-AC35-6782-3E47A37EC8DA}"/>
          </ac:grpSpMkLst>
        </pc:grpChg>
        <pc:grpChg chg="mod">
          <ac:chgData name="Bargal, Shubham" userId="S::sxb210128@utdallas.edu::03cf731b-7adf-45df-a026-b7ababac1ffb" providerId="AD" clId="Web-{88B015E6-FF13-2FF1-B313-4E7BDB7E77DF}" dt="2023-04-01T06:01:57.782" v="279" actId="1076"/>
          <ac:grpSpMkLst>
            <pc:docMk/>
            <pc:sldMk cId="3208663221" sldId="260"/>
            <ac:grpSpMk id="44" creationId="{24972473-9AA8-2DC4-21A8-5AB266503B4E}"/>
          </ac:grpSpMkLst>
        </pc:grpChg>
        <pc:grpChg chg="mod">
          <ac:chgData name="Bargal, Shubham" userId="S::sxb210128@utdallas.edu::03cf731b-7adf-45df-a026-b7ababac1ffb" providerId="AD" clId="Web-{88B015E6-FF13-2FF1-B313-4E7BDB7E77DF}" dt="2023-04-01T05:59:09.962" v="273" actId="1076"/>
          <ac:grpSpMkLst>
            <pc:docMk/>
            <pc:sldMk cId="3208663221" sldId="260"/>
            <ac:grpSpMk id="56" creationId="{200874A6-E72A-1662-78A5-3EA9E899E487}"/>
          </ac:grpSpMkLst>
        </pc:grpChg>
        <pc:picChg chg="add mod">
          <ac:chgData name="Bargal, Shubham" userId="S::sxb210128@utdallas.edu::03cf731b-7adf-45df-a026-b7ababac1ffb" providerId="AD" clId="Web-{88B015E6-FF13-2FF1-B313-4E7BDB7E77DF}" dt="2023-04-01T06:00:43.466" v="277" actId="14100"/>
          <ac:picMkLst>
            <pc:docMk/>
            <pc:sldMk cId="3208663221" sldId="260"/>
            <ac:picMk id="3" creationId="{58783855-DEB7-367D-FEB9-786D098E44DF}"/>
          </ac:picMkLst>
        </pc:picChg>
        <pc:cxnChg chg="mod">
          <ac:chgData name="Bargal, Shubham" userId="S::sxb210128@utdallas.edu::03cf731b-7adf-45df-a026-b7ababac1ffb" providerId="AD" clId="Web-{88B015E6-FF13-2FF1-B313-4E7BDB7E77DF}" dt="2023-04-01T06:12:40.121" v="298" actId="1076"/>
          <ac:cxnSpMkLst>
            <pc:docMk/>
            <pc:sldMk cId="3208663221" sldId="260"/>
            <ac:cxnSpMk id="9" creationId="{984D2D5C-65C6-ED5A-86C0-D40A40A433F0}"/>
          </ac:cxnSpMkLst>
        </pc:cxnChg>
        <pc:cxnChg chg="mod">
          <ac:chgData name="Bargal, Shubham" userId="S::sxb210128@utdallas.edu::03cf731b-7adf-45df-a026-b7ababac1ffb" providerId="AD" clId="Web-{88B015E6-FF13-2FF1-B313-4E7BDB7E77DF}" dt="2023-04-01T05:37:48.823" v="113" actId="1076"/>
          <ac:cxnSpMkLst>
            <pc:docMk/>
            <pc:sldMk cId="3208663221" sldId="260"/>
            <ac:cxnSpMk id="21" creationId="{B59619DE-D582-BCA7-2B94-2251170986B8}"/>
          </ac:cxnSpMkLst>
        </pc:cxnChg>
        <pc:cxnChg chg="mod">
          <ac:chgData name="Bargal, Shubham" userId="S::sxb210128@utdallas.edu::03cf731b-7adf-45df-a026-b7ababac1ffb" providerId="AD" clId="Web-{88B015E6-FF13-2FF1-B313-4E7BDB7E77DF}" dt="2023-04-01T06:14:16.582" v="303" actId="1076"/>
          <ac:cxnSpMkLst>
            <pc:docMk/>
            <pc:sldMk cId="3208663221" sldId="260"/>
            <ac:cxnSpMk id="22" creationId="{A1B0F3DD-6B58-5C7D-4D7A-2AE4F4E64A17}"/>
          </ac:cxnSpMkLst>
        </pc:cxnChg>
        <pc:cxnChg chg="mod">
          <ac:chgData name="Bargal, Shubham" userId="S::sxb210128@utdallas.edu::03cf731b-7adf-45df-a026-b7ababac1ffb" providerId="AD" clId="Web-{88B015E6-FF13-2FF1-B313-4E7BDB7E77DF}" dt="2023-04-01T05:38:04.761" v="118" actId="1076"/>
          <ac:cxnSpMkLst>
            <pc:docMk/>
            <pc:sldMk cId="3208663221" sldId="260"/>
            <ac:cxnSpMk id="23" creationId="{560947FD-0182-96F0-4E24-F3153E950107}"/>
          </ac:cxnSpMkLst>
        </pc:cxnChg>
      </pc:sldChg>
    </pc:docChg>
  </pc:docChgLst>
  <pc:docChgLst>
    <pc:chgData name="Chandel, Ishika Singh" userId="S::isc210000@utdallas.edu::9206c39f-d8bb-4cf5-8905-719a8702311f" providerId="AD" clId="Web-{3C358C55-B893-0E28-585E-885D8B942957}"/>
    <pc:docChg chg="addSld delSld modSld sldOrd">
      <pc:chgData name="Chandel, Ishika Singh" userId="S::isc210000@utdallas.edu::9206c39f-d8bb-4cf5-8905-719a8702311f" providerId="AD" clId="Web-{3C358C55-B893-0E28-585E-885D8B942957}" dt="2023-04-01T06:07:46.104" v="733" actId="20577"/>
      <pc:docMkLst>
        <pc:docMk/>
      </pc:docMkLst>
      <pc:sldChg chg="addSp delSp modSp">
        <pc:chgData name="Chandel, Ishika Singh" userId="S::isc210000@utdallas.edu::9206c39f-d8bb-4cf5-8905-719a8702311f" providerId="AD" clId="Web-{3C358C55-B893-0E28-585E-885D8B942957}" dt="2023-04-01T04:58:43.266" v="66"/>
        <pc:sldMkLst>
          <pc:docMk/>
          <pc:sldMk cId="690836999" sldId="258"/>
        </pc:sldMkLst>
        <pc:spChg chg="mod">
          <ac:chgData name="Chandel, Ishika Singh" userId="S::isc210000@utdallas.edu::9206c39f-d8bb-4cf5-8905-719a8702311f" providerId="AD" clId="Web-{3C358C55-B893-0E28-585E-885D8B942957}" dt="2023-04-01T04:58:19.906" v="61" actId="20577"/>
          <ac:spMkLst>
            <pc:docMk/>
            <pc:sldMk cId="690836999" sldId="258"/>
            <ac:spMk id="3" creationId="{EF945134-9CED-5852-0799-5BC5F8D49F35}"/>
          </ac:spMkLst>
        </pc:spChg>
        <pc:spChg chg="mod">
          <ac:chgData name="Chandel, Ishika Singh" userId="S::isc210000@utdallas.edu::9206c39f-d8bb-4cf5-8905-719a8702311f" providerId="AD" clId="Web-{3C358C55-B893-0E28-585E-885D8B942957}" dt="2023-04-01T04:58:08.077" v="57" actId="20577"/>
          <ac:spMkLst>
            <pc:docMk/>
            <pc:sldMk cId="690836999" sldId="258"/>
            <ac:spMk id="45" creationId="{896BD89A-B279-6ECE-72DD-12FB2E31BD71}"/>
          </ac:spMkLst>
        </pc:spChg>
        <pc:picChg chg="add del mod">
          <ac:chgData name="Chandel, Ishika Singh" userId="S::isc210000@utdallas.edu::9206c39f-d8bb-4cf5-8905-719a8702311f" providerId="AD" clId="Web-{3C358C55-B893-0E28-585E-885D8B942957}" dt="2023-04-01T04:58:43.266" v="66"/>
          <ac:picMkLst>
            <pc:docMk/>
            <pc:sldMk cId="690836999" sldId="258"/>
            <ac:picMk id="4" creationId="{DE3C22B5-872C-812C-7E66-3B24D0E59776}"/>
          </ac:picMkLst>
        </pc:picChg>
        <pc:picChg chg="add mod">
          <ac:chgData name="Chandel, Ishika Singh" userId="S::isc210000@utdallas.edu::9206c39f-d8bb-4cf5-8905-719a8702311f" providerId="AD" clId="Web-{3C358C55-B893-0E28-585E-885D8B942957}" dt="2023-04-01T04:58:40.422" v="65" actId="1076"/>
          <ac:picMkLst>
            <pc:docMk/>
            <pc:sldMk cId="690836999" sldId="258"/>
            <ac:picMk id="6" creationId="{6E5E5D4B-5F78-D401-2EED-354D49437F09}"/>
          </ac:picMkLst>
        </pc:picChg>
      </pc:sldChg>
      <pc:sldChg chg="addSp delSp modSp modNotes">
        <pc:chgData name="Chandel, Ishika Singh" userId="S::isc210000@utdallas.edu::9206c39f-d8bb-4cf5-8905-719a8702311f" providerId="AD" clId="Web-{3C358C55-B893-0E28-585E-885D8B942957}" dt="2023-04-01T05:58:29.132" v="625" actId="1076"/>
        <pc:sldMkLst>
          <pc:docMk/>
          <pc:sldMk cId="746964100" sldId="259"/>
        </pc:sldMkLst>
        <pc:spChg chg="add del mod">
          <ac:chgData name="Chandel, Ishika Singh" userId="S::isc210000@utdallas.edu::9206c39f-d8bb-4cf5-8905-719a8702311f" providerId="AD" clId="Web-{3C358C55-B893-0E28-585E-885D8B942957}" dt="2023-04-01T05:32:05.703" v="391"/>
          <ac:spMkLst>
            <pc:docMk/>
            <pc:sldMk cId="746964100" sldId="259"/>
            <ac:spMk id="9" creationId="{AE22197E-DDD9-3F74-D59B-CF649BAA4947}"/>
          </ac:spMkLst>
        </pc:spChg>
        <pc:spChg chg="add del mod">
          <ac:chgData name="Chandel, Ishika Singh" userId="S::isc210000@utdallas.edu::9206c39f-d8bb-4cf5-8905-719a8702311f" providerId="AD" clId="Web-{3C358C55-B893-0E28-585E-885D8B942957}" dt="2023-04-01T05:26:32.879" v="359"/>
          <ac:spMkLst>
            <pc:docMk/>
            <pc:sldMk cId="746964100" sldId="259"/>
            <ac:spMk id="11" creationId="{409A3ED0-A1C7-DB71-3B42-31E417A713DC}"/>
          </ac:spMkLst>
        </pc:spChg>
        <pc:spChg chg="add del mod">
          <ac:chgData name="Chandel, Ishika Singh" userId="S::isc210000@utdallas.edu::9206c39f-d8bb-4cf5-8905-719a8702311f" providerId="AD" clId="Web-{3C358C55-B893-0E28-585E-885D8B942957}" dt="2023-04-01T05:33:00.783" v="400"/>
          <ac:spMkLst>
            <pc:docMk/>
            <pc:sldMk cId="746964100" sldId="259"/>
            <ac:spMk id="12" creationId="{DED07241-6702-AC87-FA4D-B034BC3A704F}"/>
          </ac:spMkLst>
        </pc:spChg>
        <pc:spChg chg="add mod">
          <ac:chgData name="Chandel, Ishika Singh" userId="S::isc210000@utdallas.edu::9206c39f-d8bb-4cf5-8905-719a8702311f" providerId="AD" clId="Web-{3C358C55-B893-0E28-585E-885D8B942957}" dt="2023-04-01T05:58:21.851" v="624" actId="1076"/>
          <ac:spMkLst>
            <pc:docMk/>
            <pc:sldMk cId="746964100" sldId="259"/>
            <ac:spMk id="13" creationId="{A3014154-72C8-8EDC-722E-1D24F410D906}"/>
          </ac:spMkLst>
        </pc:spChg>
        <pc:spChg chg="add">
          <ac:chgData name="Chandel, Ishika Singh" userId="S::isc210000@utdallas.edu::9206c39f-d8bb-4cf5-8905-719a8702311f" providerId="AD" clId="Web-{3C358C55-B893-0E28-585E-885D8B942957}" dt="2023-04-01T05:32:34.689" v="394"/>
          <ac:spMkLst>
            <pc:docMk/>
            <pc:sldMk cId="746964100" sldId="259"/>
            <ac:spMk id="14" creationId="{66AA8DCF-1D79-2643-4D6F-BD4AAC12EAF4}"/>
          </ac:spMkLst>
        </pc:spChg>
        <pc:spChg chg="add del mod">
          <ac:chgData name="Chandel, Ishika Singh" userId="S::isc210000@utdallas.edu::9206c39f-d8bb-4cf5-8905-719a8702311f" providerId="AD" clId="Web-{3C358C55-B893-0E28-585E-885D8B942957}" dt="2023-04-01T05:33:25.659" v="407"/>
          <ac:spMkLst>
            <pc:docMk/>
            <pc:sldMk cId="746964100" sldId="259"/>
            <ac:spMk id="15" creationId="{2B9934F5-7480-FDE4-019B-213DAC98C9D2}"/>
          </ac:spMkLst>
        </pc:spChg>
        <pc:spChg chg="add mod">
          <ac:chgData name="Chandel, Ishika Singh" userId="S::isc210000@utdallas.edu::9206c39f-d8bb-4cf5-8905-719a8702311f" providerId="AD" clId="Web-{3C358C55-B893-0E28-585E-885D8B942957}" dt="2023-04-01T05:58:29.132" v="625" actId="1076"/>
          <ac:spMkLst>
            <pc:docMk/>
            <pc:sldMk cId="746964100" sldId="259"/>
            <ac:spMk id="16" creationId="{77C94FAA-F847-85D2-2701-53DDF947443B}"/>
          </ac:spMkLst>
        </pc:spChg>
        <pc:spChg chg="mod">
          <ac:chgData name="Chandel, Ishika Singh" userId="S::isc210000@utdallas.edu::9206c39f-d8bb-4cf5-8905-719a8702311f" providerId="AD" clId="Web-{3C358C55-B893-0E28-585E-885D8B942957}" dt="2023-04-01T05:00:38.754" v="112" actId="20577"/>
          <ac:spMkLst>
            <pc:docMk/>
            <pc:sldMk cId="746964100" sldId="259"/>
            <ac:spMk id="24" creationId="{CCC232EC-E93A-DF7E-AAE1-278412DF8E0C}"/>
          </ac:spMkLst>
        </pc:spChg>
        <pc:spChg chg="add del mod">
          <ac:chgData name="Chandel, Ishika Singh" userId="S::isc210000@utdallas.edu::9206c39f-d8bb-4cf5-8905-719a8702311f" providerId="AD" clId="Web-{3C358C55-B893-0E28-585E-885D8B942957}" dt="2023-04-01T05:34:41.319" v="432"/>
          <ac:spMkLst>
            <pc:docMk/>
            <pc:sldMk cId="746964100" sldId="259"/>
            <ac:spMk id="32" creationId="{159E0439-626E-FCFD-E6DF-B206317B7156}"/>
          </ac:spMkLst>
        </pc:spChg>
        <pc:spChg chg="add del mod">
          <ac:chgData name="Chandel, Ishika Singh" userId="S::isc210000@utdallas.edu::9206c39f-d8bb-4cf5-8905-719a8702311f" providerId="AD" clId="Web-{3C358C55-B893-0E28-585E-885D8B942957}" dt="2023-04-01T05:43:03.207" v="500"/>
          <ac:spMkLst>
            <pc:docMk/>
            <pc:sldMk cId="746964100" sldId="259"/>
            <ac:spMk id="33" creationId="{2236BE3A-F470-36A3-EB51-E56D779AF574}"/>
          </ac:spMkLst>
        </pc:spChg>
        <pc:spChg chg="add del mod">
          <ac:chgData name="Chandel, Ishika Singh" userId="S::isc210000@utdallas.edu::9206c39f-d8bb-4cf5-8905-719a8702311f" providerId="AD" clId="Web-{3C358C55-B893-0E28-585E-885D8B942957}" dt="2023-04-01T05:41:17.547" v="491"/>
          <ac:spMkLst>
            <pc:docMk/>
            <pc:sldMk cId="746964100" sldId="259"/>
            <ac:spMk id="34" creationId="{ABD034A7-1941-1420-182B-2E8B897FAEE0}"/>
          </ac:spMkLst>
        </pc:spChg>
        <pc:spChg chg="add mod">
          <ac:chgData name="Chandel, Ishika Singh" userId="S::isc210000@utdallas.edu::9206c39f-d8bb-4cf5-8905-719a8702311f" providerId="AD" clId="Web-{3C358C55-B893-0E28-585E-885D8B942957}" dt="2023-04-01T05:57:26.208" v="620" actId="14100"/>
          <ac:spMkLst>
            <pc:docMk/>
            <pc:sldMk cId="746964100" sldId="259"/>
            <ac:spMk id="35" creationId="{CD4816C6-C4BD-32B1-12BB-D2F3FD3F1F5D}"/>
          </ac:spMkLst>
        </pc:spChg>
        <pc:spChg chg="add mod">
          <ac:chgData name="Chandel, Ishika Singh" userId="S::isc210000@utdallas.edu::9206c39f-d8bb-4cf5-8905-719a8702311f" providerId="AD" clId="Web-{3C358C55-B893-0E28-585E-885D8B942957}" dt="2023-04-01T05:57:03.629" v="615" actId="20577"/>
          <ac:spMkLst>
            <pc:docMk/>
            <pc:sldMk cId="746964100" sldId="259"/>
            <ac:spMk id="36" creationId="{C30FD2F9-C61A-A415-710A-FBCA751BB395}"/>
          </ac:spMkLst>
        </pc:spChg>
        <pc:spChg chg="add mod">
          <ac:chgData name="Chandel, Ishika Singh" userId="S::isc210000@utdallas.edu::9206c39f-d8bb-4cf5-8905-719a8702311f" providerId="AD" clId="Web-{3C358C55-B893-0E28-585E-885D8B942957}" dt="2023-04-01T05:57:56.443" v="622" actId="1076"/>
          <ac:spMkLst>
            <pc:docMk/>
            <pc:sldMk cId="746964100" sldId="259"/>
            <ac:spMk id="37" creationId="{2FFB50DE-2B08-211C-9551-D234884A1116}"/>
          </ac:spMkLst>
        </pc:spChg>
        <pc:spChg chg="add mod">
          <ac:chgData name="Chandel, Ishika Singh" userId="S::isc210000@utdallas.edu::9206c39f-d8bb-4cf5-8905-719a8702311f" providerId="AD" clId="Web-{3C358C55-B893-0E28-585E-885D8B942957}" dt="2023-04-01T05:58:08.131" v="623" actId="1076"/>
          <ac:spMkLst>
            <pc:docMk/>
            <pc:sldMk cId="746964100" sldId="259"/>
            <ac:spMk id="38" creationId="{47D68134-4176-5AE8-64CD-3C846F0FC5DD}"/>
          </ac:spMkLst>
        </pc:spChg>
        <pc:grpChg chg="mod">
          <ac:chgData name="Chandel, Ishika Singh" userId="S::isc210000@utdallas.edu::9206c39f-d8bb-4cf5-8905-719a8702311f" providerId="AD" clId="Web-{3C358C55-B893-0E28-585E-885D8B942957}" dt="2023-04-01T05:50:16.925" v="584" actId="1076"/>
          <ac:grpSpMkLst>
            <pc:docMk/>
            <pc:sldMk cId="746964100" sldId="259"/>
            <ac:grpSpMk id="3" creationId="{AF0DE17C-F1D9-FE3C-006D-E6D2A998C89D}"/>
          </ac:grpSpMkLst>
        </pc:grpChg>
        <pc:grpChg chg="mod">
          <ac:chgData name="Chandel, Ishika Singh" userId="S::isc210000@utdallas.edu::9206c39f-d8bb-4cf5-8905-719a8702311f" providerId="AD" clId="Web-{3C358C55-B893-0E28-585E-885D8B942957}" dt="2023-04-01T05:00:04.675" v="102" actId="14100"/>
          <ac:grpSpMkLst>
            <pc:docMk/>
            <pc:sldMk cId="746964100" sldId="259"/>
            <ac:grpSpMk id="31" creationId="{BABE525E-41A4-91D1-C28B-136E8962C5FC}"/>
          </ac:grpSpMkLst>
        </pc:grpChg>
      </pc:sldChg>
      <pc:sldChg chg="modSp">
        <pc:chgData name="Chandel, Ishika Singh" userId="S::isc210000@utdallas.edu::9206c39f-d8bb-4cf5-8905-719a8702311f" providerId="AD" clId="Web-{3C358C55-B893-0E28-585E-885D8B942957}" dt="2023-04-01T06:07:46.104" v="733" actId="20577"/>
        <pc:sldMkLst>
          <pc:docMk/>
          <pc:sldMk cId="3208663221" sldId="260"/>
        </pc:sldMkLst>
        <pc:spChg chg="mod">
          <ac:chgData name="Chandel, Ishika Singh" userId="S::isc210000@utdallas.edu::9206c39f-d8bb-4cf5-8905-719a8702311f" providerId="AD" clId="Web-{3C358C55-B893-0E28-585E-885D8B942957}" dt="2023-04-01T06:06:59.712" v="693" actId="14100"/>
          <ac:spMkLst>
            <pc:docMk/>
            <pc:sldMk cId="3208663221" sldId="260"/>
            <ac:spMk id="7" creationId="{0AE39929-6236-9378-C8BC-04E79F0B143C}"/>
          </ac:spMkLst>
        </pc:spChg>
        <pc:spChg chg="mod">
          <ac:chgData name="Chandel, Ishika Singh" userId="S::isc210000@utdallas.edu::9206c39f-d8bb-4cf5-8905-719a8702311f" providerId="AD" clId="Web-{3C358C55-B893-0E28-585E-885D8B942957}" dt="2023-04-01T06:06:09.070" v="682" actId="1076"/>
          <ac:spMkLst>
            <pc:docMk/>
            <pc:sldMk cId="3208663221" sldId="260"/>
            <ac:spMk id="13" creationId="{83A0DD39-2C69-6487-8AC1-9B51A4063A40}"/>
          </ac:spMkLst>
        </pc:spChg>
        <pc:spChg chg="mod">
          <ac:chgData name="Chandel, Ishika Singh" userId="S::isc210000@utdallas.edu::9206c39f-d8bb-4cf5-8905-719a8702311f" providerId="AD" clId="Web-{3C358C55-B893-0E28-585E-885D8B942957}" dt="2023-04-01T06:05:42.569" v="678" actId="20577"/>
          <ac:spMkLst>
            <pc:docMk/>
            <pc:sldMk cId="3208663221" sldId="260"/>
            <ac:spMk id="14" creationId="{8CF52614-EDA3-C4DB-8503-B5B009E2B87C}"/>
          </ac:spMkLst>
        </pc:spChg>
        <pc:spChg chg="mod">
          <ac:chgData name="Chandel, Ishika Singh" userId="S::isc210000@utdallas.edu::9206c39f-d8bb-4cf5-8905-719a8702311f" providerId="AD" clId="Web-{3C358C55-B893-0E28-585E-885D8B942957}" dt="2023-04-01T06:07:46.104" v="733" actId="20577"/>
          <ac:spMkLst>
            <pc:docMk/>
            <pc:sldMk cId="3208663221" sldId="260"/>
            <ac:spMk id="27" creationId="{E9E0D38B-E276-B4B1-BDB7-35806DB00050}"/>
          </ac:spMkLst>
        </pc:spChg>
        <pc:spChg chg="mod">
          <ac:chgData name="Chandel, Ishika Singh" userId="S::isc210000@utdallas.edu::9206c39f-d8bb-4cf5-8905-719a8702311f" providerId="AD" clId="Web-{3C358C55-B893-0E28-585E-885D8B942957}" dt="2023-04-01T06:05:14.083" v="668" actId="1076"/>
          <ac:spMkLst>
            <pc:docMk/>
            <pc:sldMk cId="3208663221" sldId="260"/>
            <ac:spMk id="29" creationId="{6A5EA993-D1FC-5DF8-5FD4-AD707B91A495}"/>
          </ac:spMkLst>
        </pc:spChg>
        <pc:spChg chg="mod">
          <ac:chgData name="Chandel, Ishika Singh" userId="S::isc210000@utdallas.edu::9206c39f-d8bb-4cf5-8905-719a8702311f" providerId="AD" clId="Web-{3C358C55-B893-0E28-585E-885D8B942957}" dt="2023-04-01T06:06:24.976" v="686" actId="20577"/>
          <ac:spMkLst>
            <pc:docMk/>
            <pc:sldMk cId="3208663221" sldId="260"/>
            <ac:spMk id="31" creationId="{F1D546F4-05D2-EC83-D996-F2322516FF94}"/>
          </ac:spMkLst>
        </pc:spChg>
        <pc:spChg chg="mod">
          <ac:chgData name="Chandel, Ishika Singh" userId="S::isc210000@utdallas.edu::9206c39f-d8bb-4cf5-8905-719a8702311f" providerId="AD" clId="Web-{3C358C55-B893-0E28-585E-885D8B942957}" dt="2023-04-01T06:05:20.318" v="672" actId="20577"/>
          <ac:spMkLst>
            <pc:docMk/>
            <pc:sldMk cId="3208663221" sldId="260"/>
            <ac:spMk id="33" creationId="{35688B94-C8BD-EB5E-2C4F-9FB062D3EF18}"/>
          </ac:spMkLst>
        </pc:spChg>
        <pc:spChg chg="mod">
          <ac:chgData name="Chandel, Ishika Singh" userId="S::isc210000@utdallas.edu::9206c39f-d8bb-4cf5-8905-719a8702311f" providerId="AD" clId="Web-{3C358C55-B893-0E28-585E-885D8B942957}" dt="2023-04-01T06:05:51.428" v="680" actId="20577"/>
          <ac:spMkLst>
            <pc:docMk/>
            <pc:sldMk cId="3208663221" sldId="260"/>
            <ac:spMk id="35" creationId="{53FB18F4-87CE-CEB2-7577-D9383A14FC5B}"/>
          </ac:spMkLst>
        </pc:spChg>
      </pc:sldChg>
      <pc:sldChg chg="delSp del ord">
        <pc:chgData name="Chandel, Ishika Singh" userId="S::isc210000@utdallas.edu::9206c39f-d8bb-4cf5-8905-719a8702311f" providerId="AD" clId="Web-{3C358C55-B893-0E28-585E-885D8B942957}" dt="2023-04-01T05:21:48.197" v="307"/>
        <pc:sldMkLst>
          <pc:docMk/>
          <pc:sldMk cId="1223026220" sldId="261"/>
        </pc:sldMkLst>
        <pc:spChg chg="del">
          <ac:chgData name="Chandel, Ishika Singh" userId="S::isc210000@utdallas.edu::9206c39f-d8bb-4cf5-8905-719a8702311f" providerId="AD" clId="Web-{3C358C55-B893-0E28-585E-885D8B942957}" dt="2023-04-01T05:04:23.731" v="114"/>
          <ac:spMkLst>
            <pc:docMk/>
            <pc:sldMk cId="1223026220" sldId="261"/>
            <ac:spMk id="2" creationId="{DAED214A-2890-A99E-719F-6F007A2AA207}"/>
          </ac:spMkLst>
        </pc:spChg>
        <pc:spChg chg="del">
          <ac:chgData name="Chandel, Ishika Singh" userId="S::isc210000@utdallas.edu::9206c39f-d8bb-4cf5-8905-719a8702311f" providerId="AD" clId="Web-{3C358C55-B893-0E28-585E-885D8B942957}" dt="2023-04-01T05:04:30.700" v="115"/>
          <ac:spMkLst>
            <pc:docMk/>
            <pc:sldMk cId="1223026220" sldId="261"/>
            <ac:spMk id="3" creationId="{A8F954CE-01AD-363E-4651-C799BBBFEA21}"/>
          </ac:spMkLst>
        </pc:spChg>
      </pc:sldChg>
      <pc:sldChg chg="new del">
        <pc:chgData name="Chandel, Ishika Singh" userId="S::isc210000@utdallas.edu::9206c39f-d8bb-4cf5-8905-719a8702311f" providerId="AD" clId="Web-{3C358C55-B893-0E28-585E-885D8B942957}" dt="2023-04-01T04:55:51.823" v="1"/>
        <pc:sldMkLst>
          <pc:docMk/>
          <pc:sldMk cId="504348643" sldId="262"/>
        </pc:sldMkLst>
      </pc:sldChg>
    </pc:docChg>
  </pc:docChgLst>
  <pc:docChgLst>
    <pc:chgData name="Chandel, Ishika Singh" userId="S::isc210000@utdallas.edu::9206c39f-d8bb-4cf5-8905-719a8702311f" providerId="AD" clId="Web-{6ECA59A0-04E9-4ED8-60F0-50F75E11BC96}"/>
    <pc:docChg chg="delSld modSld sldOrd">
      <pc:chgData name="Chandel, Ishika Singh" userId="S::isc210000@utdallas.edu::9206c39f-d8bb-4cf5-8905-719a8702311f" providerId="AD" clId="Web-{6ECA59A0-04E9-4ED8-60F0-50F75E11BC96}" dt="2023-04-30T03:44:58.554" v="17" actId="14100"/>
      <pc:docMkLst>
        <pc:docMk/>
      </pc:docMkLst>
      <pc:sldChg chg="mod modShow">
        <pc:chgData name="Chandel, Ishika Singh" userId="S::isc210000@utdallas.edu::9206c39f-d8bb-4cf5-8905-719a8702311f" providerId="AD" clId="Web-{6ECA59A0-04E9-4ED8-60F0-50F75E11BC96}" dt="2023-04-30T03:39:10.558" v="4"/>
        <pc:sldMkLst>
          <pc:docMk/>
          <pc:sldMk cId="1335223736" sldId="302"/>
        </pc:sldMkLst>
      </pc:sldChg>
      <pc:sldChg chg="del">
        <pc:chgData name="Chandel, Ishika Singh" userId="S::isc210000@utdallas.edu::9206c39f-d8bb-4cf5-8905-719a8702311f" providerId="AD" clId="Web-{6ECA59A0-04E9-4ED8-60F0-50F75E11BC96}" dt="2023-04-30T03:40:46.686" v="5"/>
        <pc:sldMkLst>
          <pc:docMk/>
          <pc:sldMk cId="3364345039" sldId="303"/>
        </pc:sldMkLst>
      </pc:sldChg>
      <pc:sldChg chg="modSp">
        <pc:chgData name="Chandel, Ishika Singh" userId="S::isc210000@utdallas.edu::9206c39f-d8bb-4cf5-8905-719a8702311f" providerId="AD" clId="Web-{6ECA59A0-04E9-4ED8-60F0-50F75E11BC96}" dt="2023-04-30T03:42:44.487" v="16" actId="20577"/>
        <pc:sldMkLst>
          <pc:docMk/>
          <pc:sldMk cId="3807859076" sldId="312"/>
        </pc:sldMkLst>
        <pc:spChg chg="mod">
          <ac:chgData name="Chandel, Ishika Singh" userId="S::isc210000@utdallas.edu::9206c39f-d8bb-4cf5-8905-719a8702311f" providerId="AD" clId="Web-{6ECA59A0-04E9-4ED8-60F0-50F75E11BC96}" dt="2023-04-30T03:42:44.487" v="16" actId="20577"/>
          <ac:spMkLst>
            <pc:docMk/>
            <pc:sldMk cId="3807859076" sldId="312"/>
            <ac:spMk id="11" creationId="{470C8B40-D165-BBDF-0605-78E9662EBD2A}"/>
          </ac:spMkLst>
        </pc:spChg>
        <pc:graphicFrameChg chg="mod">
          <ac:chgData name="Chandel, Ishika Singh" userId="S::isc210000@utdallas.edu::9206c39f-d8bb-4cf5-8905-719a8702311f" providerId="AD" clId="Web-{6ECA59A0-04E9-4ED8-60F0-50F75E11BC96}" dt="2023-04-30T03:41:42.876" v="6" actId="14100"/>
          <ac:graphicFrameMkLst>
            <pc:docMk/>
            <pc:sldMk cId="3807859076" sldId="312"/>
            <ac:graphicFrameMk id="3" creationId="{446B5FFA-5C7C-8B9C-C3A4-65F0F666EE74}"/>
          </ac:graphicFrameMkLst>
        </pc:graphicFrameChg>
        <pc:graphicFrameChg chg="mod">
          <ac:chgData name="Chandel, Ishika Singh" userId="S::isc210000@utdallas.edu::9206c39f-d8bb-4cf5-8905-719a8702311f" providerId="AD" clId="Web-{6ECA59A0-04E9-4ED8-60F0-50F75E11BC96}" dt="2023-04-30T03:41:51.485" v="7" actId="14100"/>
          <ac:graphicFrameMkLst>
            <pc:docMk/>
            <pc:sldMk cId="3807859076" sldId="312"/>
            <ac:graphicFrameMk id="5" creationId="{C09DEEA8-627F-7A4E-C880-6CDD4D4A80EC}"/>
          </ac:graphicFrameMkLst>
        </pc:graphicFrameChg>
      </pc:sldChg>
      <pc:sldChg chg="mod modShow">
        <pc:chgData name="Chandel, Ishika Singh" userId="S::isc210000@utdallas.edu::9206c39f-d8bb-4cf5-8905-719a8702311f" providerId="AD" clId="Web-{6ECA59A0-04E9-4ED8-60F0-50F75E11BC96}" dt="2023-04-30T03:39:07.277" v="3"/>
        <pc:sldMkLst>
          <pc:docMk/>
          <pc:sldMk cId="1633078608" sldId="314"/>
        </pc:sldMkLst>
      </pc:sldChg>
      <pc:sldChg chg="mod ord modShow">
        <pc:chgData name="Chandel, Ishika Singh" userId="S::isc210000@utdallas.edu::9206c39f-d8bb-4cf5-8905-719a8702311f" providerId="AD" clId="Web-{6ECA59A0-04E9-4ED8-60F0-50F75E11BC96}" dt="2023-04-30T03:38:00.727" v="1"/>
        <pc:sldMkLst>
          <pc:docMk/>
          <pc:sldMk cId="1925380749" sldId="315"/>
        </pc:sldMkLst>
      </pc:sldChg>
      <pc:sldChg chg="mod modShow">
        <pc:chgData name="Chandel, Ishika Singh" userId="S::isc210000@utdallas.edu::9206c39f-d8bb-4cf5-8905-719a8702311f" providerId="AD" clId="Web-{6ECA59A0-04E9-4ED8-60F0-50F75E11BC96}" dt="2023-04-30T03:39:02.074" v="2"/>
        <pc:sldMkLst>
          <pc:docMk/>
          <pc:sldMk cId="2727630707" sldId="317"/>
        </pc:sldMkLst>
      </pc:sldChg>
      <pc:sldChg chg="modSp">
        <pc:chgData name="Chandel, Ishika Singh" userId="S::isc210000@utdallas.edu::9206c39f-d8bb-4cf5-8905-719a8702311f" providerId="AD" clId="Web-{6ECA59A0-04E9-4ED8-60F0-50F75E11BC96}" dt="2023-04-30T03:44:58.554" v="17" actId="14100"/>
        <pc:sldMkLst>
          <pc:docMk/>
          <pc:sldMk cId="4098222700" sldId="322"/>
        </pc:sldMkLst>
        <pc:graphicFrameChg chg="mod">
          <ac:chgData name="Chandel, Ishika Singh" userId="S::isc210000@utdallas.edu::9206c39f-d8bb-4cf5-8905-719a8702311f" providerId="AD" clId="Web-{6ECA59A0-04E9-4ED8-60F0-50F75E11BC96}" dt="2023-04-30T03:44:58.554" v="17" actId="14100"/>
          <ac:graphicFrameMkLst>
            <pc:docMk/>
            <pc:sldMk cId="4098222700" sldId="322"/>
            <ac:graphicFrameMk id="7" creationId="{C82012F4-3D01-0D87-33AD-0A9503F5B9BD}"/>
          </ac:graphicFrameMkLst>
        </pc:graphicFrameChg>
      </pc:sldChg>
    </pc:docChg>
  </pc:docChgLst>
  <pc:docChgLst>
    <pc:chgData name="Chandel, Ishika Singh" userId="S::isc210000@utdallas.edu::9206c39f-d8bb-4cf5-8905-719a8702311f" providerId="AD" clId="Web-{ECB83BE8-3295-EEED-4809-AB32BE1B1BA0}"/>
    <pc:docChg chg="modSld">
      <pc:chgData name="Chandel, Ishika Singh" userId="S::isc210000@utdallas.edu::9206c39f-d8bb-4cf5-8905-719a8702311f" providerId="AD" clId="Web-{ECB83BE8-3295-EEED-4809-AB32BE1B1BA0}" dt="2023-04-02T04:55:02.241" v="62"/>
      <pc:docMkLst>
        <pc:docMk/>
      </pc:docMkLst>
      <pc:sldChg chg="modSp">
        <pc:chgData name="Chandel, Ishika Singh" userId="S::isc210000@utdallas.edu::9206c39f-d8bb-4cf5-8905-719a8702311f" providerId="AD" clId="Web-{ECB83BE8-3295-EEED-4809-AB32BE1B1BA0}" dt="2023-04-02T04:44:13.997" v="20" actId="14100"/>
        <pc:sldMkLst>
          <pc:docMk/>
          <pc:sldMk cId="3417157940" sldId="256"/>
        </pc:sldMkLst>
        <pc:spChg chg="mod">
          <ac:chgData name="Chandel, Ishika Singh" userId="S::isc210000@utdallas.edu::9206c39f-d8bb-4cf5-8905-719a8702311f" providerId="AD" clId="Web-{ECB83BE8-3295-EEED-4809-AB32BE1B1BA0}" dt="2023-04-02T04:44:13.997" v="20" actId="14100"/>
          <ac:spMkLst>
            <pc:docMk/>
            <pc:sldMk cId="3417157940" sldId="256"/>
            <ac:spMk id="29" creationId="{FC8B2BDF-3E43-4532-C098-19E327E989F7}"/>
          </ac:spMkLst>
        </pc:spChg>
      </pc:sldChg>
      <pc:sldChg chg="modSp">
        <pc:chgData name="Chandel, Ishika Singh" userId="S::isc210000@utdallas.edu::9206c39f-d8bb-4cf5-8905-719a8702311f" providerId="AD" clId="Web-{ECB83BE8-3295-EEED-4809-AB32BE1B1BA0}" dt="2023-04-02T04:49:42.884" v="49" actId="20577"/>
        <pc:sldMkLst>
          <pc:docMk/>
          <pc:sldMk cId="3156443512" sldId="262"/>
        </pc:sldMkLst>
        <pc:spChg chg="mod">
          <ac:chgData name="Chandel, Ishika Singh" userId="S::isc210000@utdallas.edu::9206c39f-d8bb-4cf5-8905-719a8702311f" providerId="AD" clId="Web-{ECB83BE8-3295-EEED-4809-AB32BE1B1BA0}" dt="2023-04-02T04:49:42.884" v="49" actId="20577"/>
          <ac:spMkLst>
            <pc:docMk/>
            <pc:sldMk cId="3156443512" sldId="262"/>
            <ac:spMk id="11" creationId="{135E0EDE-9D6C-E894-997C-E677073CF677}"/>
          </ac:spMkLst>
        </pc:spChg>
      </pc:sldChg>
      <pc:sldChg chg="modSp">
        <pc:chgData name="Chandel, Ishika Singh" userId="S::isc210000@utdallas.edu::9206c39f-d8bb-4cf5-8905-719a8702311f" providerId="AD" clId="Web-{ECB83BE8-3295-EEED-4809-AB32BE1B1BA0}" dt="2023-04-02T04:43:49.137" v="0" actId="1076"/>
        <pc:sldMkLst>
          <pc:docMk/>
          <pc:sldMk cId="606000377" sldId="267"/>
        </pc:sldMkLst>
        <pc:spChg chg="mod">
          <ac:chgData name="Chandel, Ishika Singh" userId="S::isc210000@utdallas.edu::9206c39f-d8bb-4cf5-8905-719a8702311f" providerId="AD" clId="Web-{ECB83BE8-3295-EEED-4809-AB32BE1B1BA0}" dt="2023-04-02T04:43:49.137" v="0" actId="1076"/>
          <ac:spMkLst>
            <pc:docMk/>
            <pc:sldMk cId="606000377" sldId="267"/>
            <ac:spMk id="7" creationId="{80FD00C7-9797-6967-689F-B33203E71EBC}"/>
          </ac:spMkLst>
        </pc:spChg>
      </pc:sldChg>
      <pc:sldChg chg="modSp">
        <pc:chgData name="Chandel, Ishika Singh" userId="S::isc210000@utdallas.edu::9206c39f-d8bb-4cf5-8905-719a8702311f" providerId="AD" clId="Web-{ECB83BE8-3295-EEED-4809-AB32BE1B1BA0}" dt="2023-04-02T04:55:02.241" v="62"/>
        <pc:sldMkLst>
          <pc:docMk/>
          <pc:sldMk cId="808168616" sldId="272"/>
        </pc:sldMkLst>
        <pc:spChg chg="mod">
          <ac:chgData name="Chandel, Ishika Singh" userId="S::isc210000@utdallas.edu::9206c39f-d8bb-4cf5-8905-719a8702311f" providerId="AD" clId="Web-{ECB83BE8-3295-EEED-4809-AB32BE1B1BA0}" dt="2023-04-02T04:54:14.990" v="55"/>
          <ac:spMkLst>
            <pc:docMk/>
            <pc:sldMk cId="808168616" sldId="272"/>
            <ac:spMk id="13" creationId="{6B4D5034-CDE6-183B-73D3-6AFC37A0F750}"/>
          </ac:spMkLst>
        </pc:spChg>
        <pc:spChg chg="mod">
          <ac:chgData name="Chandel, Ishika Singh" userId="S::isc210000@utdallas.edu::9206c39f-d8bb-4cf5-8905-719a8702311f" providerId="AD" clId="Web-{ECB83BE8-3295-EEED-4809-AB32BE1B1BA0}" dt="2023-04-02T04:54:30.022" v="56"/>
          <ac:spMkLst>
            <pc:docMk/>
            <pc:sldMk cId="808168616" sldId="272"/>
            <ac:spMk id="14" creationId="{EF1F0DA5-FD7B-6B2F-A51E-E00F403E47F0}"/>
          </ac:spMkLst>
        </pc:spChg>
        <pc:spChg chg="mod">
          <ac:chgData name="Chandel, Ishika Singh" userId="S::isc210000@utdallas.edu::9206c39f-d8bb-4cf5-8905-719a8702311f" providerId="AD" clId="Web-{ECB83BE8-3295-EEED-4809-AB32BE1B1BA0}" dt="2023-04-02T04:54:42.288" v="57"/>
          <ac:spMkLst>
            <pc:docMk/>
            <pc:sldMk cId="808168616" sldId="272"/>
            <ac:spMk id="15" creationId="{ACE5BF38-0780-2863-18F4-64189362FAD7}"/>
          </ac:spMkLst>
        </pc:spChg>
        <pc:spChg chg="mod">
          <ac:chgData name="Chandel, Ishika Singh" userId="S::isc210000@utdallas.edu::9206c39f-d8bb-4cf5-8905-719a8702311f" providerId="AD" clId="Web-{ECB83BE8-3295-EEED-4809-AB32BE1B1BA0}" dt="2023-04-02T04:54:46.038" v="58"/>
          <ac:spMkLst>
            <pc:docMk/>
            <pc:sldMk cId="808168616" sldId="272"/>
            <ac:spMk id="16" creationId="{2CDC8D72-9F35-B393-891B-A36CC349426B}"/>
          </ac:spMkLst>
        </pc:spChg>
        <pc:spChg chg="mod">
          <ac:chgData name="Chandel, Ishika Singh" userId="S::isc210000@utdallas.edu::9206c39f-d8bb-4cf5-8905-719a8702311f" providerId="AD" clId="Web-{ECB83BE8-3295-EEED-4809-AB32BE1B1BA0}" dt="2023-04-02T04:55:02.241" v="62"/>
          <ac:spMkLst>
            <pc:docMk/>
            <pc:sldMk cId="808168616" sldId="272"/>
            <ac:spMk id="19" creationId="{95B91E74-53EE-8207-55D1-AE6D6FD3E3E8}"/>
          </ac:spMkLst>
        </pc:spChg>
        <pc:spChg chg="mod">
          <ac:chgData name="Chandel, Ishika Singh" userId="S::isc210000@utdallas.edu::9206c39f-d8bb-4cf5-8905-719a8702311f" providerId="AD" clId="Web-{ECB83BE8-3295-EEED-4809-AB32BE1B1BA0}" dt="2023-04-02T04:54:58.382" v="61"/>
          <ac:spMkLst>
            <pc:docMk/>
            <pc:sldMk cId="808168616" sldId="272"/>
            <ac:spMk id="20" creationId="{805E9EC2-469D-1AF8-FEC6-D002BA820D0B}"/>
          </ac:spMkLst>
        </pc:spChg>
        <pc:spChg chg="mod">
          <ac:chgData name="Chandel, Ishika Singh" userId="S::isc210000@utdallas.edu::9206c39f-d8bb-4cf5-8905-719a8702311f" providerId="AD" clId="Web-{ECB83BE8-3295-EEED-4809-AB32BE1B1BA0}" dt="2023-04-02T04:54:54.929" v="60"/>
          <ac:spMkLst>
            <pc:docMk/>
            <pc:sldMk cId="808168616" sldId="272"/>
            <ac:spMk id="21" creationId="{27B0DE6B-B561-FABF-9B37-EAB3175D8FB5}"/>
          </ac:spMkLst>
        </pc:spChg>
        <pc:spChg chg="mod">
          <ac:chgData name="Chandel, Ishika Singh" userId="S::isc210000@utdallas.edu::9206c39f-d8bb-4cf5-8905-719a8702311f" providerId="AD" clId="Web-{ECB83BE8-3295-EEED-4809-AB32BE1B1BA0}" dt="2023-04-02T04:54:51.460" v="59"/>
          <ac:spMkLst>
            <pc:docMk/>
            <pc:sldMk cId="808168616" sldId="272"/>
            <ac:spMk id="22" creationId="{0EB416EE-70AE-061F-DA28-55A856F7A210}"/>
          </ac:spMkLst>
        </pc:spChg>
      </pc:sldChg>
    </pc:docChg>
  </pc:docChgLst>
  <pc:docChgLst>
    <pc:chgData name="Bargal, Shubham" userId="S::sxb210128@utdallas.edu::03cf731b-7adf-45df-a026-b7ababac1ffb" providerId="AD" clId="Web-{203EF9B0-CA76-5507-6CC4-0C6521434C39}"/>
    <pc:docChg chg="modSld">
      <pc:chgData name="Bargal, Shubham" userId="S::sxb210128@utdallas.edu::03cf731b-7adf-45df-a026-b7ababac1ffb" providerId="AD" clId="Web-{203EF9B0-CA76-5507-6CC4-0C6521434C39}" dt="2023-04-01T03:24:31.812" v="10" actId="20577"/>
      <pc:docMkLst>
        <pc:docMk/>
      </pc:docMkLst>
      <pc:sldChg chg="modSp">
        <pc:chgData name="Bargal, Shubham" userId="S::sxb210128@utdallas.edu::03cf731b-7adf-45df-a026-b7ababac1ffb" providerId="AD" clId="Web-{203EF9B0-CA76-5507-6CC4-0C6521434C39}" dt="2023-04-01T03:24:31.812" v="10" actId="20577"/>
        <pc:sldMkLst>
          <pc:docMk/>
          <pc:sldMk cId="690836999" sldId="258"/>
        </pc:sldMkLst>
        <pc:spChg chg="mod">
          <ac:chgData name="Bargal, Shubham" userId="S::sxb210128@utdallas.edu::03cf731b-7adf-45df-a026-b7ababac1ffb" providerId="AD" clId="Web-{203EF9B0-CA76-5507-6CC4-0C6521434C39}" dt="2023-04-01T03:24:31.812" v="10" actId="20577"/>
          <ac:spMkLst>
            <pc:docMk/>
            <pc:sldMk cId="690836999" sldId="258"/>
            <ac:spMk id="44" creationId="{41733451-CC49-8AD0-70CF-938818CC3351}"/>
          </ac:spMkLst>
        </pc:spChg>
      </pc:sldChg>
    </pc:docChg>
  </pc:docChgLst>
  <pc:docChgLst>
    <pc:chgData name="Sheik, Zohaib" userId="S::zxs220010@utdallas.edu::e57c78d6-284f-4802-8246-2903403870ee" providerId="AD" clId="Web-{F082A7F3-FA64-4A06-9AC1-BADE1D3A2C1C}"/>
    <pc:docChg chg="modSld">
      <pc:chgData name="Sheik, Zohaib" userId="S::zxs220010@utdallas.edu::e57c78d6-284f-4802-8246-2903403870ee" providerId="AD" clId="Web-{F082A7F3-FA64-4A06-9AC1-BADE1D3A2C1C}" dt="2023-05-07T00:13:33.145" v="2" actId="1076"/>
      <pc:docMkLst>
        <pc:docMk/>
      </pc:docMkLst>
      <pc:sldChg chg="addSp delSp modSp">
        <pc:chgData name="Sheik, Zohaib" userId="S::zxs220010@utdallas.edu::e57c78d6-284f-4802-8246-2903403870ee" providerId="AD" clId="Web-{F082A7F3-FA64-4A06-9AC1-BADE1D3A2C1C}" dt="2023-05-07T00:13:33.145" v="2" actId="1076"/>
        <pc:sldMkLst>
          <pc:docMk/>
          <pc:sldMk cId="2095613065" sldId="290"/>
        </pc:sldMkLst>
        <pc:spChg chg="add del mod">
          <ac:chgData name="Sheik, Zohaib" userId="S::zxs220010@utdallas.edu::e57c78d6-284f-4802-8246-2903403870ee" providerId="AD" clId="Web-{F082A7F3-FA64-4A06-9AC1-BADE1D3A2C1C}" dt="2023-05-07T00:13:30.114" v="1"/>
          <ac:spMkLst>
            <pc:docMk/>
            <pc:sldMk cId="2095613065" sldId="290"/>
            <ac:spMk id="3" creationId="{0C934538-5754-CECA-E6BD-2E8906047A30}"/>
          </ac:spMkLst>
        </pc:spChg>
        <pc:picChg chg="add mod ord">
          <ac:chgData name="Sheik, Zohaib" userId="S::zxs220010@utdallas.edu::e57c78d6-284f-4802-8246-2903403870ee" providerId="AD" clId="Web-{F082A7F3-FA64-4A06-9AC1-BADE1D3A2C1C}" dt="2023-05-07T00:13:33.145" v="2" actId="1076"/>
          <ac:picMkLst>
            <pc:docMk/>
            <pc:sldMk cId="2095613065" sldId="290"/>
            <ac:picMk id="4" creationId="{DCCB001B-71BE-9A10-F08F-6D58CC7B174C}"/>
          </ac:picMkLst>
        </pc:picChg>
        <pc:picChg chg="del">
          <ac:chgData name="Sheik, Zohaib" userId="S::zxs220010@utdallas.edu::e57c78d6-284f-4802-8246-2903403870ee" providerId="AD" clId="Web-{F082A7F3-FA64-4A06-9AC1-BADE1D3A2C1C}" dt="2023-05-07T00:13:29.411" v="0"/>
          <ac:picMkLst>
            <pc:docMk/>
            <pc:sldMk cId="2095613065" sldId="290"/>
            <ac:picMk id="29" creationId="{A77C9A77-C5DC-A811-AEE3-135189F7C704}"/>
          </ac:picMkLst>
        </pc:picChg>
      </pc:sldChg>
    </pc:docChg>
  </pc:docChgLst>
  <pc:docChgLst>
    <pc:chgData name="Sheik, Zohaib" userId="e57c78d6-284f-4802-8246-2903403870ee" providerId="ADAL" clId="{63A546EE-3F48-43D2-A7A1-F34CADB7B449}"/>
    <pc:docChg chg="undo custSel addSld delSld modSld sldOrd">
      <pc:chgData name="Sheik, Zohaib" userId="e57c78d6-284f-4802-8246-2903403870ee" providerId="ADAL" clId="{63A546EE-3F48-43D2-A7A1-F34CADB7B449}" dt="2023-05-08T19:22:57.525" v="540" actId="680"/>
      <pc:docMkLst>
        <pc:docMk/>
      </pc:docMkLst>
      <pc:sldChg chg="modSp mod">
        <pc:chgData name="Sheik, Zohaib" userId="e57c78d6-284f-4802-8246-2903403870ee" providerId="ADAL" clId="{63A546EE-3F48-43D2-A7A1-F34CADB7B449}" dt="2023-04-06T21:53:37.109" v="9" actId="1076"/>
        <pc:sldMkLst>
          <pc:docMk/>
          <pc:sldMk cId="108221790" sldId="269"/>
        </pc:sldMkLst>
        <pc:spChg chg="mod">
          <ac:chgData name="Sheik, Zohaib" userId="e57c78d6-284f-4802-8246-2903403870ee" providerId="ADAL" clId="{63A546EE-3F48-43D2-A7A1-F34CADB7B449}" dt="2023-04-06T21:50:05.305" v="6" actId="1076"/>
          <ac:spMkLst>
            <pc:docMk/>
            <pc:sldMk cId="108221790" sldId="269"/>
            <ac:spMk id="25" creationId="{75CC4F2D-BE53-E41B-810C-EA958296171A}"/>
          </ac:spMkLst>
        </pc:spChg>
        <pc:spChg chg="mod">
          <ac:chgData name="Sheik, Zohaib" userId="e57c78d6-284f-4802-8246-2903403870ee" providerId="ADAL" clId="{63A546EE-3F48-43D2-A7A1-F34CADB7B449}" dt="2023-04-06T21:53:29.303" v="7" actId="1076"/>
          <ac:spMkLst>
            <pc:docMk/>
            <pc:sldMk cId="108221790" sldId="269"/>
            <ac:spMk id="29" creationId="{51C11131-00AC-8F4A-7951-6FBBE5F4F940}"/>
          </ac:spMkLst>
        </pc:spChg>
        <pc:spChg chg="mod">
          <ac:chgData name="Sheik, Zohaib" userId="e57c78d6-284f-4802-8246-2903403870ee" providerId="ADAL" clId="{63A546EE-3F48-43D2-A7A1-F34CADB7B449}" dt="2023-04-06T21:53:33.057" v="8" actId="1076"/>
          <ac:spMkLst>
            <pc:docMk/>
            <pc:sldMk cId="108221790" sldId="269"/>
            <ac:spMk id="31" creationId="{96E6212E-EC5C-CA84-5620-12288EBA17C1}"/>
          </ac:spMkLst>
        </pc:spChg>
        <pc:spChg chg="mod">
          <ac:chgData name="Sheik, Zohaib" userId="e57c78d6-284f-4802-8246-2903403870ee" providerId="ADAL" clId="{63A546EE-3F48-43D2-A7A1-F34CADB7B449}" dt="2023-04-06T21:46:07.069" v="2" actId="1076"/>
          <ac:spMkLst>
            <pc:docMk/>
            <pc:sldMk cId="108221790" sldId="269"/>
            <ac:spMk id="35" creationId="{6C1894E3-6C73-7D1A-C470-62F795B34B15}"/>
          </ac:spMkLst>
        </pc:spChg>
        <pc:spChg chg="mod">
          <ac:chgData name="Sheik, Zohaib" userId="e57c78d6-284f-4802-8246-2903403870ee" providerId="ADAL" clId="{63A546EE-3F48-43D2-A7A1-F34CADB7B449}" dt="2023-04-06T21:41:24.399" v="1" actId="1076"/>
          <ac:spMkLst>
            <pc:docMk/>
            <pc:sldMk cId="108221790" sldId="269"/>
            <ac:spMk id="37" creationId="{6F480F20-E9A9-03B8-8DEF-69B068E88562}"/>
          </ac:spMkLst>
        </pc:spChg>
        <pc:spChg chg="mod">
          <ac:chgData name="Sheik, Zohaib" userId="e57c78d6-284f-4802-8246-2903403870ee" providerId="ADAL" clId="{63A546EE-3F48-43D2-A7A1-F34CADB7B449}" dt="2023-04-06T21:41:15.090" v="0" actId="1076"/>
          <ac:spMkLst>
            <pc:docMk/>
            <pc:sldMk cId="108221790" sldId="269"/>
            <ac:spMk id="45" creationId="{86BD585E-9F02-AC6F-5224-4AB68B0FE0A6}"/>
          </ac:spMkLst>
        </pc:spChg>
        <pc:spChg chg="mod">
          <ac:chgData name="Sheik, Zohaib" userId="e57c78d6-284f-4802-8246-2903403870ee" providerId="ADAL" clId="{63A546EE-3F48-43D2-A7A1-F34CADB7B449}" dt="2023-04-06T21:53:37.109" v="9" actId="1076"/>
          <ac:spMkLst>
            <pc:docMk/>
            <pc:sldMk cId="108221790" sldId="269"/>
            <ac:spMk id="55" creationId="{E2917FB2-7B2A-44BB-87AE-AE0D5C4105F5}"/>
          </ac:spMkLst>
        </pc:spChg>
      </pc:sldChg>
      <pc:sldChg chg="modSp mod">
        <pc:chgData name="Sheik, Zohaib" userId="e57c78d6-284f-4802-8246-2903403870ee" providerId="ADAL" clId="{63A546EE-3F48-43D2-A7A1-F34CADB7B449}" dt="2023-04-06T21:46:20.802" v="4" actId="1076"/>
        <pc:sldMkLst>
          <pc:docMk/>
          <pc:sldMk cId="2477482976" sldId="277"/>
        </pc:sldMkLst>
        <pc:grpChg chg="mod">
          <ac:chgData name="Sheik, Zohaib" userId="e57c78d6-284f-4802-8246-2903403870ee" providerId="ADAL" clId="{63A546EE-3F48-43D2-A7A1-F34CADB7B449}" dt="2023-04-06T21:46:20.802" v="4" actId="1076"/>
          <ac:grpSpMkLst>
            <pc:docMk/>
            <pc:sldMk cId="2477482976" sldId="277"/>
            <ac:grpSpMk id="159" creationId="{64B413BC-768B-9E9F-D6F1-67F16EC76A97}"/>
          </ac:grpSpMkLst>
        </pc:grpChg>
      </pc:sldChg>
      <pc:sldChg chg="modSp mod">
        <pc:chgData name="Sheik, Zohaib" userId="e57c78d6-284f-4802-8246-2903403870ee" providerId="ADAL" clId="{63A546EE-3F48-43D2-A7A1-F34CADB7B449}" dt="2023-04-15T22:56:16.554" v="350" actId="1076"/>
        <pc:sldMkLst>
          <pc:docMk/>
          <pc:sldMk cId="2024634614" sldId="282"/>
        </pc:sldMkLst>
        <pc:spChg chg="mod">
          <ac:chgData name="Sheik, Zohaib" userId="e57c78d6-284f-4802-8246-2903403870ee" providerId="ADAL" clId="{63A546EE-3F48-43D2-A7A1-F34CADB7B449}" dt="2023-04-14T10:47:54.990" v="11" actId="1076"/>
          <ac:spMkLst>
            <pc:docMk/>
            <pc:sldMk cId="2024634614" sldId="282"/>
            <ac:spMk id="2" creationId="{B400C6AF-FAC1-9E36-621C-80C0C4EDDC55}"/>
          </ac:spMkLst>
        </pc:spChg>
        <pc:spChg chg="mod">
          <ac:chgData name="Sheik, Zohaib" userId="e57c78d6-284f-4802-8246-2903403870ee" providerId="ADAL" clId="{63A546EE-3F48-43D2-A7A1-F34CADB7B449}" dt="2023-04-14T10:47:54.990" v="11" actId="1076"/>
          <ac:spMkLst>
            <pc:docMk/>
            <pc:sldMk cId="2024634614" sldId="282"/>
            <ac:spMk id="4" creationId="{23C089D1-1392-0A48-5188-B38F31F7F1C3}"/>
          </ac:spMkLst>
        </pc:spChg>
        <pc:spChg chg="mod">
          <ac:chgData name="Sheik, Zohaib" userId="e57c78d6-284f-4802-8246-2903403870ee" providerId="ADAL" clId="{63A546EE-3F48-43D2-A7A1-F34CADB7B449}" dt="2023-04-14T10:47:54.990" v="11" actId="1076"/>
          <ac:spMkLst>
            <pc:docMk/>
            <pc:sldMk cId="2024634614" sldId="282"/>
            <ac:spMk id="5" creationId="{94C4795A-CBBB-99DC-EB0F-162444527470}"/>
          </ac:spMkLst>
        </pc:spChg>
        <pc:spChg chg="mod">
          <ac:chgData name="Sheik, Zohaib" userId="e57c78d6-284f-4802-8246-2903403870ee" providerId="ADAL" clId="{63A546EE-3F48-43D2-A7A1-F34CADB7B449}" dt="2023-04-14T10:47:54.990" v="11" actId="1076"/>
          <ac:spMkLst>
            <pc:docMk/>
            <pc:sldMk cId="2024634614" sldId="282"/>
            <ac:spMk id="6" creationId="{7BB71945-2F26-D815-0676-1414FC765442}"/>
          </ac:spMkLst>
        </pc:spChg>
        <pc:spChg chg="mod">
          <ac:chgData name="Sheik, Zohaib" userId="e57c78d6-284f-4802-8246-2903403870ee" providerId="ADAL" clId="{63A546EE-3F48-43D2-A7A1-F34CADB7B449}" dt="2023-04-14T10:47:54.990" v="11" actId="1076"/>
          <ac:spMkLst>
            <pc:docMk/>
            <pc:sldMk cId="2024634614" sldId="282"/>
            <ac:spMk id="7" creationId="{173F9054-2A01-CD90-7FEF-44707D206A57}"/>
          </ac:spMkLst>
        </pc:spChg>
        <pc:spChg chg="mod">
          <ac:chgData name="Sheik, Zohaib" userId="e57c78d6-284f-4802-8246-2903403870ee" providerId="ADAL" clId="{63A546EE-3F48-43D2-A7A1-F34CADB7B449}" dt="2023-04-14T10:47:54.990" v="11" actId="1076"/>
          <ac:spMkLst>
            <pc:docMk/>
            <pc:sldMk cId="2024634614" sldId="282"/>
            <ac:spMk id="8" creationId="{6247F3E7-031D-BCFD-C257-79921D9656A5}"/>
          </ac:spMkLst>
        </pc:spChg>
        <pc:spChg chg="mod">
          <ac:chgData name="Sheik, Zohaib" userId="e57c78d6-284f-4802-8246-2903403870ee" providerId="ADAL" clId="{63A546EE-3F48-43D2-A7A1-F34CADB7B449}" dt="2023-04-15T22:56:16.554" v="350" actId="1076"/>
          <ac:spMkLst>
            <pc:docMk/>
            <pc:sldMk cId="2024634614" sldId="282"/>
            <ac:spMk id="9" creationId="{592B8D86-EBE2-33A8-0B49-FBD7FECA9BA3}"/>
          </ac:spMkLst>
        </pc:spChg>
        <pc:spChg chg="mod">
          <ac:chgData name="Sheik, Zohaib" userId="e57c78d6-284f-4802-8246-2903403870ee" providerId="ADAL" clId="{63A546EE-3F48-43D2-A7A1-F34CADB7B449}" dt="2023-04-14T10:47:54.990" v="11" actId="1076"/>
          <ac:spMkLst>
            <pc:docMk/>
            <pc:sldMk cId="2024634614" sldId="282"/>
            <ac:spMk id="16" creationId="{900E2832-A26B-991A-E75F-2ECA410FB9F8}"/>
          </ac:spMkLst>
        </pc:spChg>
        <pc:spChg chg="mod">
          <ac:chgData name="Sheik, Zohaib" userId="e57c78d6-284f-4802-8246-2903403870ee" providerId="ADAL" clId="{63A546EE-3F48-43D2-A7A1-F34CADB7B449}" dt="2023-04-14T10:47:54.990" v="11" actId="1076"/>
          <ac:spMkLst>
            <pc:docMk/>
            <pc:sldMk cId="2024634614" sldId="282"/>
            <ac:spMk id="17" creationId="{3ABDBFD7-C8B6-80AC-C9CF-926E7E9029D7}"/>
          </ac:spMkLst>
        </pc:spChg>
        <pc:spChg chg="mod">
          <ac:chgData name="Sheik, Zohaib" userId="e57c78d6-284f-4802-8246-2903403870ee" providerId="ADAL" clId="{63A546EE-3F48-43D2-A7A1-F34CADB7B449}" dt="2023-04-15T08:36:48.301" v="21" actId="1076"/>
          <ac:spMkLst>
            <pc:docMk/>
            <pc:sldMk cId="2024634614" sldId="282"/>
            <ac:spMk id="1039" creationId="{CF625CB3-E560-8AE4-AEA7-98859AC6507F}"/>
          </ac:spMkLst>
        </pc:spChg>
        <pc:grpChg chg="mod">
          <ac:chgData name="Sheik, Zohaib" userId="e57c78d6-284f-4802-8246-2903403870ee" providerId="ADAL" clId="{63A546EE-3F48-43D2-A7A1-F34CADB7B449}" dt="2023-04-14T10:47:54.990" v="11" actId="1076"/>
          <ac:grpSpMkLst>
            <pc:docMk/>
            <pc:sldMk cId="2024634614" sldId="282"/>
            <ac:grpSpMk id="3" creationId="{923A97BE-C0A3-9272-0308-89A668DAC5E5}"/>
          </ac:grpSpMkLst>
        </pc:grpChg>
        <pc:grpChg chg="mod">
          <ac:chgData name="Sheik, Zohaib" userId="e57c78d6-284f-4802-8246-2903403870ee" providerId="ADAL" clId="{63A546EE-3F48-43D2-A7A1-F34CADB7B449}" dt="2023-04-14T10:47:54.990" v="11" actId="1076"/>
          <ac:grpSpMkLst>
            <pc:docMk/>
            <pc:sldMk cId="2024634614" sldId="282"/>
            <ac:grpSpMk id="9" creationId="{BFB377D4-711A-D537-0318-9EC5E43A47C1}"/>
          </ac:grpSpMkLst>
        </pc:grpChg>
        <pc:grpChg chg="mod">
          <ac:chgData name="Sheik, Zohaib" userId="e57c78d6-284f-4802-8246-2903403870ee" providerId="ADAL" clId="{63A546EE-3F48-43D2-A7A1-F34CADB7B449}" dt="2023-04-15T22:56:16.554" v="350" actId="1076"/>
          <ac:grpSpMkLst>
            <pc:docMk/>
            <pc:sldMk cId="2024634614" sldId="282"/>
            <ac:grpSpMk id="30" creationId="{817DACA5-6172-5B5B-3247-FEDCB13EAA3B}"/>
          </ac:grpSpMkLst>
        </pc:grpChg>
        <pc:picChg chg="mod">
          <ac:chgData name="Sheik, Zohaib" userId="e57c78d6-284f-4802-8246-2903403870ee" providerId="ADAL" clId="{63A546EE-3F48-43D2-A7A1-F34CADB7B449}" dt="2023-04-15T22:56:16.554" v="350" actId="1076"/>
          <ac:picMkLst>
            <pc:docMk/>
            <pc:sldMk cId="2024634614" sldId="282"/>
            <ac:picMk id="3" creationId="{5AB7B05A-D9D0-F636-8D15-7BA269BB8399}"/>
          </ac:picMkLst>
        </pc:picChg>
        <pc:picChg chg="mod">
          <ac:chgData name="Sheik, Zohaib" userId="e57c78d6-284f-4802-8246-2903403870ee" providerId="ADAL" clId="{63A546EE-3F48-43D2-A7A1-F34CADB7B449}" dt="2023-04-14T10:47:54.990" v="11" actId="1076"/>
          <ac:picMkLst>
            <pc:docMk/>
            <pc:sldMk cId="2024634614" sldId="282"/>
            <ac:picMk id="1026" creationId="{61779145-2FFF-CA27-222E-CC09CC18F5A4}"/>
          </ac:picMkLst>
        </pc:picChg>
      </pc:sldChg>
      <pc:sldChg chg="addSp delSp modSp new mod ord setBg">
        <pc:chgData name="Sheik, Zohaib" userId="e57c78d6-284f-4802-8246-2903403870ee" providerId="ADAL" clId="{63A546EE-3F48-43D2-A7A1-F34CADB7B449}" dt="2023-05-07T00:15:10.355" v="538" actId="20577"/>
        <pc:sldMkLst>
          <pc:docMk/>
          <pc:sldMk cId="2095613065" sldId="290"/>
        </pc:sldMkLst>
        <pc:spChg chg="add del mod">
          <ac:chgData name="Sheik, Zohaib" userId="e57c78d6-284f-4802-8246-2903403870ee" providerId="ADAL" clId="{63A546EE-3F48-43D2-A7A1-F34CADB7B449}" dt="2023-05-07T00:14:41.919" v="510" actId="478"/>
          <ac:spMkLst>
            <pc:docMk/>
            <pc:sldMk cId="2095613065" sldId="290"/>
            <ac:spMk id="2" creationId="{12C8DCA0-7E84-3687-60DE-A06B37214CCA}"/>
          </ac:spMkLst>
        </pc:spChg>
        <pc:spChg chg="del mod">
          <ac:chgData name="Sheik, Zohaib" userId="e57c78d6-284f-4802-8246-2903403870ee" providerId="ADAL" clId="{63A546EE-3F48-43D2-A7A1-F34CADB7B449}" dt="2023-04-15T19:38:04.273" v="24" actId="478"/>
          <ac:spMkLst>
            <pc:docMk/>
            <pc:sldMk cId="2095613065" sldId="290"/>
            <ac:spMk id="2" creationId="{23E317CE-D6D3-BC0E-CA99-84EC9D960C96}"/>
          </ac:spMkLst>
        </pc:spChg>
        <pc:spChg chg="del">
          <ac:chgData name="Sheik, Zohaib" userId="e57c78d6-284f-4802-8246-2903403870ee" providerId="ADAL" clId="{63A546EE-3F48-43D2-A7A1-F34CADB7B449}" dt="2023-04-15T05:43:04.938" v="15" actId="1032"/>
          <ac:spMkLst>
            <pc:docMk/>
            <pc:sldMk cId="2095613065" sldId="290"/>
            <ac:spMk id="3" creationId="{B394D9CF-0F06-5BD4-C797-E1F118A54FDC}"/>
          </ac:spMkLst>
        </pc:spChg>
        <pc:spChg chg="add del mod">
          <ac:chgData name="Sheik, Zohaib" userId="e57c78d6-284f-4802-8246-2903403870ee" providerId="ADAL" clId="{63A546EE-3F48-43D2-A7A1-F34CADB7B449}" dt="2023-05-07T00:14:39.847" v="509" actId="478"/>
          <ac:spMkLst>
            <pc:docMk/>
            <pc:sldMk cId="2095613065" sldId="290"/>
            <ac:spMk id="5" creationId="{03B76675-2C9B-5A12-AE63-A8362C0EA21D}"/>
          </ac:spMkLst>
        </pc:spChg>
        <pc:spChg chg="add del mod">
          <ac:chgData name="Sheik, Zohaib" userId="e57c78d6-284f-4802-8246-2903403870ee" providerId="ADAL" clId="{63A546EE-3F48-43D2-A7A1-F34CADB7B449}" dt="2023-04-15T19:38:24.273" v="25" actId="931"/>
          <ac:spMkLst>
            <pc:docMk/>
            <pc:sldMk cId="2095613065" sldId="290"/>
            <ac:spMk id="6" creationId="{DB985C9A-2D60-B32C-E85D-35111FD5632D}"/>
          </ac:spMkLst>
        </pc:spChg>
        <pc:spChg chg="add del mod">
          <ac:chgData name="Sheik, Zohaib" userId="e57c78d6-284f-4802-8246-2903403870ee" providerId="ADAL" clId="{63A546EE-3F48-43D2-A7A1-F34CADB7B449}" dt="2023-05-07T00:14:59.337" v="516" actId="478"/>
          <ac:spMkLst>
            <pc:docMk/>
            <pc:sldMk cId="2095613065" sldId="290"/>
            <ac:spMk id="7" creationId="{007554EB-A608-253F-30C4-908FDF52936A}"/>
          </ac:spMkLst>
        </pc:spChg>
        <pc:spChg chg="add del">
          <ac:chgData name="Sheik, Zohaib" userId="e57c78d6-284f-4802-8246-2903403870ee" providerId="ADAL" clId="{63A546EE-3F48-43D2-A7A1-F34CADB7B449}" dt="2023-04-15T05:46:27.707" v="20" actId="478"/>
          <ac:spMkLst>
            <pc:docMk/>
            <pc:sldMk cId="2095613065" sldId="290"/>
            <ac:spMk id="7" creationId="{8E33C8BA-6738-B257-0970-79C9351434EC}"/>
          </ac:spMkLst>
        </pc:spChg>
        <pc:spChg chg="add mod">
          <ac:chgData name="Sheik, Zohaib" userId="e57c78d6-284f-4802-8246-2903403870ee" providerId="ADAL" clId="{63A546EE-3F48-43D2-A7A1-F34CADB7B449}" dt="2023-05-07T00:15:10.355" v="538" actId="20577"/>
          <ac:spMkLst>
            <pc:docMk/>
            <pc:sldMk cId="2095613065" sldId="290"/>
            <ac:spMk id="8" creationId="{13B6D174-6BDC-441F-98F7-AC4BF0DF358E}"/>
          </ac:spMkLst>
        </pc:spChg>
        <pc:spChg chg="add del mod">
          <ac:chgData name="Sheik, Zohaib" userId="e57c78d6-284f-4802-8246-2903403870ee" providerId="ADAL" clId="{63A546EE-3F48-43D2-A7A1-F34CADB7B449}" dt="2023-05-07T00:14:48.877" v="513" actId="478"/>
          <ac:spMkLst>
            <pc:docMk/>
            <pc:sldMk cId="2095613065" sldId="290"/>
            <ac:spMk id="10" creationId="{33CDB431-F541-D65A-4AB7-B99D48430835}"/>
          </ac:spMkLst>
        </pc:spChg>
        <pc:spChg chg="add del mod">
          <ac:chgData name="Sheik, Zohaib" userId="e57c78d6-284f-4802-8246-2903403870ee" providerId="ADAL" clId="{63A546EE-3F48-43D2-A7A1-F34CADB7B449}" dt="2023-04-15T19:41:44.421" v="34" actId="931"/>
          <ac:spMkLst>
            <pc:docMk/>
            <pc:sldMk cId="2095613065" sldId="290"/>
            <ac:spMk id="11" creationId="{D297EE20-0240-5FD6-C139-C6E1C683A5A6}"/>
          </ac:spMkLst>
        </pc:spChg>
        <pc:spChg chg="add del">
          <ac:chgData name="Sheik, Zohaib" userId="e57c78d6-284f-4802-8246-2903403870ee" providerId="ADAL" clId="{63A546EE-3F48-43D2-A7A1-F34CADB7B449}" dt="2023-04-15T19:38:32.563" v="29" actId="26606"/>
          <ac:spMkLst>
            <pc:docMk/>
            <pc:sldMk cId="2095613065" sldId="290"/>
            <ac:spMk id="14" creationId="{F3060C83-F051-4F0E-ABAD-AA0DFC48B218}"/>
          </ac:spMkLst>
        </pc:spChg>
        <pc:spChg chg="add del">
          <ac:chgData name="Sheik, Zohaib" userId="e57c78d6-284f-4802-8246-2903403870ee" providerId="ADAL" clId="{63A546EE-3F48-43D2-A7A1-F34CADB7B449}" dt="2023-04-15T19:38:32.563" v="29" actId="26606"/>
          <ac:spMkLst>
            <pc:docMk/>
            <pc:sldMk cId="2095613065" sldId="290"/>
            <ac:spMk id="16" creationId="{83C98ABE-055B-441F-B07E-44F97F083C39}"/>
          </ac:spMkLst>
        </pc:spChg>
        <pc:spChg chg="add del mod">
          <ac:chgData name="Sheik, Zohaib" userId="e57c78d6-284f-4802-8246-2903403870ee" providerId="ADAL" clId="{63A546EE-3F48-43D2-A7A1-F34CADB7B449}" dt="2023-04-15T19:54:51.650" v="39" actId="931"/>
          <ac:spMkLst>
            <pc:docMk/>
            <pc:sldMk cId="2095613065" sldId="290"/>
            <ac:spMk id="17" creationId="{92FC7D0A-A019-308C-AF66-D9935DC8BC02}"/>
          </ac:spMkLst>
        </pc:spChg>
        <pc:spChg chg="add del">
          <ac:chgData name="Sheik, Zohaib" userId="e57c78d6-284f-4802-8246-2903403870ee" providerId="ADAL" clId="{63A546EE-3F48-43D2-A7A1-F34CADB7B449}" dt="2023-04-15T19:38:32.563" v="29" actId="26606"/>
          <ac:spMkLst>
            <pc:docMk/>
            <pc:sldMk cId="2095613065" sldId="290"/>
            <ac:spMk id="18" creationId="{29FDB030-9B49-4CED-8CCD-4D99382388AC}"/>
          </ac:spMkLst>
        </pc:spChg>
        <pc:spChg chg="add del">
          <ac:chgData name="Sheik, Zohaib" userId="e57c78d6-284f-4802-8246-2903403870ee" providerId="ADAL" clId="{63A546EE-3F48-43D2-A7A1-F34CADB7B449}" dt="2023-04-15T19:38:32.563" v="29" actId="26606"/>
          <ac:spMkLst>
            <pc:docMk/>
            <pc:sldMk cId="2095613065" sldId="290"/>
            <ac:spMk id="20" creationId="{3783CA14-24A1-485C-8B30-D6A5D87987AD}"/>
          </ac:spMkLst>
        </pc:spChg>
        <pc:spChg chg="add del">
          <ac:chgData name="Sheik, Zohaib" userId="e57c78d6-284f-4802-8246-2903403870ee" providerId="ADAL" clId="{63A546EE-3F48-43D2-A7A1-F34CADB7B449}" dt="2023-04-15T19:38:32.563" v="29" actId="26606"/>
          <ac:spMkLst>
            <pc:docMk/>
            <pc:sldMk cId="2095613065" sldId="290"/>
            <ac:spMk id="22" creationId="{9A97C86A-04D6-40F7-AE84-31AB43E6A846}"/>
          </ac:spMkLst>
        </pc:spChg>
        <pc:spChg chg="add del">
          <ac:chgData name="Sheik, Zohaib" userId="e57c78d6-284f-4802-8246-2903403870ee" providerId="ADAL" clId="{63A546EE-3F48-43D2-A7A1-F34CADB7B449}" dt="2023-04-15T19:38:32.563" v="29" actId="26606"/>
          <ac:spMkLst>
            <pc:docMk/>
            <pc:sldMk cId="2095613065" sldId="290"/>
            <ac:spMk id="24" creationId="{FF9F2414-84E8-453E-B1F3-389FDE8192D9}"/>
          </ac:spMkLst>
        </pc:spChg>
        <pc:spChg chg="add del mod">
          <ac:chgData name="Sheik, Zohaib" userId="e57c78d6-284f-4802-8246-2903403870ee" providerId="ADAL" clId="{63A546EE-3F48-43D2-A7A1-F34CADB7B449}" dt="2023-04-16T03:02:36.105" v="430" actId="931"/>
          <ac:spMkLst>
            <pc:docMk/>
            <pc:sldMk cId="2095613065" sldId="290"/>
            <ac:spMk id="25" creationId="{3F893572-3E9E-8EAE-33B0-9701B50A9FD6}"/>
          </ac:spMkLst>
        </pc:spChg>
        <pc:spChg chg="add del">
          <ac:chgData name="Sheik, Zohaib" userId="e57c78d6-284f-4802-8246-2903403870ee" providerId="ADAL" clId="{63A546EE-3F48-43D2-A7A1-F34CADB7B449}" dt="2023-04-15T19:38:32.563" v="29" actId="26606"/>
          <ac:spMkLst>
            <pc:docMk/>
            <pc:sldMk cId="2095613065" sldId="290"/>
            <ac:spMk id="26" creationId="{3ECA69A1-7536-43AC-85EF-C7106179F5ED}"/>
          </ac:spMkLst>
        </pc:spChg>
        <pc:spChg chg="add del">
          <ac:chgData name="Sheik, Zohaib" userId="e57c78d6-284f-4802-8246-2903403870ee" providerId="ADAL" clId="{63A546EE-3F48-43D2-A7A1-F34CADB7B449}" dt="2023-04-15T19:38:47.684" v="31" actId="26606"/>
          <ac:spMkLst>
            <pc:docMk/>
            <pc:sldMk cId="2095613065" sldId="290"/>
            <ac:spMk id="28" creationId="{42A4FC2C-047E-45A5-965D-8E1E3BF09BC6}"/>
          </ac:spMkLst>
        </pc:spChg>
        <pc:spChg chg="add del">
          <ac:chgData name="Sheik, Zohaib" userId="e57c78d6-284f-4802-8246-2903403870ee" providerId="ADAL" clId="{63A546EE-3F48-43D2-A7A1-F34CADB7B449}" dt="2023-04-15T19:41:46.358" v="37" actId="26606"/>
          <ac:spMkLst>
            <pc:docMk/>
            <pc:sldMk cId="2095613065" sldId="290"/>
            <ac:spMk id="30" creationId="{F3060C83-F051-4F0E-ABAD-AA0DFC48B218}"/>
          </ac:spMkLst>
        </pc:spChg>
        <pc:spChg chg="add del">
          <ac:chgData name="Sheik, Zohaib" userId="e57c78d6-284f-4802-8246-2903403870ee" providerId="ADAL" clId="{63A546EE-3F48-43D2-A7A1-F34CADB7B449}" dt="2023-04-15T19:41:46.358" v="37" actId="26606"/>
          <ac:spMkLst>
            <pc:docMk/>
            <pc:sldMk cId="2095613065" sldId="290"/>
            <ac:spMk id="31" creationId="{83C98ABE-055B-441F-B07E-44F97F083C39}"/>
          </ac:spMkLst>
        </pc:spChg>
        <pc:spChg chg="add del">
          <ac:chgData name="Sheik, Zohaib" userId="e57c78d6-284f-4802-8246-2903403870ee" providerId="ADAL" clId="{63A546EE-3F48-43D2-A7A1-F34CADB7B449}" dt="2023-04-15T19:41:46.358" v="37" actId="26606"/>
          <ac:spMkLst>
            <pc:docMk/>
            <pc:sldMk cId="2095613065" sldId="290"/>
            <ac:spMk id="32" creationId="{29FDB030-9B49-4CED-8CCD-4D99382388AC}"/>
          </ac:spMkLst>
        </pc:spChg>
        <pc:spChg chg="add del">
          <ac:chgData name="Sheik, Zohaib" userId="e57c78d6-284f-4802-8246-2903403870ee" providerId="ADAL" clId="{63A546EE-3F48-43D2-A7A1-F34CADB7B449}" dt="2023-04-15T19:41:46.358" v="37" actId="26606"/>
          <ac:spMkLst>
            <pc:docMk/>
            <pc:sldMk cId="2095613065" sldId="290"/>
            <ac:spMk id="33" creationId="{3783CA14-24A1-485C-8B30-D6A5D87987AD}"/>
          </ac:spMkLst>
        </pc:spChg>
        <pc:spChg chg="add del">
          <ac:chgData name="Sheik, Zohaib" userId="e57c78d6-284f-4802-8246-2903403870ee" providerId="ADAL" clId="{63A546EE-3F48-43D2-A7A1-F34CADB7B449}" dt="2023-04-15T19:41:46.358" v="37" actId="26606"/>
          <ac:spMkLst>
            <pc:docMk/>
            <pc:sldMk cId="2095613065" sldId="290"/>
            <ac:spMk id="34" creationId="{9A97C86A-04D6-40F7-AE84-31AB43E6A846}"/>
          </ac:spMkLst>
        </pc:spChg>
        <pc:spChg chg="add del">
          <ac:chgData name="Sheik, Zohaib" userId="e57c78d6-284f-4802-8246-2903403870ee" providerId="ADAL" clId="{63A546EE-3F48-43D2-A7A1-F34CADB7B449}" dt="2023-04-15T19:41:46.358" v="37" actId="26606"/>
          <ac:spMkLst>
            <pc:docMk/>
            <pc:sldMk cId="2095613065" sldId="290"/>
            <ac:spMk id="35" creationId="{FF9F2414-84E8-453E-B1F3-389FDE8192D9}"/>
          </ac:spMkLst>
        </pc:spChg>
        <pc:spChg chg="add del">
          <ac:chgData name="Sheik, Zohaib" userId="e57c78d6-284f-4802-8246-2903403870ee" providerId="ADAL" clId="{63A546EE-3F48-43D2-A7A1-F34CADB7B449}" dt="2023-04-15T19:41:46.358" v="37" actId="26606"/>
          <ac:spMkLst>
            <pc:docMk/>
            <pc:sldMk cId="2095613065" sldId="290"/>
            <ac:spMk id="36" creationId="{3ECA69A1-7536-43AC-85EF-C7106179F5ED}"/>
          </ac:spMkLst>
        </pc:spChg>
        <pc:spChg chg="add del">
          <ac:chgData name="Sheik, Zohaib" userId="e57c78d6-284f-4802-8246-2903403870ee" providerId="ADAL" clId="{63A546EE-3F48-43D2-A7A1-F34CADB7B449}" dt="2023-04-15T19:54:53.690" v="42" actId="26606"/>
          <ac:spMkLst>
            <pc:docMk/>
            <pc:sldMk cId="2095613065" sldId="290"/>
            <ac:spMk id="41" creationId="{F3060C83-F051-4F0E-ABAD-AA0DFC48B218}"/>
          </ac:spMkLst>
        </pc:spChg>
        <pc:spChg chg="add del">
          <ac:chgData name="Sheik, Zohaib" userId="e57c78d6-284f-4802-8246-2903403870ee" providerId="ADAL" clId="{63A546EE-3F48-43D2-A7A1-F34CADB7B449}" dt="2023-04-15T19:54:53.690" v="42" actId="26606"/>
          <ac:spMkLst>
            <pc:docMk/>
            <pc:sldMk cId="2095613065" sldId="290"/>
            <ac:spMk id="43" creationId="{83C98ABE-055B-441F-B07E-44F97F083C39}"/>
          </ac:spMkLst>
        </pc:spChg>
        <pc:spChg chg="add del">
          <ac:chgData name="Sheik, Zohaib" userId="e57c78d6-284f-4802-8246-2903403870ee" providerId="ADAL" clId="{63A546EE-3F48-43D2-A7A1-F34CADB7B449}" dt="2023-04-15T19:54:53.690" v="42" actId="26606"/>
          <ac:spMkLst>
            <pc:docMk/>
            <pc:sldMk cId="2095613065" sldId="290"/>
            <ac:spMk id="45" creationId="{29FDB030-9B49-4CED-8CCD-4D99382388AC}"/>
          </ac:spMkLst>
        </pc:spChg>
        <pc:spChg chg="add del">
          <ac:chgData name="Sheik, Zohaib" userId="e57c78d6-284f-4802-8246-2903403870ee" providerId="ADAL" clId="{63A546EE-3F48-43D2-A7A1-F34CADB7B449}" dt="2023-04-15T19:54:53.690" v="42" actId="26606"/>
          <ac:spMkLst>
            <pc:docMk/>
            <pc:sldMk cId="2095613065" sldId="290"/>
            <ac:spMk id="47" creationId="{3783CA14-24A1-485C-8B30-D6A5D87987AD}"/>
          </ac:spMkLst>
        </pc:spChg>
        <pc:spChg chg="add del">
          <ac:chgData name="Sheik, Zohaib" userId="e57c78d6-284f-4802-8246-2903403870ee" providerId="ADAL" clId="{63A546EE-3F48-43D2-A7A1-F34CADB7B449}" dt="2023-04-15T19:54:53.690" v="42" actId="26606"/>
          <ac:spMkLst>
            <pc:docMk/>
            <pc:sldMk cId="2095613065" sldId="290"/>
            <ac:spMk id="49" creationId="{9A97C86A-04D6-40F7-AE84-31AB43E6A846}"/>
          </ac:spMkLst>
        </pc:spChg>
        <pc:spChg chg="add del">
          <ac:chgData name="Sheik, Zohaib" userId="e57c78d6-284f-4802-8246-2903403870ee" providerId="ADAL" clId="{63A546EE-3F48-43D2-A7A1-F34CADB7B449}" dt="2023-04-15T19:54:53.690" v="42" actId="26606"/>
          <ac:spMkLst>
            <pc:docMk/>
            <pc:sldMk cId="2095613065" sldId="290"/>
            <ac:spMk id="51" creationId="{FF9F2414-84E8-453E-B1F3-389FDE8192D9}"/>
          </ac:spMkLst>
        </pc:spChg>
        <pc:spChg chg="add del">
          <ac:chgData name="Sheik, Zohaib" userId="e57c78d6-284f-4802-8246-2903403870ee" providerId="ADAL" clId="{63A546EE-3F48-43D2-A7A1-F34CADB7B449}" dt="2023-04-15T19:54:53.690" v="42" actId="26606"/>
          <ac:spMkLst>
            <pc:docMk/>
            <pc:sldMk cId="2095613065" sldId="290"/>
            <ac:spMk id="53" creationId="{3ECA69A1-7536-43AC-85EF-C7106179F5ED}"/>
          </ac:spMkLst>
        </pc:spChg>
        <pc:spChg chg="add del">
          <ac:chgData name="Sheik, Zohaib" userId="e57c78d6-284f-4802-8246-2903403870ee" providerId="ADAL" clId="{63A546EE-3F48-43D2-A7A1-F34CADB7B449}" dt="2023-04-15T19:56:21.204" v="47" actId="26606"/>
          <ac:spMkLst>
            <pc:docMk/>
            <pc:sldMk cId="2095613065" sldId="290"/>
            <ac:spMk id="58" creationId="{F3060C83-F051-4F0E-ABAD-AA0DFC48B218}"/>
          </ac:spMkLst>
        </pc:spChg>
        <pc:spChg chg="add del">
          <ac:chgData name="Sheik, Zohaib" userId="e57c78d6-284f-4802-8246-2903403870ee" providerId="ADAL" clId="{63A546EE-3F48-43D2-A7A1-F34CADB7B449}" dt="2023-04-15T19:56:21.204" v="47" actId="26606"/>
          <ac:spMkLst>
            <pc:docMk/>
            <pc:sldMk cId="2095613065" sldId="290"/>
            <ac:spMk id="60" creationId="{83C98ABE-055B-441F-B07E-44F97F083C39}"/>
          </ac:spMkLst>
        </pc:spChg>
        <pc:spChg chg="add del">
          <ac:chgData name="Sheik, Zohaib" userId="e57c78d6-284f-4802-8246-2903403870ee" providerId="ADAL" clId="{63A546EE-3F48-43D2-A7A1-F34CADB7B449}" dt="2023-04-15T19:56:21.204" v="47" actId="26606"/>
          <ac:spMkLst>
            <pc:docMk/>
            <pc:sldMk cId="2095613065" sldId="290"/>
            <ac:spMk id="62" creationId="{29FDB030-9B49-4CED-8CCD-4D99382388AC}"/>
          </ac:spMkLst>
        </pc:spChg>
        <pc:spChg chg="add del">
          <ac:chgData name="Sheik, Zohaib" userId="e57c78d6-284f-4802-8246-2903403870ee" providerId="ADAL" clId="{63A546EE-3F48-43D2-A7A1-F34CADB7B449}" dt="2023-04-15T19:56:21.204" v="47" actId="26606"/>
          <ac:spMkLst>
            <pc:docMk/>
            <pc:sldMk cId="2095613065" sldId="290"/>
            <ac:spMk id="64" creationId="{3783CA14-24A1-485C-8B30-D6A5D87987AD}"/>
          </ac:spMkLst>
        </pc:spChg>
        <pc:spChg chg="add del">
          <ac:chgData name="Sheik, Zohaib" userId="e57c78d6-284f-4802-8246-2903403870ee" providerId="ADAL" clId="{63A546EE-3F48-43D2-A7A1-F34CADB7B449}" dt="2023-04-15T19:56:21.204" v="47" actId="26606"/>
          <ac:spMkLst>
            <pc:docMk/>
            <pc:sldMk cId="2095613065" sldId="290"/>
            <ac:spMk id="66" creationId="{9A97C86A-04D6-40F7-AE84-31AB43E6A846}"/>
          </ac:spMkLst>
        </pc:spChg>
        <pc:spChg chg="add del">
          <ac:chgData name="Sheik, Zohaib" userId="e57c78d6-284f-4802-8246-2903403870ee" providerId="ADAL" clId="{63A546EE-3F48-43D2-A7A1-F34CADB7B449}" dt="2023-04-15T19:56:21.204" v="47" actId="26606"/>
          <ac:spMkLst>
            <pc:docMk/>
            <pc:sldMk cId="2095613065" sldId="290"/>
            <ac:spMk id="68" creationId="{FF9F2414-84E8-453E-B1F3-389FDE8192D9}"/>
          </ac:spMkLst>
        </pc:spChg>
        <pc:spChg chg="add del">
          <ac:chgData name="Sheik, Zohaib" userId="e57c78d6-284f-4802-8246-2903403870ee" providerId="ADAL" clId="{63A546EE-3F48-43D2-A7A1-F34CADB7B449}" dt="2023-04-15T19:56:21.204" v="47" actId="26606"/>
          <ac:spMkLst>
            <pc:docMk/>
            <pc:sldMk cId="2095613065" sldId="290"/>
            <ac:spMk id="70" creationId="{3ECA69A1-7536-43AC-85EF-C7106179F5ED}"/>
          </ac:spMkLst>
        </pc:spChg>
        <pc:spChg chg="add del">
          <ac:chgData name="Sheik, Zohaib" userId="e57c78d6-284f-4802-8246-2903403870ee" providerId="ADAL" clId="{63A546EE-3F48-43D2-A7A1-F34CADB7B449}" dt="2023-04-15T19:56:21.189" v="46" actId="26606"/>
          <ac:spMkLst>
            <pc:docMk/>
            <pc:sldMk cId="2095613065" sldId="290"/>
            <ac:spMk id="75" creationId="{86FF76B9-219D-4469-AF87-0236D29032F1}"/>
          </ac:spMkLst>
        </pc:spChg>
        <pc:spChg chg="add del">
          <ac:chgData name="Sheik, Zohaib" userId="e57c78d6-284f-4802-8246-2903403870ee" providerId="ADAL" clId="{63A546EE-3F48-43D2-A7A1-F34CADB7B449}" dt="2023-04-15T19:56:21.189" v="46" actId="26606"/>
          <ac:spMkLst>
            <pc:docMk/>
            <pc:sldMk cId="2095613065" sldId="290"/>
            <ac:spMk id="81" creationId="{2E80C965-DB6D-4F81-9E9E-B027384D0BD6}"/>
          </ac:spMkLst>
        </pc:spChg>
        <pc:spChg chg="add del">
          <ac:chgData name="Sheik, Zohaib" userId="e57c78d6-284f-4802-8246-2903403870ee" providerId="ADAL" clId="{63A546EE-3F48-43D2-A7A1-F34CADB7B449}" dt="2023-04-15T19:56:21.189" v="46" actId="26606"/>
          <ac:spMkLst>
            <pc:docMk/>
            <pc:sldMk cId="2095613065" sldId="290"/>
            <ac:spMk id="83" creationId="{633C5E46-DAC5-4661-9C87-22B08E2A512F}"/>
          </ac:spMkLst>
        </pc:spChg>
        <pc:spChg chg="add del">
          <ac:chgData name="Sheik, Zohaib" userId="e57c78d6-284f-4802-8246-2903403870ee" providerId="ADAL" clId="{63A546EE-3F48-43D2-A7A1-F34CADB7B449}" dt="2023-04-15T20:51:28.095" v="51" actId="26606"/>
          <ac:spMkLst>
            <pc:docMk/>
            <pc:sldMk cId="2095613065" sldId="290"/>
            <ac:spMk id="85" creationId="{FF9F2414-84E8-453E-B1F3-389FDE8192D9}"/>
          </ac:spMkLst>
        </pc:spChg>
        <pc:spChg chg="add del">
          <ac:chgData name="Sheik, Zohaib" userId="e57c78d6-284f-4802-8246-2903403870ee" providerId="ADAL" clId="{63A546EE-3F48-43D2-A7A1-F34CADB7B449}" dt="2023-04-15T20:51:28.095" v="51" actId="26606"/>
          <ac:spMkLst>
            <pc:docMk/>
            <pc:sldMk cId="2095613065" sldId="290"/>
            <ac:spMk id="86" creationId="{F3060C83-F051-4F0E-ABAD-AA0DFC48B218}"/>
          </ac:spMkLst>
        </pc:spChg>
        <pc:spChg chg="add del">
          <ac:chgData name="Sheik, Zohaib" userId="e57c78d6-284f-4802-8246-2903403870ee" providerId="ADAL" clId="{63A546EE-3F48-43D2-A7A1-F34CADB7B449}" dt="2023-04-15T20:51:28.095" v="51" actId="26606"/>
          <ac:spMkLst>
            <pc:docMk/>
            <pc:sldMk cId="2095613065" sldId="290"/>
            <ac:spMk id="87" creationId="{3ECA69A1-7536-43AC-85EF-C7106179F5ED}"/>
          </ac:spMkLst>
        </pc:spChg>
        <pc:spChg chg="add del">
          <ac:chgData name="Sheik, Zohaib" userId="e57c78d6-284f-4802-8246-2903403870ee" providerId="ADAL" clId="{63A546EE-3F48-43D2-A7A1-F34CADB7B449}" dt="2023-04-15T20:51:28.095" v="51" actId="26606"/>
          <ac:spMkLst>
            <pc:docMk/>
            <pc:sldMk cId="2095613065" sldId="290"/>
            <ac:spMk id="88" creationId="{83C98ABE-055B-441F-B07E-44F97F083C39}"/>
          </ac:spMkLst>
        </pc:spChg>
        <pc:spChg chg="add del">
          <ac:chgData name="Sheik, Zohaib" userId="e57c78d6-284f-4802-8246-2903403870ee" providerId="ADAL" clId="{63A546EE-3F48-43D2-A7A1-F34CADB7B449}" dt="2023-04-15T20:51:28.095" v="51" actId="26606"/>
          <ac:spMkLst>
            <pc:docMk/>
            <pc:sldMk cId="2095613065" sldId="290"/>
            <ac:spMk id="89" creationId="{29FDB030-9B49-4CED-8CCD-4D99382388AC}"/>
          </ac:spMkLst>
        </pc:spChg>
        <pc:spChg chg="add del">
          <ac:chgData name="Sheik, Zohaib" userId="e57c78d6-284f-4802-8246-2903403870ee" providerId="ADAL" clId="{63A546EE-3F48-43D2-A7A1-F34CADB7B449}" dt="2023-04-15T20:51:28.095" v="51" actId="26606"/>
          <ac:spMkLst>
            <pc:docMk/>
            <pc:sldMk cId="2095613065" sldId="290"/>
            <ac:spMk id="90" creationId="{3783CA14-24A1-485C-8B30-D6A5D87987AD}"/>
          </ac:spMkLst>
        </pc:spChg>
        <pc:spChg chg="add del">
          <ac:chgData name="Sheik, Zohaib" userId="e57c78d6-284f-4802-8246-2903403870ee" providerId="ADAL" clId="{63A546EE-3F48-43D2-A7A1-F34CADB7B449}" dt="2023-04-15T20:51:28.095" v="51" actId="26606"/>
          <ac:spMkLst>
            <pc:docMk/>
            <pc:sldMk cId="2095613065" sldId="290"/>
            <ac:spMk id="91" creationId="{9A97C86A-04D6-40F7-AE84-31AB43E6A846}"/>
          </ac:spMkLst>
        </pc:spChg>
        <pc:spChg chg="add del">
          <ac:chgData name="Sheik, Zohaib" userId="e57c78d6-284f-4802-8246-2903403870ee" providerId="ADAL" clId="{63A546EE-3F48-43D2-A7A1-F34CADB7B449}" dt="2023-04-16T03:02:40.504" v="432" actId="26606"/>
          <ac:spMkLst>
            <pc:docMk/>
            <pc:sldMk cId="2095613065" sldId="290"/>
            <ac:spMk id="96" creationId="{42A4FC2C-047E-45A5-965D-8E1E3BF09BC6}"/>
          </ac:spMkLst>
        </pc:spChg>
        <pc:spChg chg="add del">
          <ac:chgData name="Sheik, Zohaib" userId="e57c78d6-284f-4802-8246-2903403870ee" providerId="ADAL" clId="{63A546EE-3F48-43D2-A7A1-F34CADB7B449}" dt="2023-05-07T00:14:07.692" v="501" actId="26606"/>
          <ac:spMkLst>
            <pc:docMk/>
            <pc:sldMk cId="2095613065" sldId="290"/>
            <ac:spMk id="101" creationId="{F3060C83-F051-4F0E-ABAD-AA0DFC48B218}"/>
          </ac:spMkLst>
        </pc:spChg>
        <pc:spChg chg="add del">
          <ac:chgData name="Sheik, Zohaib" userId="e57c78d6-284f-4802-8246-2903403870ee" providerId="ADAL" clId="{63A546EE-3F48-43D2-A7A1-F34CADB7B449}" dt="2023-05-07T00:14:07.692" v="501" actId="26606"/>
          <ac:spMkLst>
            <pc:docMk/>
            <pc:sldMk cId="2095613065" sldId="290"/>
            <ac:spMk id="103" creationId="{83C98ABE-055B-441F-B07E-44F97F083C39}"/>
          </ac:spMkLst>
        </pc:spChg>
        <pc:spChg chg="add del">
          <ac:chgData name="Sheik, Zohaib" userId="e57c78d6-284f-4802-8246-2903403870ee" providerId="ADAL" clId="{63A546EE-3F48-43D2-A7A1-F34CADB7B449}" dt="2023-05-07T00:14:07.692" v="501" actId="26606"/>
          <ac:spMkLst>
            <pc:docMk/>
            <pc:sldMk cId="2095613065" sldId="290"/>
            <ac:spMk id="105" creationId="{29FDB030-9B49-4CED-8CCD-4D99382388AC}"/>
          </ac:spMkLst>
        </pc:spChg>
        <pc:spChg chg="add del">
          <ac:chgData name="Sheik, Zohaib" userId="e57c78d6-284f-4802-8246-2903403870ee" providerId="ADAL" clId="{63A546EE-3F48-43D2-A7A1-F34CADB7B449}" dt="2023-05-07T00:14:07.692" v="501" actId="26606"/>
          <ac:spMkLst>
            <pc:docMk/>
            <pc:sldMk cId="2095613065" sldId="290"/>
            <ac:spMk id="107" creationId="{3783CA14-24A1-485C-8B30-D6A5D87987AD}"/>
          </ac:spMkLst>
        </pc:spChg>
        <pc:spChg chg="add del">
          <ac:chgData name="Sheik, Zohaib" userId="e57c78d6-284f-4802-8246-2903403870ee" providerId="ADAL" clId="{63A546EE-3F48-43D2-A7A1-F34CADB7B449}" dt="2023-05-07T00:14:07.692" v="501" actId="26606"/>
          <ac:spMkLst>
            <pc:docMk/>
            <pc:sldMk cId="2095613065" sldId="290"/>
            <ac:spMk id="109" creationId="{9A97C86A-04D6-40F7-AE84-31AB43E6A846}"/>
          </ac:spMkLst>
        </pc:spChg>
        <pc:spChg chg="add del">
          <ac:chgData name="Sheik, Zohaib" userId="e57c78d6-284f-4802-8246-2903403870ee" providerId="ADAL" clId="{63A546EE-3F48-43D2-A7A1-F34CADB7B449}" dt="2023-05-07T00:14:07.692" v="501" actId="26606"/>
          <ac:spMkLst>
            <pc:docMk/>
            <pc:sldMk cId="2095613065" sldId="290"/>
            <ac:spMk id="111" creationId="{FF9F2414-84E8-453E-B1F3-389FDE8192D9}"/>
          </ac:spMkLst>
        </pc:spChg>
        <pc:spChg chg="add del">
          <ac:chgData name="Sheik, Zohaib" userId="e57c78d6-284f-4802-8246-2903403870ee" providerId="ADAL" clId="{63A546EE-3F48-43D2-A7A1-F34CADB7B449}" dt="2023-05-07T00:14:07.692" v="501" actId="26606"/>
          <ac:spMkLst>
            <pc:docMk/>
            <pc:sldMk cId="2095613065" sldId="290"/>
            <ac:spMk id="113" creationId="{3ECA69A1-7536-43AC-85EF-C7106179F5ED}"/>
          </ac:spMkLst>
        </pc:spChg>
        <pc:spChg chg="add">
          <ac:chgData name="Sheik, Zohaib" userId="e57c78d6-284f-4802-8246-2903403870ee" providerId="ADAL" clId="{63A546EE-3F48-43D2-A7A1-F34CADB7B449}" dt="2023-05-07T00:14:07.692" v="501" actId="26606"/>
          <ac:spMkLst>
            <pc:docMk/>
            <pc:sldMk cId="2095613065" sldId="290"/>
            <ac:spMk id="118" creationId="{42A4FC2C-047E-45A5-965D-8E1E3BF09BC6}"/>
          </ac:spMkLst>
        </pc:spChg>
        <pc:grpChg chg="add del">
          <ac:chgData name="Sheik, Zohaib" userId="e57c78d6-284f-4802-8246-2903403870ee" providerId="ADAL" clId="{63A546EE-3F48-43D2-A7A1-F34CADB7B449}" dt="2023-04-15T19:56:21.189" v="46" actId="26606"/>
          <ac:grpSpMkLst>
            <pc:docMk/>
            <pc:sldMk cId="2095613065" sldId="290"/>
            <ac:grpSpMk id="77" creationId="{DB88BD78-87E1-424D-B479-C37D8E41B12E}"/>
          </ac:grpSpMkLst>
        </pc:grpChg>
        <pc:graphicFrameChg chg="add del mod modGraphic">
          <ac:chgData name="Sheik, Zohaib" userId="e57c78d6-284f-4802-8246-2903403870ee" providerId="ADAL" clId="{63A546EE-3F48-43D2-A7A1-F34CADB7B449}" dt="2023-04-15T05:43:24.756" v="18" actId="478"/>
          <ac:graphicFrameMkLst>
            <pc:docMk/>
            <pc:sldMk cId="2095613065" sldId="290"/>
            <ac:graphicFrameMk id="4" creationId="{C54C66D5-E1F2-7BFA-B93F-4D17EAEBC8F1}"/>
          </ac:graphicFrameMkLst>
        </pc:graphicFrameChg>
        <pc:picChg chg="add del mod">
          <ac:chgData name="Sheik, Zohaib" userId="e57c78d6-284f-4802-8246-2903403870ee" providerId="ADAL" clId="{63A546EE-3F48-43D2-A7A1-F34CADB7B449}" dt="2023-05-07T00:14:54.560" v="514" actId="1076"/>
          <ac:picMkLst>
            <pc:docMk/>
            <pc:sldMk cId="2095613065" sldId="290"/>
            <ac:picMk id="4" creationId="{DCCB001B-71BE-9A10-F08F-6D58CC7B174C}"/>
          </ac:picMkLst>
        </pc:picChg>
        <pc:picChg chg="add del mod">
          <ac:chgData name="Sheik, Zohaib" userId="e57c78d6-284f-4802-8246-2903403870ee" providerId="ADAL" clId="{63A546EE-3F48-43D2-A7A1-F34CADB7B449}" dt="2023-04-15T19:41:36.989" v="33" actId="478"/>
          <ac:picMkLst>
            <pc:docMk/>
            <pc:sldMk cId="2095613065" sldId="290"/>
            <ac:picMk id="9" creationId="{8D7516CE-1132-F8A1-77D0-221854D917D7}"/>
          </ac:picMkLst>
        </pc:picChg>
        <pc:picChg chg="add del mod">
          <ac:chgData name="Sheik, Zohaib" userId="e57c78d6-284f-4802-8246-2903403870ee" providerId="ADAL" clId="{63A546EE-3F48-43D2-A7A1-F34CADB7B449}" dt="2023-04-15T19:54:44.587" v="38" actId="478"/>
          <ac:picMkLst>
            <pc:docMk/>
            <pc:sldMk cId="2095613065" sldId="290"/>
            <ac:picMk id="13" creationId="{4D8697F9-01BB-6A11-F666-32D5B10A1AFE}"/>
          </ac:picMkLst>
        </pc:picChg>
        <pc:picChg chg="add del mod">
          <ac:chgData name="Sheik, Zohaib" userId="e57c78d6-284f-4802-8246-2903403870ee" providerId="ADAL" clId="{63A546EE-3F48-43D2-A7A1-F34CADB7B449}" dt="2023-04-16T03:02:27.404" v="429" actId="478"/>
          <ac:picMkLst>
            <pc:docMk/>
            <pc:sldMk cId="2095613065" sldId="290"/>
            <ac:picMk id="21" creationId="{4F36DE82-BE21-3222-B58F-777B5AAA1F1A}"/>
          </ac:picMkLst>
        </pc:picChg>
        <pc:picChg chg="add mod">
          <ac:chgData name="Sheik, Zohaib" userId="e57c78d6-284f-4802-8246-2903403870ee" providerId="ADAL" clId="{63A546EE-3F48-43D2-A7A1-F34CADB7B449}" dt="2023-04-16T03:02:40.504" v="432" actId="26606"/>
          <ac:picMkLst>
            <pc:docMk/>
            <pc:sldMk cId="2095613065" sldId="290"/>
            <ac:picMk id="29" creationId="{A77C9A77-C5DC-A811-AEE3-135189F7C704}"/>
          </ac:picMkLst>
        </pc:picChg>
      </pc:sldChg>
      <pc:sldChg chg="modSp mod">
        <pc:chgData name="Sheik, Zohaib" userId="e57c78d6-284f-4802-8246-2903403870ee" providerId="ADAL" clId="{63A546EE-3F48-43D2-A7A1-F34CADB7B449}" dt="2023-04-15T19:08:25.423" v="22" actId="1076"/>
        <pc:sldMkLst>
          <pc:docMk/>
          <pc:sldMk cId="2798663597" sldId="291"/>
        </pc:sldMkLst>
        <pc:picChg chg="mod">
          <ac:chgData name="Sheik, Zohaib" userId="e57c78d6-284f-4802-8246-2903403870ee" providerId="ADAL" clId="{63A546EE-3F48-43D2-A7A1-F34CADB7B449}" dt="2023-04-15T19:08:25.423" v="22" actId="1076"/>
          <ac:picMkLst>
            <pc:docMk/>
            <pc:sldMk cId="2798663597" sldId="291"/>
            <ac:picMk id="10" creationId="{A970F742-5B2F-4D8D-B174-AAB009000239}"/>
          </ac:picMkLst>
        </pc:picChg>
      </pc:sldChg>
      <pc:sldChg chg="modSp mod">
        <pc:chgData name="Sheik, Zohaib" userId="e57c78d6-284f-4802-8246-2903403870ee" providerId="ADAL" clId="{63A546EE-3F48-43D2-A7A1-F34CADB7B449}" dt="2023-04-15T20:18:29.025" v="50" actId="1076"/>
        <pc:sldMkLst>
          <pc:docMk/>
          <pc:sldMk cId="2406221160" sldId="292"/>
        </pc:sldMkLst>
        <pc:picChg chg="mod">
          <ac:chgData name="Sheik, Zohaib" userId="e57c78d6-284f-4802-8246-2903403870ee" providerId="ADAL" clId="{63A546EE-3F48-43D2-A7A1-F34CADB7B449}" dt="2023-04-15T20:18:29.025" v="50" actId="1076"/>
          <ac:picMkLst>
            <pc:docMk/>
            <pc:sldMk cId="2406221160" sldId="292"/>
            <ac:picMk id="3" creationId="{EFBA87EB-3E56-C6A9-2EAE-4E38701A4733}"/>
          </ac:picMkLst>
        </pc:picChg>
      </pc:sldChg>
      <pc:sldChg chg="addSp delSp modSp new mod">
        <pc:chgData name="Sheik, Zohaib" userId="e57c78d6-284f-4802-8246-2903403870ee" providerId="ADAL" clId="{63A546EE-3F48-43D2-A7A1-F34CADB7B449}" dt="2023-04-16T03:24:47.578" v="495" actId="20577"/>
        <pc:sldMkLst>
          <pc:docMk/>
          <pc:sldMk cId="974634776" sldId="293"/>
        </pc:sldMkLst>
        <pc:spChg chg="add del mod">
          <ac:chgData name="Sheik, Zohaib" userId="e57c78d6-284f-4802-8246-2903403870ee" providerId="ADAL" clId="{63A546EE-3F48-43D2-A7A1-F34CADB7B449}" dt="2023-04-15T21:27:53.465" v="53" actId="478"/>
          <ac:spMkLst>
            <pc:docMk/>
            <pc:sldMk cId="974634776" sldId="293"/>
            <ac:spMk id="2" creationId="{91BB0E14-15F5-5411-2BDD-C7AE6F4A0704}"/>
          </ac:spMkLst>
        </pc:spChg>
        <pc:spChg chg="add del mod">
          <ac:chgData name="Sheik, Zohaib" userId="e57c78d6-284f-4802-8246-2903403870ee" providerId="ADAL" clId="{63A546EE-3F48-43D2-A7A1-F34CADB7B449}" dt="2023-04-15T21:27:53.465" v="53" actId="478"/>
          <ac:spMkLst>
            <pc:docMk/>
            <pc:sldMk cId="974634776" sldId="293"/>
            <ac:spMk id="3" creationId="{0E8DDD2C-ACCA-4A1A-58DE-7844757A27FC}"/>
          </ac:spMkLst>
        </pc:spChg>
        <pc:spChg chg="add del mod">
          <ac:chgData name="Sheik, Zohaib" userId="e57c78d6-284f-4802-8246-2903403870ee" providerId="ADAL" clId="{63A546EE-3F48-43D2-A7A1-F34CADB7B449}" dt="2023-04-15T21:27:53.465" v="53" actId="478"/>
          <ac:spMkLst>
            <pc:docMk/>
            <pc:sldMk cId="974634776" sldId="293"/>
            <ac:spMk id="4" creationId="{10967A5F-3675-DF00-3AC7-4E2AD91D7E56}"/>
          </ac:spMkLst>
        </pc:spChg>
        <pc:spChg chg="add del mod">
          <ac:chgData name="Sheik, Zohaib" userId="e57c78d6-284f-4802-8246-2903403870ee" providerId="ADAL" clId="{63A546EE-3F48-43D2-A7A1-F34CADB7B449}" dt="2023-04-15T21:27:53.465" v="53" actId="478"/>
          <ac:spMkLst>
            <pc:docMk/>
            <pc:sldMk cId="974634776" sldId="293"/>
            <ac:spMk id="5" creationId="{99EB793C-0230-BC81-C62B-FB3039C89271}"/>
          </ac:spMkLst>
        </pc:spChg>
        <pc:spChg chg="add del mod">
          <ac:chgData name="Sheik, Zohaib" userId="e57c78d6-284f-4802-8246-2903403870ee" providerId="ADAL" clId="{63A546EE-3F48-43D2-A7A1-F34CADB7B449}" dt="2023-04-15T21:27:53.465" v="53" actId="478"/>
          <ac:spMkLst>
            <pc:docMk/>
            <pc:sldMk cId="974634776" sldId="293"/>
            <ac:spMk id="7" creationId="{47BE4258-25B5-28C0-BD14-65BADD4C3745}"/>
          </ac:spMkLst>
        </pc:spChg>
        <pc:spChg chg="add del mod">
          <ac:chgData name="Sheik, Zohaib" userId="e57c78d6-284f-4802-8246-2903403870ee" providerId="ADAL" clId="{63A546EE-3F48-43D2-A7A1-F34CADB7B449}" dt="2023-04-15T21:31:34.195" v="141" actId="478"/>
          <ac:spMkLst>
            <pc:docMk/>
            <pc:sldMk cId="974634776" sldId="293"/>
            <ac:spMk id="8" creationId="{12CBE0FC-8B37-26F8-CA7B-04F0D7102688}"/>
          </ac:spMkLst>
        </pc:spChg>
        <pc:spChg chg="add del mod">
          <ac:chgData name="Sheik, Zohaib" userId="e57c78d6-284f-4802-8246-2903403870ee" providerId="ADAL" clId="{63A546EE-3F48-43D2-A7A1-F34CADB7B449}" dt="2023-04-15T21:32:05.847" v="151" actId="478"/>
          <ac:spMkLst>
            <pc:docMk/>
            <pc:sldMk cId="974634776" sldId="293"/>
            <ac:spMk id="9" creationId="{D7CA31DF-981D-ED5C-3FC6-9A8F5C0DDCCA}"/>
          </ac:spMkLst>
        </pc:spChg>
        <pc:spChg chg="add del mod">
          <ac:chgData name="Sheik, Zohaib" userId="e57c78d6-284f-4802-8246-2903403870ee" providerId="ADAL" clId="{63A546EE-3F48-43D2-A7A1-F34CADB7B449}" dt="2023-04-15T21:32:14.222" v="153" actId="478"/>
          <ac:spMkLst>
            <pc:docMk/>
            <pc:sldMk cId="974634776" sldId="293"/>
            <ac:spMk id="10" creationId="{7716A474-3912-C9C8-16C0-13AD1D94087E}"/>
          </ac:spMkLst>
        </pc:spChg>
        <pc:spChg chg="add del mod">
          <ac:chgData name="Sheik, Zohaib" userId="e57c78d6-284f-4802-8246-2903403870ee" providerId="ADAL" clId="{63A546EE-3F48-43D2-A7A1-F34CADB7B449}" dt="2023-04-15T21:34:32.148" v="187" actId="478"/>
          <ac:spMkLst>
            <pc:docMk/>
            <pc:sldMk cId="974634776" sldId="293"/>
            <ac:spMk id="11" creationId="{A029BA90-4BE3-FB4E-9FD8-67CCF18784B9}"/>
          </ac:spMkLst>
        </pc:spChg>
        <pc:spChg chg="add del mod">
          <ac:chgData name="Sheik, Zohaib" userId="e57c78d6-284f-4802-8246-2903403870ee" providerId="ADAL" clId="{63A546EE-3F48-43D2-A7A1-F34CADB7B449}" dt="2023-04-15T21:32:22.097" v="156" actId="478"/>
          <ac:spMkLst>
            <pc:docMk/>
            <pc:sldMk cId="974634776" sldId="293"/>
            <ac:spMk id="13" creationId="{32048130-588B-14B4-B740-5D5FF7170DF0}"/>
          </ac:spMkLst>
        </pc:spChg>
        <pc:spChg chg="add del mod">
          <ac:chgData name="Sheik, Zohaib" userId="e57c78d6-284f-4802-8246-2903403870ee" providerId="ADAL" clId="{63A546EE-3F48-43D2-A7A1-F34CADB7B449}" dt="2023-04-15T22:18:30.430" v="237" actId="478"/>
          <ac:spMkLst>
            <pc:docMk/>
            <pc:sldMk cId="974634776" sldId="293"/>
            <ac:spMk id="14" creationId="{29ECFAC0-9045-0837-19DB-609E967B1B5F}"/>
          </ac:spMkLst>
        </pc:spChg>
        <pc:spChg chg="add del mod">
          <ac:chgData name="Sheik, Zohaib" userId="e57c78d6-284f-4802-8246-2903403870ee" providerId="ADAL" clId="{63A546EE-3F48-43D2-A7A1-F34CADB7B449}" dt="2023-04-15T21:33:13.461" v="173"/>
          <ac:spMkLst>
            <pc:docMk/>
            <pc:sldMk cId="974634776" sldId="293"/>
            <ac:spMk id="15" creationId="{86E88636-F7DD-8AC6-2C9F-47DCCC016D7E}"/>
          </ac:spMkLst>
        </pc:spChg>
        <pc:spChg chg="add del mod">
          <ac:chgData name="Sheik, Zohaib" userId="e57c78d6-284f-4802-8246-2903403870ee" providerId="ADAL" clId="{63A546EE-3F48-43D2-A7A1-F34CADB7B449}" dt="2023-04-15T21:33:13.464" v="175"/>
          <ac:spMkLst>
            <pc:docMk/>
            <pc:sldMk cId="974634776" sldId="293"/>
            <ac:spMk id="16" creationId="{B919433C-5609-86E0-FE72-F311DC0B8B31}"/>
          </ac:spMkLst>
        </pc:spChg>
        <pc:spChg chg="add del mod">
          <ac:chgData name="Sheik, Zohaib" userId="e57c78d6-284f-4802-8246-2903403870ee" providerId="ADAL" clId="{63A546EE-3F48-43D2-A7A1-F34CADB7B449}" dt="2023-04-15T21:33:13.456" v="171" actId="478"/>
          <ac:spMkLst>
            <pc:docMk/>
            <pc:sldMk cId="974634776" sldId="293"/>
            <ac:spMk id="17" creationId="{697F68FD-ADDE-D2B5-7419-845824DC1804}"/>
          </ac:spMkLst>
        </pc:spChg>
        <pc:spChg chg="add del mod">
          <ac:chgData name="Sheik, Zohaib" userId="e57c78d6-284f-4802-8246-2903403870ee" providerId="ADAL" clId="{63A546EE-3F48-43D2-A7A1-F34CADB7B449}" dt="2023-04-15T22:18:35.914" v="240" actId="478"/>
          <ac:spMkLst>
            <pc:docMk/>
            <pc:sldMk cId="974634776" sldId="293"/>
            <ac:spMk id="18" creationId="{A7906E78-3196-8E20-2A66-8C32929FAE81}"/>
          </ac:spMkLst>
        </pc:spChg>
        <pc:spChg chg="add del mod">
          <ac:chgData name="Sheik, Zohaib" userId="e57c78d6-284f-4802-8246-2903403870ee" providerId="ADAL" clId="{63A546EE-3F48-43D2-A7A1-F34CADB7B449}" dt="2023-04-15T21:36:19.803" v="190" actId="478"/>
          <ac:spMkLst>
            <pc:docMk/>
            <pc:sldMk cId="974634776" sldId="293"/>
            <ac:spMk id="20" creationId="{3463B15F-1584-6E64-E7E6-C9ED3CD2B889}"/>
          </ac:spMkLst>
        </pc:spChg>
        <pc:spChg chg="add del mod">
          <ac:chgData name="Sheik, Zohaib" userId="e57c78d6-284f-4802-8246-2903403870ee" providerId="ADAL" clId="{63A546EE-3F48-43D2-A7A1-F34CADB7B449}" dt="2023-04-15T22:20:50.875" v="249" actId="478"/>
          <ac:spMkLst>
            <pc:docMk/>
            <pc:sldMk cId="974634776" sldId="293"/>
            <ac:spMk id="23" creationId="{9C1AB294-FDD2-717A-DF2C-C6DD59CE863F}"/>
          </ac:spMkLst>
        </pc:spChg>
        <pc:spChg chg="add del mod">
          <ac:chgData name="Sheik, Zohaib" userId="e57c78d6-284f-4802-8246-2903403870ee" providerId="ADAL" clId="{63A546EE-3F48-43D2-A7A1-F34CADB7B449}" dt="2023-04-15T22:20:32.839" v="246" actId="478"/>
          <ac:spMkLst>
            <pc:docMk/>
            <pc:sldMk cId="974634776" sldId="293"/>
            <ac:spMk id="24" creationId="{D3DA9C95-3A2D-7538-B6B7-FBF10647091F}"/>
          </ac:spMkLst>
        </pc:spChg>
        <pc:spChg chg="add del mod">
          <ac:chgData name="Sheik, Zohaib" userId="e57c78d6-284f-4802-8246-2903403870ee" providerId="ADAL" clId="{63A546EE-3F48-43D2-A7A1-F34CADB7B449}" dt="2023-04-15T22:20:15.757" v="242" actId="478"/>
          <ac:spMkLst>
            <pc:docMk/>
            <pc:sldMk cId="974634776" sldId="293"/>
            <ac:spMk id="25" creationId="{BDFF85B0-448E-7B75-E8A0-0099A25D03CE}"/>
          </ac:spMkLst>
        </pc:spChg>
        <pc:spChg chg="add del mod">
          <ac:chgData name="Sheik, Zohaib" userId="e57c78d6-284f-4802-8246-2903403870ee" providerId="ADAL" clId="{63A546EE-3F48-43D2-A7A1-F34CADB7B449}" dt="2023-04-15T22:20:15.757" v="242" actId="478"/>
          <ac:spMkLst>
            <pc:docMk/>
            <pc:sldMk cId="974634776" sldId="293"/>
            <ac:spMk id="26" creationId="{2DF5D258-E5E6-D693-553F-A4222BBFBFCE}"/>
          </ac:spMkLst>
        </pc:spChg>
        <pc:spChg chg="add del mod">
          <ac:chgData name="Sheik, Zohaib" userId="e57c78d6-284f-4802-8246-2903403870ee" providerId="ADAL" clId="{63A546EE-3F48-43D2-A7A1-F34CADB7B449}" dt="2023-04-15T22:20:20.738" v="244" actId="478"/>
          <ac:spMkLst>
            <pc:docMk/>
            <pc:sldMk cId="974634776" sldId="293"/>
            <ac:spMk id="28" creationId="{D9F40F34-F18D-9087-61FD-93F35A2E3F4A}"/>
          </ac:spMkLst>
        </pc:spChg>
        <pc:spChg chg="add mod">
          <ac:chgData name="Sheik, Zohaib" userId="e57c78d6-284f-4802-8246-2903403870ee" providerId="ADAL" clId="{63A546EE-3F48-43D2-A7A1-F34CADB7B449}" dt="2023-04-15T22:58:36.041" v="370" actId="1076"/>
          <ac:spMkLst>
            <pc:docMk/>
            <pc:sldMk cId="974634776" sldId="293"/>
            <ac:spMk id="29" creationId="{866870B7-C59E-F6D1-20D4-1E708DBC0416}"/>
          </ac:spMkLst>
        </pc:spChg>
        <pc:spChg chg="add mod">
          <ac:chgData name="Sheik, Zohaib" userId="e57c78d6-284f-4802-8246-2903403870ee" providerId="ADAL" clId="{63A546EE-3F48-43D2-A7A1-F34CADB7B449}" dt="2023-04-15T22:58:41.622" v="371" actId="1076"/>
          <ac:spMkLst>
            <pc:docMk/>
            <pc:sldMk cId="974634776" sldId="293"/>
            <ac:spMk id="30" creationId="{8C594B63-E584-F9B3-D88D-BE0596BB2CB7}"/>
          </ac:spMkLst>
        </pc:spChg>
        <pc:spChg chg="add mod">
          <ac:chgData name="Sheik, Zohaib" userId="e57c78d6-284f-4802-8246-2903403870ee" providerId="ADAL" clId="{63A546EE-3F48-43D2-A7A1-F34CADB7B449}" dt="2023-04-15T22:58:20.678" v="366" actId="1076"/>
          <ac:spMkLst>
            <pc:docMk/>
            <pc:sldMk cId="974634776" sldId="293"/>
            <ac:spMk id="31" creationId="{E89F85E2-FB50-26C9-5990-78ACDA09E0FA}"/>
          </ac:spMkLst>
        </pc:spChg>
        <pc:spChg chg="mod">
          <ac:chgData name="Sheik, Zohaib" userId="e57c78d6-284f-4802-8246-2903403870ee" providerId="ADAL" clId="{63A546EE-3F48-43D2-A7A1-F34CADB7B449}" dt="2023-04-15T22:56:38.940" v="352" actId="1076"/>
          <ac:spMkLst>
            <pc:docMk/>
            <pc:sldMk cId="974634776" sldId="293"/>
            <ac:spMk id="36" creationId="{9E7B7462-70B7-8CB9-C89C-4D04FDDE1F11}"/>
          </ac:spMkLst>
        </pc:spChg>
        <pc:spChg chg="add mod">
          <ac:chgData name="Sheik, Zohaib" userId="e57c78d6-284f-4802-8246-2903403870ee" providerId="ADAL" clId="{63A546EE-3F48-43D2-A7A1-F34CADB7B449}" dt="2023-04-15T23:00:13.608" v="392" actId="1076"/>
          <ac:spMkLst>
            <pc:docMk/>
            <pc:sldMk cId="974634776" sldId="293"/>
            <ac:spMk id="39" creationId="{3741AFC1-127B-6370-B5FB-DD3A303B9031}"/>
          </ac:spMkLst>
        </pc:spChg>
        <pc:spChg chg="add mod">
          <ac:chgData name="Sheik, Zohaib" userId="e57c78d6-284f-4802-8246-2903403870ee" providerId="ADAL" clId="{63A546EE-3F48-43D2-A7A1-F34CADB7B449}" dt="2023-04-16T03:24:47.578" v="495" actId="20577"/>
          <ac:spMkLst>
            <pc:docMk/>
            <pc:sldMk cId="974634776" sldId="293"/>
            <ac:spMk id="40" creationId="{D57E808D-DCC4-BF59-A71F-5E81B5A345A0}"/>
          </ac:spMkLst>
        </pc:spChg>
        <pc:spChg chg="add mod">
          <ac:chgData name="Sheik, Zohaib" userId="e57c78d6-284f-4802-8246-2903403870ee" providerId="ADAL" clId="{63A546EE-3F48-43D2-A7A1-F34CADB7B449}" dt="2023-04-16T03:09:20.070" v="444" actId="1038"/>
          <ac:spMkLst>
            <pc:docMk/>
            <pc:sldMk cId="974634776" sldId="293"/>
            <ac:spMk id="41" creationId="{E69F750D-D668-4122-1748-06E5D76D2103}"/>
          </ac:spMkLst>
        </pc:spChg>
        <pc:grpChg chg="add del mod">
          <ac:chgData name="Sheik, Zohaib" userId="e57c78d6-284f-4802-8246-2903403870ee" providerId="ADAL" clId="{63A546EE-3F48-43D2-A7A1-F34CADB7B449}" dt="2023-04-15T22:56:40.665" v="353" actId="478"/>
          <ac:grpSpMkLst>
            <pc:docMk/>
            <pc:sldMk cId="974634776" sldId="293"/>
            <ac:grpSpMk id="34" creationId="{C2FD56EC-5B2E-7216-74A6-1E24F2934797}"/>
          </ac:grpSpMkLst>
        </pc:grpChg>
        <pc:picChg chg="add del mod">
          <ac:chgData name="Sheik, Zohaib" userId="e57c78d6-284f-4802-8246-2903403870ee" providerId="ADAL" clId="{63A546EE-3F48-43D2-A7A1-F34CADB7B449}" dt="2023-04-15T21:38:08.420" v="199" actId="478"/>
          <ac:picMkLst>
            <pc:docMk/>
            <pc:sldMk cId="974634776" sldId="293"/>
            <ac:picMk id="22" creationId="{AEDC30E7-A5BD-B6FC-0F9A-5B5A896E3BC4}"/>
          </ac:picMkLst>
        </pc:picChg>
        <pc:picChg chg="add del mod">
          <ac:chgData name="Sheik, Zohaib" userId="e57c78d6-284f-4802-8246-2903403870ee" providerId="ADAL" clId="{63A546EE-3F48-43D2-A7A1-F34CADB7B449}" dt="2023-04-15T22:55:12.248" v="349" actId="478"/>
          <ac:picMkLst>
            <pc:docMk/>
            <pc:sldMk cId="974634776" sldId="293"/>
            <ac:picMk id="33" creationId="{E60F35C4-9B81-E491-8FBE-6EDFC9CD25C6}"/>
          </ac:picMkLst>
        </pc:picChg>
        <pc:picChg chg="mod">
          <ac:chgData name="Sheik, Zohaib" userId="e57c78d6-284f-4802-8246-2903403870ee" providerId="ADAL" clId="{63A546EE-3F48-43D2-A7A1-F34CADB7B449}" dt="2023-04-15T22:56:38.940" v="352" actId="1076"/>
          <ac:picMkLst>
            <pc:docMk/>
            <pc:sldMk cId="974634776" sldId="293"/>
            <ac:picMk id="35" creationId="{5FDDAE55-7CBD-4423-A25A-08E42A08F720}"/>
          </ac:picMkLst>
        </pc:picChg>
        <pc:picChg chg="add mod">
          <ac:chgData name="Sheik, Zohaib" userId="e57c78d6-284f-4802-8246-2903403870ee" providerId="ADAL" clId="{63A546EE-3F48-43D2-A7A1-F34CADB7B449}" dt="2023-04-16T03:04:03.439" v="440" actId="1076"/>
          <ac:picMkLst>
            <pc:docMk/>
            <pc:sldMk cId="974634776" sldId="293"/>
            <ac:picMk id="38" creationId="{BD1B3015-60C1-5E3B-6E65-9422F0F67771}"/>
          </ac:picMkLst>
        </pc:picChg>
        <pc:cxnChg chg="add del mod">
          <ac:chgData name="Sheik, Zohaib" userId="e57c78d6-284f-4802-8246-2903403870ee" providerId="ADAL" clId="{63A546EE-3F48-43D2-A7A1-F34CADB7B449}" dt="2023-04-15T21:27:53.465" v="53" actId="478"/>
          <ac:cxnSpMkLst>
            <pc:docMk/>
            <pc:sldMk cId="974634776" sldId="293"/>
            <ac:cxnSpMk id="6" creationId="{81C0B96C-5726-C62D-C869-C841E6D5942C}"/>
          </ac:cxnSpMkLst>
        </pc:cxnChg>
        <pc:cxnChg chg="add del mod">
          <ac:chgData name="Sheik, Zohaib" userId="e57c78d6-284f-4802-8246-2903403870ee" providerId="ADAL" clId="{63A546EE-3F48-43D2-A7A1-F34CADB7B449}" dt="2023-04-15T21:32:18.090" v="154" actId="478"/>
          <ac:cxnSpMkLst>
            <pc:docMk/>
            <pc:sldMk cId="974634776" sldId="293"/>
            <ac:cxnSpMk id="12" creationId="{F44034D9-17D7-75B6-5541-4704446F6E5F}"/>
          </ac:cxnSpMkLst>
        </pc:cxnChg>
        <pc:cxnChg chg="add del mod">
          <ac:chgData name="Sheik, Zohaib" userId="e57c78d6-284f-4802-8246-2903403870ee" providerId="ADAL" clId="{63A546EE-3F48-43D2-A7A1-F34CADB7B449}" dt="2023-04-15T22:20:22.147" v="245" actId="478"/>
          <ac:cxnSpMkLst>
            <pc:docMk/>
            <pc:sldMk cId="974634776" sldId="293"/>
            <ac:cxnSpMk id="27" creationId="{DFAA1E89-D9E5-324D-631D-864CFCA3A486}"/>
          </ac:cxnSpMkLst>
        </pc:cxnChg>
      </pc:sldChg>
      <pc:sldChg chg="modSp mod">
        <pc:chgData name="Sheik, Zohaib" userId="e57c78d6-284f-4802-8246-2903403870ee" providerId="ADAL" clId="{63A546EE-3F48-43D2-A7A1-F34CADB7B449}" dt="2023-04-17T02:28:17.922" v="496" actId="14100"/>
        <pc:sldMkLst>
          <pc:docMk/>
          <pc:sldMk cId="1698485331" sldId="298"/>
        </pc:sldMkLst>
        <pc:spChg chg="mod">
          <ac:chgData name="Sheik, Zohaib" userId="e57c78d6-284f-4802-8246-2903403870ee" providerId="ADAL" clId="{63A546EE-3F48-43D2-A7A1-F34CADB7B449}" dt="2023-04-17T02:28:17.922" v="496" actId="14100"/>
          <ac:spMkLst>
            <pc:docMk/>
            <pc:sldMk cId="1698485331" sldId="298"/>
            <ac:spMk id="5" creationId="{717213F6-7F1F-9B6B-5304-0F233483FDC5}"/>
          </ac:spMkLst>
        </pc:spChg>
      </pc:sldChg>
      <pc:sldChg chg="new del">
        <pc:chgData name="Sheik, Zohaib" userId="e57c78d6-284f-4802-8246-2903403870ee" providerId="ADAL" clId="{63A546EE-3F48-43D2-A7A1-F34CADB7B449}" dt="2023-04-17T18:05:25.779" v="498" actId="680"/>
        <pc:sldMkLst>
          <pc:docMk/>
          <pc:sldMk cId="1259141631" sldId="299"/>
        </pc:sldMkLst>
      </pc:sldChg>
      <pc:sldChg chg="modSp">
        <pc:chgData name="Sheik, Zohaib" userId="e57c78d6-284f-4802-8246-2903403870ee" providerId="ADAL" clId="{63A546EE-3F48-43D2-A7A1-F34CADB7B449}" dt="2023-05-07T00:19:20.615" v="539"/>
        <pc:sldMkLst>
          <pc:docMk/>
          <pc:sldMk cId="2756860013" sldId="331"/>
        </pc:sldMkLst>
        <pc:graphicFrameChg chg="mod">
          <ac:chgData name="Sheik, Zohaib" userId="e57c78d6-284f-4802-8246-2903403870ee" providerId="ADAL" clId="{63A546EE-3F48-43D2-A7A1-F34CADB7B449}" dt="2023-05-07T00:19:20.615" v="539"/>
          <ac:graphicFrameMkLst>
            <pc:docMk/>
            <pc:sldMk cId="2756860013" sldId="331"/>
            <ac:graphicFrameMk id="9" creationId="{BE7887CF-DCC9-4C34-A2CD-3B451861F78E}"/>
          </ac:graphicFrameMkLst>
        </pc:graphicFrameChg>
      </pc:sldChg>
      <pc:sldChg chg="new">
        <pc:chgData name="Sheik, Zohaib" userId="e57c78d6-284f-4802-8246-2903403870ee" providerId="ADAL" clId="{63A546EE-3F48-43D2-A7A1-F34CADB7B449}" dt="2023-05-08T19:22:57.525" v="540" actId="680"/>
        <pc:sldMkLst>
          <pc:docMk/>
          <pc:sldMk cId="1692204310" sldId="333"/>
        </pc:sldMkLst>
      </pc:sldChg>
    </pc:docChg>
  </pc:docChgLst>
  <pc:docChgLst>
    <pc:chgData name="Bargal, Shubham" userId="03cf731b-7adf-45df-a026-b7ababac1ffb" providerId="ADAL" clId="{1E9653C9-6172-5D4D-AF67-4CA29F123E78}"/>
    <pc:docChg chg="undo custSel addSld modSld">
      <pc:chgData name="Bargal, Shubham" userId="03cf731b-7adf-45df-a026-b7ababac1ffb" providerId="ADAL" clId="{1E9653C9-6172-5D4D-AF67-4CA29F123E78}" dt="2023-04-02T04:39:18.888" v="1436" actId="1076"/>
      <pc:docMkLst>
        <pc:docMk/>
      </pc:docMkLst>
      <pc:sldChg chg="modSp mod">
        <pc:chgData name="Bargal, Shubham" userId="03cf731b-7adf-45df-a026-b7ababac1ffb" providerId="ADAL" clId="{1E9653C9-6172-5D4D-AF67-4CA29F123E78}" dt="2023-04-02T02:14:14.661" v="51" actId="1076"/>
        <pc:sldMkLst>
          <pc:docMk/>
          <pc:sldMk cId="3208663221" sldId="260"/>
        </pc:sldMkLst>
        <pc:cxnChg chg="mod">
          <ac:chgData name="Bargal, Shubham" userId="03cf731b-7adf-45df-a026-b7ababac1ffb" providerId="ADAL" clId="{1E9653C9-6172-5D4D-AF67-4CA29F123E78}" dt="2023-04-02T02:14:14.661" v="51" actId="1076"/>
          <ac:cxnSpMkLst>
            <pc:docMk/>
            <pc:sldMk cId="3208663221" sldId="260"/>
            <ac:cxnSpMk id="22" creationId="{A1B0F3DD-6B58-5C7D-4D7A-2AE4F4E64A17}"/>
          </ac:cxnSpMkLst>
        </pc:cxnChg>
      </pc:sldChg>
      <pc:sldChg chg="delSp mod">
        <pc:chgData name="Bargal, Shubham" userId="03cf731b-7adf-45df-a026-b7ababac1ffb" providerId="ADAL" clId="{1E9653C9-6172-5D4D-AF67-4CA29F123E78}" dt="2023-04-02T02:13:14.459" v="48" actId="478"/>
        <pc:sldMkLst>
          <pc:docMk/>
          <pc:sldMk cId="302690118" sldId="261"/>
        </pc:sldMkLst>
        <pc:picChg chg="del">
          <ac:chgData name="Bargal, Shubham" userId="03cf731b-7adf-45df-a026-b7ababac1ffb" providerId="ADAL" clId="{1E9653C9-6172-5D4D-AF67-4CA29F123E78}" dt="2023-04-02T02:13:14.459" v="48" actId="478"/>
          <ac:picMkLst>
            <pc:docMk/>
            <pc:sldMk cId="302690118" sldId="261"/>
            <ac:picMk id="6" creationId="{D2F915E0-4911-197C-8A3B-A8E570894B6D}"/>
          </ac:picMkLst>
        </pc:picChg>
      </pc:sldChg>
      <pc:sldChg chg="addSp delSp modSp mod">
        <pc:chgData name="Bargal, Shubham" userId="03cf731b-7adf-45df-a026-b7ababac1ffb" providerId="ADAL" clId="{1E9653C9-6172-5D4D-AF67-4CA29F123E78}" dt="2023-04-02T03:32:29.123" v="972" actId="5793"/>
        <pc:sldMkLst>
          <pc:docMk/>
          <pc:sldMk cId="3156443512" sldId="262"/>
        </pc:sldMkLst>
        <pc:spChg chg="mod">
          <ac:chgData name="Bargal, Shubham" userId="03cf731b-7adf-45df-a026-b7ababac1ffb" providerId="ADAL" clId="{1E9653C9-6172-5D4D-AF67-4CA29F123E78}" dt="2023-04-02T03:03:38.255" v="955" actId="1076"/>
          <ac:spMkLst>
            <pc:docMk/>
            <pc:sldMk cId="3156443512" sldId="262"/>
            <ac:spMk id="2" creationId="{4F68825E-2D49-9EF3-5F28-FA0C0944F377}"/>
          </ac:spMkLst>
        </pc:spChg>
        <pc:spChg chg="del mod">
          <ac:chgData name="Bargal, Shubham" userId="03cf731b-7adf-45df-a026-b7ababac1ffb" providerId="ADAL" clId="{1E9653C9-6172-5D4D-AF67-4CA29F123E78}" dt="2023-04-02T02:15:29.267" v="52"/>
          <ac:spMkLst>
            <pc:docMk/>
            <pc:sldMk cId="3156443512" sldId="262"/>
            <ac:spMk id="3" creationId="{6A040D34-C287-A8D9-9599-79903C71EF37}"/>
          </ac:spMkLst>
        </pc:spChg>
        <pc:spChg chg="add mod">
          <ac:chgData name="Bargal, Shubham" userId="03cf731b-7adf-45df-a026-b7ababac1ffb" providerId="ADAL" clId="{1E9653C9-6172-5D4D-AF67-4CA29F123E78}" dt="2023-04-02T03:03:41.630" v="956" actId="1076"/>
          <ac:spMkLst>
            <pc:docMk/>
            <pc:sldMk cId="3156443512" sldId="262"/>
            <ac:spMk id="3" creationId="{9AA39F79-3A05-F253-5C89-094E5579BF54}"/>
          </ac:spMkLst>
        </pc:spChg>
        <pc:spChg chg="add del mod">
          <ac:chgData name="Bargal, Shubham" userId="03cf731b-7adf-45df-a026-b7ababac1ffb" providerId="ADAL" clId="{1E9653C9-6172-5D4D-AF67-4CA29F123E78}" dt="2023-04-02T03:01:45.789" v="937" actId="12"/>
          <ac:spMkLst>
            <pc:docMk/>
            <pc:sldMk cId="3156443512" sldId="262"/>
            <ac:spMk id="5" creationId="{1471683C-16A5-9258-69CD-405DEBE6959B}"/>
          </ac:spMkLst>
        </pc:spChg>
        <pc:spChg chg="add mod">
          <ac:chgData name="Bargal, Shubham" userId="03cf731b-7adf-45df-a026-b7ababac1ffb" providerId="ADAL" clId="{1E9653C9-6172-5D4D-AF67-4CA29F123E78}" dt="2023-04-02T03:19:18.962" v="963" actId="20578"/>
          <ac:spMkLst>
            <pc:docMk/>
            <pc:sldMk cId="3156443512" sldId="262"/>
            <ac:spMk id="7" creationId="{3B8E199A-431E-B318-FB37-4A03F8F274BA}"/>
          </ac:spMkLst>
        </pc:spChg>
        <pc:spChg chg="add mod">
          <ac:chgData name="Bargal, Shubham" userId="03cf731b-7adf-45df-a026-b7ababac1ffb" providerId="ADAL" clId="{1E9653C9-6172-5D4D-AF67-4CA29F123E78}" dt="2023-04-02T03:01:51.133" v="939" actId="12"/>
          <ac:spMkLst>
            <pc:docMk/>
            <pc:sldMk cId="3156443512" sldId="262"/>
            <ac:spMk id="8" creationId="{54260529-E2C3-AE9A-1C8C-E60224C96D40}"/>
          </ac:spMkLst>
        </pc:spChg>
        <pc:spChg chg="add mod">
          <ac:chgData name="Bargal, Shubham" userId="03cf731b-7adf-45df-a026-b7ababac1ffb" providerId="ADAL" clId="{1E9653C9-6172-5D4D-AF67-4CA29F123E78}" dt="2023-04-02T03:32:29.123" v="972" actId="5793"/>
          <ac:spMkLst>
            <pc:docMk/>
            <pc:sldMk cId="3156443512" sldId="262"/>
            <ac:spMk id="11" creationId="{135E0EDE-9D6C-E894-997C-E677073CF677}"/>
          </ac:spMkLst>
        </pc:spChg>
        <pc:spChg chg="add del mod">
          <ac:chgData name="Bargal, Shubham" userId="03cf731b-7adf-45df-a026-b7ababac1ffb" providerId="ADAL" clId="{1E9653C9-6172-5D4D-AF67-4CA29F123E78}" dt="2023-04-02T02:39:50.589" v="508"/>
          <ac:spMkLst>
            <pc:docMk/>
            <pc:sldMk cId="3156443512" sldId="262"/>
            <ac:spMk id="13" creationId="{24E51F26-FD4A-FAA7-0425-3422BDA06CC1}"/>
          </ac:spMkLst>
        </pc:spChg>
        <pc:spChg chg="add mod">
          <ac:chgData name="Bargal, Shubham" userId="03cf731b-7adf-45df-a026-b7ababac1ffb" providerId="ADAL" clId="{1E9653C9-6172-5D4D-AF67-4CA29F123E78}" dt="2023-04-02T03:01:59.485" v="942" actId="12"/>
          <ac:spMkLst>
            <pc:docMk/>
            <pc:sldMk cId="3156443512" sldId="262"/>
            <ac:spMk id="14" creationId="{9EB7BE98-2E66-318E-12E1-A2FCF6E29665}"/>
          </ac:spMkLst>
        </pc:spChg>
        <pc:spChg chg="add del mod">
          <ac:chgData name="Bargal, Shubham" userId="03cf731b-7adf-45df-a026-b7ababac1ffb" providerId="ADAL" clId="{1E9653C9-6172-5D4D-AF67-4CA29F123E78}" dt="2023-04-02T02:41:35.401" v="640"/>
          <ac:spMkLst>
            <pc:docMk/>
            <pc:sldMk cId="3156443512" sldId="262"/>
            <ac:spMk id="16" creationId="{64BB9B2C-774C-8251-A517-5A9A8B473AEF}"/>
          </ac:spMkLst>
        </pc:spChg>
        <pc:spChg chg="add del mod">
          <ac:chgData name="Bargal, Shubham" userId="03cf731b-7adf-45df-a026-b7ababac1ffb" providerId="ADAL" clId="{1E9653C9-6172-5D4D-AF67-4CA29F123E78}" dt="2023-04-02T02:42:46.072" v="711"/>
          <ac:spMkLst>
            <pc:docMk/>
            <pc:sldMk cId="3156443512" sldId="262"/>
            <ac:spMk id="17" creationId="{CD8C071C-ADB6-6F76-37F5-83A2F9CD99CF}"/>
          </ac:spMkLst>
        </pc:spChg>
        <pc:spChg chg="add mod">
          <ac:chgData name="Bargal, Shubham" userId="03cf731b-7adf-45df-a026-b7ababac1ffb" providerId="ADAL" clId="{1E9653C9-6172-5D4D-AF67-4CA29F123E78}" dt="2023-04-02T03:02:01.936" v="943" actId="12"/>
          <ac:spMkLst>
            <pc:docMk/>
            <pc:sldMk cId="3156443512" sldId="262"/>
            <ac:spMk id="18" creationId="{0C8DEAFD-79DB-DC3D-59BA-B70203ADE1F8}"/>
          </ac:spMkLst>
        </pc:spChg>
        <pc:spChg chg="add mod">
          <ac:chgData name="Bargal, Shubham" userId="03cf731b-7adf-45df-a026-b7ababac1ffb" providerId="ADAL" clId="{1E9653C9-6172-5D4D-AF67-4CA29F123E78}" dt="2023-04-02T03:02:42.066" v="950" actId="2711"/>
          <ac:spMkLst>
            <pc:docMk/>
            <pc:sldMk cId="3156443512" sldId="262"/>
            <ac:spMk id="19" creationId="{9AE1DDEA-32CC-8977-28CE-FD17C9E731AF}"/>
          </ac:spMkLst>
        </pc:spChg>
        <pc:spChg chg="add del mod">
          <ac:chgData name="Bargal, Shubham" userId="03cf731b-7adf-45df-a026-b7ababac1ffb" providerId="ADAL" clId="{1E9653C9-6172-5D4D-AF67-4CA29F123E78}" dt="2023-04-02T02:51:10.751" v="737"/>
          <ac:spMkLst>
            <pc:docMk/>
            <pc:sldMk cId="3156443512" sldId="262"/>
            <ac:spMk id="21" creationId="{8337E879-4C3D-CC10-1FEA-17F759F15EAC}"/>
          </ac:spMkLst>
        </pc:spChg>
        <pc:spChg chg="add del mod">
          <ac:chgData name="Bargal, Shubham" userId="03cf731b-7adf-45df-a026-b7ababac1ffb" providerId="ADAL" clId="{1E9653C9-6172-5D4D-AF67-4CA29F123E78}" dt="2023-04-02T02:53:26.156" v="863"/>
          <ac:spMkLst>
            <pc:docMk/>
            <pc:sldMk cId="3156443512" sldId="262"/>
            <ac:spMk id="23" creationId="{8F26F812-5B94-CBA3-62D4-884160C84D07}"/>
          </ac:spMkLst>
        </pc:spChg>
        <pc:spChg chg="add mod">
          <ac:chgData name="Bargal, Shubham" userId="03cf731b-7adf-45df-a026-b7ababac1ffb" providerId="ADAL" clId="{1E9653C9-6172-5D4D-AF67-4CA29F123E78}" dt="2023-04-02T03:02:04.189" v="944" actId="12"/>
          <ac:spMkLst>
            <pc:docMk/>
            <pc:sldMk cId="3156443512" sldId="262"/>
            <ac:spMk id="24" creationId="{03F1F402-E74A-8F87-6240-87B9C0FA6BA7}"/>
          </ac:spMkLst>
        </pc:spChg>
        <pc:spChg chg="add del mod">
          <ac:chgData name="Bargal, Shubham" userId="03cf731b-7adf-45df-a026-b7ababac1ffb" providerId="ADAL" clId="{1E9653C9-6172-5D4D-AF67-4CA29F123E78}" dt="2023-04-02T03:01:27.909" v="934" actId="478"/>
          <ac:spMkLst>
            <pc:docMk/>
            <pc:sldMk cId="3156443512" sldId="262"/>
            <ac:spMk id="26" creationId="{7FAB7A1C-5FA6-A582-1BE4-30383EE65BAC}"/>
          </ac:spMkLst>
        </pc:spChg>
        <pc:spChg chg="add del mod">
          <ac:chgData name="Bargal, Shubham" userId="03cf731b-7adf-45df-a026-b7ababac1ffb" providerId="ADAL" clId="{1E9653C9-6172-5D4D-AF67-4CA29F123E78}" dt="2023-04-02T03:06:54.080" v="962"/>
          <ac:spMkLst>
            <pc:docMk/>
            <pc:sldMk cId="3156443512" sldId="262"/>
            <ac:spMk id="27" creationId="{C247A935-A162-AA56-BD72-76C6E514B198}"/>
          </ac:spMkLst>
        </pc:spChg>
        <pc:spChg chg="mod">
          <ac:chgData name="Bargal, Shubham" userId="03cf731b-7adf-45df-a026-b7ababac1ffb" providerId="ADAL" clId="{1E9653C9-6172-5D4D-AF67-4CA29F123E78}" dt="2023-04-02T03:30:41.119" v="971" actId="26606"/>
          <ac:spMkLst>
            <pc:docMk/>
            <pc:sldMk cId="3156443512" sldId="262"/>
            <ac:spMk id="130" creationId="{A6C8871B-F7CE-7601-F794-9758D83AC32B}"/>
          </ac:spMkLst>
        </pc:spChg>
        <pc:spChg chg="add del">
          <ac:chgData name="Bargal, Shubham" userId="03cf731b-7adf-45df-a026-b7ababac1ffb" providerId="ADAL" clId="{1E9653C9-6172-5D4D-AF67-4CA29F123E78}" dt="2023-04-02T03:30:41.119" v="971" actId="26606"/>
          <ac:spMkLst>
            <pc:docMk/>
            <pc:sldMk cId="3156443512" sldId="262"/>
            <ac:spMk id="139" creationId="{6CB927A4-E432-4310-9CD5-E89FF5063179}"/>
          </ac:spMkLst>
        </pc:spChg>
        <pc:spChg chg="add del">
          <ac:chgData name="Bargal, Shubham" userId="03cf731b-7adf-45df-a026-b7ababac1ffb" providerId="ADAL" clId="{1E9653C9-6172-5D4D-AF67-4CA29F123E78}" dt="2023-04-02T03:30:41.119" v="971" actId="26606"/>
          <ac:spMkLst>
            <pc:docMk/>
            <pc:sldMk cId="3156443512" sldId="262"/>
            <ac:spMk id="140" creationId="{327D73B4-9F5C-4A64-A179-51B9500CB8B5}"/>
          </ac:spMkLst>
        </pc:spChg>
        <pc:spChg chg="add del">
          <ac:chgData name="Bargal, Shubham" userId="03cf731b-7adf-45df-a026-b7ababac1ffb" providerId="ADAL" clId="{1E9653C9-6172-5D4D-AF67-4CA29F123E78}" dt="2023-04-02T03:30:41.119" v="971" actId="26606"/>
          <ac:spMkLst>
            <pc:docMk/>
            <pc:sldMk cId="3156443512" sldId="262"/>
            <ac:spMk id="141" creationId="{1453BF6C-B012-48B7-B4E8-6D7AC7C27D02}"/>
          </ac:spMkLst>
        </pc:spChg>
        <pc:spChg chg="add del">
          <ac:chgData name="Bargal, Shubham" userId="03cf731b-7adf-45df-a026-b7ababac1ffb" providerId="ADAL" clId="{1E9653C9-6172-5D4D-AF67-4CA29F123E78}" dt="2023-04-02T03:30:41.119" v="971" actId="26606"/>
          <ac:spMkLst>
            <pc:docMk/>
            <pc:sldMk cId="3156443512" sldId="262"/>
            <ac:spMk id="142" creationId="{C1F06963-6374-4B48-844F-071A9BAAAE02}"/>
          </ac:spMkLst>
        </pc:spChg>
        <pc:spChg chg="add del">
          <ac:chgData name="Bargal, Shubham" userId="03cf731b-7adf-45df-a026-b7ababac1ffb" providerId="ADAL" clId="{1E9653C9-6172-5D4D-AF67-4CA29F123E78}" dt="2023-04-02T03:30:41.119" v="971" actId="26606"/>
          <ac:spMkLst>
            <pc:docMk/>
            <pc:sldMk cId="3156443512" sldId="262"/>
            <ac:spMk id="143" creationId="{E3020543-B24B-4EC4-8FFC-8DD88EEA91A8}"/>
          </ac:spMkLst>
        </pc:spChg>
        <pc:spChg chg="add del">
          <ac:chgData name="Bargal, Shubham" userId="03cf731b-7adf-45df-a026-b7ababac1ffb" providerId="ADAL" clId="{1E9653C9-6172-5D4D-AF67-4CA29F123E78}" dt="2023-04-02T03:30:31.292" v="966" actId="26606"/>
          <ac:spMkLst>
            <pc:docMk/>
            <pc:sldMk cId="3156443512" sldId="262"/>
            <ac:spMk id="150" creationId="{081EA652-8C6A-4E69-BEB9-170809474553}"/>
          </ac:spMkLst>
        </pc:spChg>
        <pc:spChg chg="add del">
          <ac:chgData name="Bargal, Shubham" userId="03cf731b-7adf-45df-a026-b7ababac1ffb" providerId="ADAL" clId="{1E9653C9-6172-5D4D-AF67-4CA29F123E78}" dt="2023-04-02T03:30:31.292" v="966" actId="26606"/>
          <ac:spMkLst>
            <pc:docMk/>
            <pc:sldMk cId="3156443512" sldId="262"/>
            <ac:spMk id="152" creationId="{5298780A-33B9-4EA2-8F67-DE68AD62841B}"/>
          </ac:spMkLst>
        </pc:spChg>
        <pc:spChg chg="add del">
          <ac:chgData name="Bargal, Shubham" userId="03cf731b-7adf-45df-a026-b7ababac1ffb" providerId="ADAL" clId="{1E9653C9-6172-5D4D-AF67-4CA29F123E78}" dt="2023-04-02T03:30:31.292" v="966" actId="26606"/>
          <ac:spMkLst>
            <pc:docMk/>
            <pc:sldMk cId="3156443512" sldId="262"/>
            <ac:spMk id="154" creationId="{7F488E8B-4E1E-4402-8935-D4E6C02615C7}"/>
          </ac:spMkLst>
        </pc:spChg>
        <pc:spChg chg="add del">
          <ac:chgData name="Bargal, Shubham" userId="03cf731b-7adf-45df-a026-b7ababac1ffb" providerId="ADAL" clId="{1E9653C9-6172-5D4D-AF67-4CA29F123E78}" dt="2023-04-02T03:30:33.992" v="968" actId="26606"/>
          <ac:spMkLst>
            <pc:docMk/>
            <pc:sldMk cId="3156443512" sldId="262"/>
            <ac:spMk id="158" creationId="{081EA652-8C6A-4E69-BEB9-170809474553}"/>
          </ac:spMkLst>
        </pc:spChg>
        <pc:spChg chg="add del">
          <ac:chgData name="Bargal, Shubham" userId="03cf731b-7adf-45df-a026-b7ababac1ffb" providerId="ADAL" clId="{1E9653C9-6172-5D4D-AF67-4CA29F123E78}" dt="2023-04-02T03:30:33.992" v="968" actId="26606"/>
          <ac:spMkLst>
            <pc:docMk/>
            <pc:sldMk cId="3156443512" sldId="262"/>
            <ac:spMk id="159" creationId="{5298780A-33B9-4EA2-8F67-DE68AD62841B}"/>
          </ac:spMkLst>
        </pc:spChg>
        <pc:spChg chg="add del">
          <ac:chgData name="Bargal, Shubham" userId="03cf731b-7adf-45df-a026-b7ababac1ffb" providerId="ADAL" clId="{1E9653C9-6172-5D4D-AF67-4CA29F123E78}" dt="2023-04-02T03:30:33.992" v="968" actId="26606"/>
          <ac:spMkLst>
            <pc:docMk/>
            <pc:sldMk cId="3156443512" sldId="262"/>
            <ac:spMk id="160" creationId="{7F488E8B-4E1E-4402-8935-D4E6C02615C7}"/>
          </ac:spMkLst>
        </pc:spChg>
        <pc:spChg chg="add del">
          <ac:chgData name="Bargal, Shubham" userId="03cf731b-7adf-45df-a026-b7ababac1ffb" providerId="ADAL" clId="{1E9653C9-6172-5D4D-AF67-4CA29F123E78}" dt="2023-04-02T03:30:41.108" v="970" actId="26606"/>
          <ac:spMkLst>
            <pc:docMk/>
            <pc:sldMk cId="3156443512" sldId="262"/>
            <ac:spMk id="162" creationId="{88853921-7BC9-4BDE-ACAB-133C683C82D6}"/>
          </ac:spMkLst>
        </pc:spChg>
        <pc:spChg chg="add del">
          <ac:chgData name="Bargal, Shubham" userId="03cf731b-7adf-45df-a026-b7ababac1ffb" providerId="ADAL" clId="{1E9653C9-6172-5D4D-AF67-4CA29F123E78}" dt="2023-04-02T03:30:41.108" v="970" actId="26606"/>
          <ac:spMkLst>
            <pc:docMk/>
            <pc:sldMk cId="3156443512" sldId="262"/>
            <ac:spMk id="163" creationId="{F837543A-6020-4505-A233-C9DB4BF74011}"/>
          </ac:spMkLst>
        </pc:spChg>
        <pc:spChg chg="add del">
          <ac:chgData name="Bargal, Shubham" userId="03cf731b-7adf-45df-a026-b7ababac1ffb" providerId="ADAL" clId="{1E9653C9-6172-5D4D-AF67-4CA29F123E78}" dt="2023-04-02T03:30:41.108" v="970" actId="26606"/>
          <ac:spMkLst>
            <pc:docMk/>
            <pc:sldMk cId="3156443512" sldId="262"/>
            <ac:spMk id="164" creationId="{09192968-3AE7-4470-A61C-97294BB92731}"/>
          </ac:spMkLst>
        </pc:spChg>
        <pc:spChg chg="add del">
          <ac:chgData name="Bargal, Shubham" userId="03cf731b-7adf-45df-a026-b7ababac1ffb" providerId="ADAL" clId="{1E9653C9-6172-5D4D-AF67-4CA29F123E78}" dt="2023-04-02T03:30:41.108" v="970" actId="26606"/>
          <ac:spMkLst>
            <pc:docMk/>
            <pc:sldMk cId="3156443512" sldId="262"/>
            <ac:spMk id="165" creationId="{35B16301-FB18-48BA-A6DD-C37CAF6F9A18}"/>
          </ac:spMkLst>
        </pc:spChg>
        <pc:spChg chg="add del">
          <ac:chgData name="Bargal, Shubham" userId="03cf731b-7adf-45df-a026-b7ababac1ffb" providerId="ADAL" clId="{1E9653C9-6172-5D4D-AF67-4CA29F123E78}" dt="2023-04-02T03:30:41.108" v="970" actId="26606"/>
          <ac:spMkLst>
            <pc:docMk/>
            <pc:sldMk cId="3156443512" sldId="262"/>
            <ac:spMk id="166" creationId="{3AB72E55-43E4-4356-BFE8-E2102CB0B505}"/>
          </ac:spMkLst>
        </pc:spChg>
        <pc:spChg chg="add del">
          <ac:chgData name="Bargal, Shubham" userId="03cf731b-7adf-45df-a026-b7ababac1ffb" providerId="ADAL" clId="{1E9653C9-6172-5D4D-AF67-4CA29F123E78}" dt="2023-04-02T03:30:41.108" v="970" actId="26606"/>
          <ac:spMkLst>
            <pc:docMk/>
            <pc:sldMk cId="3156443512" sldId="262"/>
            <ac:spMk id="167" creationId="{C3C0D90E-074A-4F52-9B11-B52BEF4BCBE5}"/>
          </ac:spMkLst>
        </pc:spChg>
        <pc:spChg chg="add del">
          <ac:chgData name="Bargal, Shubham" userId="03cf731b-7adf-45df-a026-b7ababac1ffb" providerId="ADAL" clId="{1E9653C9-6172-5D4D-AF67-4CA29F123E78}" dt="2023-04-02T03:30:41.108" v="970" actId="26606"/>
          <ac:spMkLst>
            <pc:docMk/>
            <pc:sldMk cId="3156443512" sldId="262"/>
            <ac:spMk id="168" creationId="{CABBD4C1-E6F8-46F6-8152-A8A97490BF4D}"/>
          </ac:spMkLst>
        </pc:spChg>
        <pc:spChg chg="add del">
          <ac:chgData name="Bargal, Shubham" userId="03cf731b-7adf-45df-a026-b7ababac1ffb" providerId="ADAL" clId="{1E9653C9-6172-5D4D-AF67-4CA29F123E78}" dt="2023-04-02T03:30:41.108" v="970" actId="26606"/>
          <ac:spMkLst>
            <pc:docMk/>
            <pc:sldMk cId="3156443512" sldId="262"/>
            <ac:spMk id="169" creationId="{83BA5EF5-1FE9-4BF9-83BB-269BCDDF6156}"/>
          </ac:spMkLst>
        </pc:spChg>
        <pc:spChg chg="add">
          <ac:chgData name="Bargal, Shubham" userId="03cf731b-7adf-45df-a026-b7ababac1ffb" providerId="ADAL" clId="{1E9653C9-6172-5D4D-AF67-4CA29F123E78}" dt="2023-04-02T03:30:41.119" v="971" actId="26606"/>
          <ac:spMkLst>
            <pc:docMk/>
            <pc:sldMk cId="3156443512" sldId="262"/>
            <ac:spMk id="172" creationId="{E92FEB64-6EEA-4759-B4A4-BD2C1E660BA8}"/>
          </ac:spMkLst>
        </pc:spChg>
        <pc:spChg chg="add">
          <ac:chgData name="Bargal, Shubham" userId="03cf731b-7adf-45df-a026-b7ababac1ffb" providerId="ADAL" clId="{1E9653C9-6172-5D4D-AF67-4CA29F123E78}" dt="2023-04-02T03:30:41.119" v="971" actId="26606"/>
          <ac:spMkLst>
            <pc:docMk/>
            <pc:sldMk cId="3156443512" sldId="262"/>
            <ac:spMk id="173" creationId="{B10BB131-AC8E-4A8E-A5D1-36260F720C3B}"/>
          </ac:spMkLst>
        </pc:spChg>
        <pc:spChg chg="add">
          <ac:chgData name="Bargal, Shubham" userId="03cf731b-7adf-45df-a026-b7ababac1ffb" providerId="ADAL" clId="{1E9653C9-6172-5D4D-AF67-4CA29F123E78}" dt="2023-04-02T03:30:41.119" v="971" actId="26606"/>
          <ac:spMkLst>
            <pc:docMk/>
            <pc:sldMk cId="3156443512" sldId="262"/>
            <ac:spMk id="174" creationId="{14847E93-7DC1-4D4B-8829-B19AA7137C50}"/>
          </ac:spMkLst>
        </pc:spChg>
        <pc:spChg chg="add">
          <ac:chgData name="Bargal, Shubham" userId="03cf731b-7adf-45df-a026-b7ababac1ffb" providerId="ADAL" clId="{1E9653C9-6172-5D4D-AF67-4CA29F123E78}" dt="2023-04-02T03:30:41.119" v="971" actId="26606"/>
          <ac:spMkLst>
            <pc:docMk/>
            <pc:sldMk cId="3156443512" sldId="262"/>
            <ac:spMk id="175" creationId="{5566D6E1-03A1-4D73-A4E0-35D74D568A04}"/>
          </ac:spMkLst>
        </pc:spChg>
        <pc:spChg chg="add">
          <ac:chgData name="Bargal, Shubham" userId="03cf731b-7adf-45df-a026-b7ababac1ffb" providerId="ADAL" clId="{1E9653C9-6172-5D4D-AF67-4CA29F123E78}" dt="2023-04-02T03:30:41.119" v="971" actId="26606"/>
          <ac:spMkLst>
            <pc:docMk/>
            <pc:sldMk cId="3156443512" sldId="262"/>
            <ac:spMk id="176" creationId="{9F835A99-04AC-494A-A572-AFE8413CC938}"/>
          </ac:spMkLst>
        </pc:spChg>
        <pc:spChg chg="add">
          <ac:chgData name="Bargal, Shubham" userId="03cf731b-7adf-45df-a026-b7ababac1ffb" providerId="ADAL" clId="{1E9653C9-6172-5D4D-AF67-4CA29F123E78}" dt="2023-04-02T03:30:41.119" v="971" actId="26606"/>
          <ac:spMkLst>
            <pc:docMk/>
            <pc:sldMk cId="3156443512" sldId="262"/>
            <ac:spMk id="177" creationId="{7B786209-1B0B-4CA9-9BDD-F7327066A84D}"/>
          </ac:spMkLst>
        </pc:spChg>
        <pc:spChg chg="add">
          <ac:chgData name="Bargal, Shubham" userId="03cf731b-7adf-45df-a026-b7ababac1ffb" providerId="ADAL" clId="{1E9653C9-6172-5D4D-AF67-4CA29F123E78}" dt="2023-04-02T03:30:41.119" v="971" actId="26606"/>
          <ac:spMkLst>
            <pc:docMk/>
            <pc:sldMk cId="3156443512" sldId="262"/>
            <ac:spMk id="178" creationId="{2D2964BB-484D-45AE-AD66-D407D0629652}"/>
          </ac:spMkLst>
        </pc:spChg>
        <pc:spChg chg="add">
          <ac:chgData name="Bargal, Shubham" userId="03cf731b-7adf-45df-a026-b7ababac1ffb" providerId="ADAL" clId="{1E9653C9-6172-5D4D-AF67-4CA29F123E78}" dt="2023-04-02T03:30:41.119" v="971" actId="26606"/>
          <ac:spMkLst>
            <pc:docMk/>
            <pc:sldMk cId="3156443512" sldId="262"/>
            <ac:spMk id="179" creationId="{6691AC69-A76E-4DAB-B565-468B6B87ACF3}"/>
          </ac:spMkLst>
        </pc:spChg>
        <pc:picChg chg="add del mod">
          <ac:chgData name="Bargal, Shubham" userId="03cf731b-7adf-45df-a026-b7ababac1ffb" providerId="ADAL" clId="{1E9653C9-6172-5D4D-AF67-4CA29F123E78}" dt="2023-04-02T03:00:50.481" v="926" actId="478"/>
          <ac:picMkLst>
            <pc:docMk/>
            <pc:sldMk cId="3156443512" sldId="262"/>
            <ac:picMk id="4" creationId="{76043CCF-C625-8C30-C1F4-CF13DB90A1B6}"/>
          </ac:picMkLst>
        </pc:picChg>
        <pc:picChg chg="add del mod">
          <ac:chgData name="Bargal, Shubham" userId="03cf731b-7adf-45df-a026-b7ababac1ffb" providerId="ADAL" clId="{1E9653C9-6172-5D4D-AF67-4CA29F123E78}" dt="2023-04-02T03:00:53.318" v="927" actId="478"/>
          <ac:picMkLst>
            <pc:docMk/>
            <pc:sldMk cId="3156443512" sldId="262"/>
            <ac:picMk id="6" creationId="{42A11730-074B-FC51-AB1F-D5757544F9E4}"/>
          </ac:picMkLst>
        </pc:picChg>
        <pc:picChg chg="add del mod">
          <ac:chgData name="Bargal, Shubham" userId="03cf731b-7adf-45df-a026-b7ababac1ffb" providerId="ADAL" clId="{1E9653C9-6172-5D4D-AF67-4CA29F123E78}" dt="2023-04-02T03:00:55.011" v="928" actId="478"/>
          <ac:picMkLst>
            <pc:docMk/>
            <pc:sldMk cId="3156443512" sldId="262"/>
            <ac:picMk id="9" creationId="{779DC7F9-B447-3744-5D48-E096848EE4A8}"/>
          </ac:picMkLst>
        </pc:picChg>
        <pc:picChg chg="add del mod">
          <ac:chgData name="Bargal, Shubham" userId="03cf731b-7adf-45df-a026-b7ababac1ffb" providerId="ADAL" clId="{1E9653C9-6172-5D4D-AF67-4CA29F123E78}" dt="2023-04-02T03:02:10.139" v="948" actId="478"/>
          <ac:picMkLst>
            <pc:docMk/>
            <pc:sldMk cId="3156443512" sldId="262"/>
            <ac:picMk id="10" creationId="{5CB3E122-1116-6934-1601-6B33C0C3BE32}"/>
          </ac:picMkLst>
        </pc:picChg>
        <pc:picChg chg="add del mod">
          <ac:chgData name="Bargal, Shubham" userId="03cf731b-7adf-45df-a026-b7ababac1ffb" providerId="ADAL" clId="{1E9653C9-6172-5D4D-AF67-4CA29F123E78}" dt="2023-04-02T03:02:09.644" v="947" actId="478"/>
          <ac:picMkLst>
            <pc:docMk/>
            <pc:sldMk cId="3156443512" sldId="262"/>
            <ac:picMk id="12" creationId="{830E3288-F1D2-C470-1FC8-795BFF566875}"/>
          </ac:picMkLst>
        </pc:picChg>
        <pc:picChg chg="add del mod">
          <ac:chgData name="Bargal, Shubham" userId="03cf731b-7adf-45df-a026-b7ababac1ffb" providerId="ADAL" clId="{1E9653C9-6172-5D4D-AF67-4CA29F123E78}" dt="2023-04-02T03:02:08.854" v="946" actId="478"/>
          <ac:picMkLst>
            <pc:docMk/>
            <pc:sldMk cId="3156443512" sldId="262"/>
            <ac:picMk id="15" creationId="{FC6D3B85-A891-9F0F-C945-8EA6EEB51890}"/>
          </ac:picMkLst>
        </pc:picChg>
        <pc:picChg chg="add del mod">
          <ac:chgData name="Bargal, Shubham" userId="03cf731b-7adf-45df-a026-b7ababac1ffb" providerId="ADAL" clId="{1E9653C9-6172-5D4D-AF67-4CA29F123E78}" dt="2023-04-02T03:00:56.673" v="929" actId="478"/>
          <ac:picMkLst>
            <pc:docMk/>
            <pc:sldMk cId="3156443512" sldId="262"/>
            <ac:picMk id="20" creationId="{F5678F28-8602-97F5-1C40-AC25F5811F60}"/>
          </ac:picMkLst>
        </pc:picChg>
        <pc:picChg chg="add del mod">
          <ac:chgData name="Bargal, Shubham" userId="03cf731b-7adf-45df-a026-b7ababac1ffb" providerId="ADAL" clId="{1E9653C9-6172-5D4D-AF67-4CA29F123E78}" dt="2023-04-02T03:02:05.585" v="945" actId="478"/>
          <ac:picMkLst>
            <pc:docMk/>
            <pc:sldMk cId="3156443512" sldId="262"/>
            <ac:picMk id="22" creationId="{1895526C-6DF1-8068-6DD4-97DDE4262BBC}"/>
          </ac:picMkLst>
        </pc:picChg>
        <pc:cxnChg chg="add del">
          <ac:chgData name="Bargal, Shubham" userId="03cf731b-7adf-45df-a026-b7ababac1ffb" providerId="ADAL" clId="{1E9653C9-6172-5D4D-AF67-4CA29F123E78}" dt="2023-04-02T03:30:41.119" v="971" actId="26606"/>
          <ac:cxnSpMkLst>
            <pc:docMk/>
            <pc:sldMk cId="3156443512" sldId="262"/>
            <ac:cxnSpMk id="145" creationId="{C49DA8F6-BCC1-4447-B54C-57856834B94B}"/>
          </ac:cxnSpMkLst>
        </pc:cxnChg>
        <pc:cxnChg chg="add del">
          <ac:chgData name="Bargal, Shubham" userId="03cf731b-7adf-45df-a026-b7ababac1ffb" providerId="ADAL" clId="{1E9653C9-6172-5D4D-AF67-4CA29F123E78}" dt="2023-04-02T03:30:31.292" v="966" actId="26606"/>
          <ac:cxnSpMkLst>
            <pc:docMk/>
            <pc:sldMk cId="3156443512" sldId="262"/>
            <ac:cxnSpMk id="156" creationId="{23AAC9B5-8015-485C-ACF9-A750390E9A56}"/>
          </ac:cxnSpMkLst>
        </pc:cxnChg>
        <pc:cxnChg chg="add del">
          <ac:chgData name="Bargal, Shubham" userId="03cf731b-7adf-45df-a026-b7ababac1ffb" providerId="ADAL" clId="{1E9653C9-6172-5D4D-AF67-4CA29F123E78}" dt="2023-04-02T03:30:41.108" v="970" actId="26606"/>
          <ac:cxnSpMkLst>
            <pc:docMk/>
            <pc:sldMk cId="3156443512" sldId="262"/>
            <ac:cxnSpMk id="170" creationId="{4B3BCACB-5880-460B-9606-8C433A9AF99D}"/>
          </ac:cxnSpMkLst>
        </pc:cxnChg>
      </pc:sldChg>
      <pc:sldChg chg="addSp delSp modSp mod">
        <pc:chgData name="Bargal, Shubham" userId="03cf731b-7adf-45df-a026-b7ababac1ffb" providerId="ADAL" clId="{1E9653C9-6172-5D4D-AF67-4CA29F123E78}" dt="2023-04-02T03:46:45.873" v="1180" actId="478"/>
        <pc:sldMkLst>
          <pc:docMk/>
          <pc:sldMk cId="2629997914" sldId="264"/>
        </pc:sldMkLst>
        <pc:spChg chg="mod">
          <ac:chgData name="Bargal, Shubham" userId="03cf731b-7adf-45df-a026-b7ababac1ffb" providerId="ADAL" clId="{1E9653C9-6172-5D4D-AF67-4CA29F123E78}" dt="2023-04-02T03:36:32.435" v="1032" actId="20577"/>
          <ac:spMkLst>
            <pc:docMk/>
            <pc:sldMk cId="2629997914" sldId="264"/>
            <ac:spMk id="7" creationId="{8DD89DCE-11BA-25F0-0BCE-C07FE3F2FD01}"/>
          </ac:spMkLst>
        </pc:spChg>
        <pc:spChg chg="mod">
          <ac:chgData name="Bargal, Shubham" userId="03cf731b-7adf-45df-a026-b7ababac1ffb" providerId="ADAL" clId="{1E9653C9-6172-5D4D-AF67-4CA29F123E78}" dt="2023-04-02T03:43:06.941" v="1156" actId="14100"/>
          <ac:spMkLst>
            <pc:docMk/>
            <pc:sldMk cId="2629997914" sldId="264"/>
            <ac:spMk id="8" creationId="{E370E8A3-F234-0DDA-5E33-C159068B4600}"/>
          </ac:spMkLst>
        </pc:spChg>
        <pc:spChg chg="mod">
          <ac:chgData name="Bargal, Shubham" userId="03cf731b-7adf-45df-a026-b7ababac1ffb" providerId="ADAL" clId="{1E9653C9-6172-5D4D-AF67-4CA29F123E78}" dt="2023-04-02T03:43:26.191" v="1157" actId="14100"/>
          <ac:spMkLst>
            <pc:docMk/>
            <pc:sldMk cId="2629997914" sldId="264"/>
            <ac:spMk id="15" creationId="{ACE5BF38-0780-2863-18F4-64189362FAD7}"/>
          </ac:spMkLst>
        </pc:spChg>
        <pc:spChg chg="mod">
          <ac:chgData name="Bargal, Shubham" userId="03cf731b-7adf-45df-a026-b7ababac1ffb" providerId="ADAL" clId="{1E9653C9-6172-5D4D-AF67-4CA29F123E78}" dt="2023-04-02T03:42:59.187" v="1155" actId="20577"/>
          <ac:spMkLst>
            <pc:docMk/>
            <pc:sldMk cId="2629997914" sldId="264"/>
            <ac:spMk id="16" creationId="{2CDC8D72-9F35-B393-891B-A36CC349426B}"/>
          </ac:spMkLst>
        </pc:spChg>
        <pc:spChg chg="mod">
          <ac:chgData name="Bargal, Shubham" userId="03cf731b-7adf-45df-a026-b7ababac1ffb" providerId="ADAL" clId="{1E9653C9-6172-5D4D-AF67-4CA29F123E78}" dt="2023-04-02T03:46:40.403" v="1179" actId="20577"/>
          <ac:spMkLst>
            <pc:docMk/>
            <pc:sldMk cId="2629997914" sldId="264"/>
            <ac:spMk id="17" creationId="{71B0628B-F127-9351-9D7F-3F7AC7AFF324}"/>
          </ac:spMkLst>
        </pc:spChg>
        <pc:spChg chg="mod">
          <ac:chgData name="Bargal, Shubham" userId="03cf731b-7adf-45df-a026-b7ababac1ffb" providerId="ADAL" clId="{1E9653C9-6172-5D4D-AF67-4CA29F123E78}" dt="2023-04-02T03:43:41.831" v="1158" actId="20577"/>
          <ac:spMkLst>
            <pc:docMk/>
            <pc:sldMk cId="2629997914" sldId="264"/>
            <ac:spMk id="19" creationId="{95B91E74-53EE-8207-55D1-AE6D6FD3E3E8}"/>
          </ac:spMkLst>
        </pc:spChg>
        <pc:spChg chg="mod">
          <ac:chgData name="Bargal, Shubham" userId="03cf731b-7adf-45df-a026-b7ababac1ffb" providerId="ADAL" clId="{1E9653C9-6172-5D4D-AF67-4CA29F123E78}" dt="2023-04-02T03:43:45.790" v="1159" actId="20577"/>
          <ac:spMkLst>
            <pc:docMk/>
            <pc:sldMk cId="2629997914" sldId="264"/>
            <ac:spMk id="20" creationId="{805E9EC2-469D-1AF8-FEC6-D002BA820D0B}"/>
          </ac:spMkLst>
        </pc:spChg>
        <pc:spChg chg="mod">
          <ac:chgData name="Bargal, Shubham" userId="03cf731b-7adf-45df-a026-b7ababac1ffb" providerId="ADAL" clId="{1E9653C9-6172-5D4D-AF67-4CA29F123E78}" dt="2023-04-02T03:43:47.933" v="1160" actId="20577"/>
          <ac:spMkLst>
            <pc:docMk/>
            <pc:sldMk cId="2629997914" sldId="264"/>
            <ac:spMk id="21" creationId="{27B0DE6B-B561-FABF-9B37-EAB3175D8FB5}"/>
          </ac:spMkLst>
        </pc:spChg>
        <pc:spChg chg="mod">
          <ac:chgData name="Bargal, Shubham" userId="03cf731b-7adf-45df-a026-b7ababac1ffb" providerId="ADAL" clId="{1E9653C9-6172-5D4D-AF67-4CA29F123E78}" dt="2023-04-02T03:43:49.711" v="1161" actId="20577"/>
          <ac:spMkLst>
            <pc:docMk/>
            <pc:sldMk cId="2629997914" sldId="264"/>
            <ac:spMk id="22" creationId="{0EB416EE-70AE-061F-DA28-55A856F7A210}"/>
          </ac:spMkLst>
        </pc:spChg>
        <pc:spChg chg="add del mod">
          <ac:chgData name="Bargal, Shubham" userId="03cf731b-7adf-45df-a026-b7ababac1ffb" providerId="ADAL" clId="{1E9653C9-6172-5D4D-AF67-4CA29F123E78}" dt="2023-04-02T03:34:47.426" v="1016"/>
          <ac:spMkLst>
            <pc:docMk/>
            <pc:sldMk cId="2629997914" sldId="264"/>
            <ac:spMk id="23" creationId="{F0344841-F7CD-3AA7-4C7E-E6D41544C457}"/>
          </ac:spMkLst>
        </pc:spChg>
        <pc:picChg chg="add del mod">
          <ac:chgData name="Bargal, Shubham" userId="03cf731b-7adf-45df-a026-b7ababac1ffb" providerId="ADAL" clId="{1E9653C9-6172-5D4D-AF67-4CA29F123E78}" dt="2023-04-02T03:46:45.873" v="1180" actId="478"/>
          <ac:picMkLst>
            <pc:docMk/>
            <pc:sldMk cId="2629997914" sldId="264"/>
            <ac:picMk id="25" creationId="{DB6E4EA7-A936-7D86-C9C6-A75F22E6E619}"/>
          </ac:picMkLst>
        </pc:picChg>
      </pc:sldChg>
      <pc:sldChg chg="modSp">
        <pc:chgData name="Bargal, Shubham" userId="03cf731b-7adf-45df-a026-b7ababac1ffb" providerId="ADAL" clId="{1E9653C9-6172-5D4D-AF67-4CA29F123E78}" dt="2023-04-02T04:02:18.168" v="1288" actId="931"/>
        <pc:sldMkLst>
          <pc:docMk/>
          <pc:sldMk cId="606000377" sldId="267"/>
        </pc:sldMkLst>
        <pc:picChg chg="mod">
          <ac:chgData name="Bargal, Shubham" userId="03cf731b-7adf-45df-a026-b7ababac1ffb" providerId="ADAL" clId="{1E9653C9-6172-5D4D-AF67-4CA29F123E78}" dt="2023-04-02T04:02:18.168" v="1288" actId="931"/>
          <ac:picMkLst>
            <pc:docMk/>
            <pc:sldMk cId="606000377" sldId="267"/>
            <ac:picMk id="15" creationId="{3B7BE379-55A1-19CB-0CA6-7E47B92DDD76}"/>
          </ac:picMkLst>
        </pc:picChg>
        <pc:picChg chg="mod">
          <ac:chgData name="Bargal, Shubham" userId="03cf731b-7adf-45df-a026-b7ababac1ffb" providerId="ADAL" clId="{1E9653C9-6172-5D4D-AF67-4CA29F123E78}" dt="2023-04-02T04:00:50.203" v="1253" actId="931"/>
          <ac:picMkLst>
            <pc:docMk/>
            <pc:sldMk cId="606000377" sldId="267"/>
            <ac:picMk id="23" creationId="{3BFFCB8A-311A-D7B2-0610-4715EE901FA6}"/>
          </ac:picMkLst>
        </pc:picChg>
      </pc:sldChg>
      <pc:sldChg chg="modSp">
        <pc:chgData name="Bargal, Shubham" userId="03cf731b-7adf-45df-a026-b7ababac1ffb" providerId="ADAL" clId="{1E9653C9-6172-5D4D-AF67-4CA29F123E78}" dt="2023-04-02T04:12:05.607" v="1308" actId="931"/>
        <pc:sldMkLst>
          <pc:docMk/>
          <pc:sldMk cId="108221790" sldId="269"/>
        </pc:sldMkLst>
        <pc:spChg chg="mod">
          <ac:chgData name="Bargal, Shubham" userId="03cf731b-7adf-45df-a026-b7ababac1ffb" providerId="ADAL" clId="{1E9653C9-6172-5D4D-AF67-4CA29F123E78}" dt="2023-04-02T04:12:05.607" v="1308" actId="931"/>
          <ac:spMkLst>
            <pc:docMk/>
            <pc:sldMk cId="108221790" sldId="269"/>
            <ac:spMk id="39" creationId="{C3815F37-CCF5-8F77-A7FD-234A19F6960A}"/>
          </ac:spMkLst>
        </pc:spChg>
        <pc:spChg chg="mod">
          <ac:chgData name="Bargal, Shubham" userId="03cf731b-7adf-45df-a026-b7ababac1ffb" providerId="ADAL" clId="{1E9653C9-6172-5D4D-AF67-4CA29F123E78}" dt="2023-04-02T04:12:05.607" v="1308" actId="931"/>
          <ac:spMkLst>
            <pc:docMk/>
            <pc:sldMk cId="108221790" sldId="269"/>
            <ac:spMk id="41" creationId="{604DBB32-7A28-E5AA-3D27-1DD44A1A6AF7}"/>
          </ac:spMkLst>
        </pc:spChg>
        <pc:spChg chg="mod">
          <ac:chgData name="Bargal, Shubham" userId="03cf731b-7adf-45df-a026-b7ababac1ffb" providerId="ADAL" clId="{1E9653C9-6172-5D4D-AF67-4CA29F123E78}" dt="2023-04-02T04:12:05.607" v="1308" actId="931"/>
          <ac:spMkLst>
            <pc:docMk/>
            <pc:sldMk cId="108221790" sldId="269"/>
            <ac:spMk id="43" creationId="{6AFD2EE8-F360-3EAE-71CD-27D8FFFE3FB6}"/>
          </ac:spMkLst>
        </pc:spChg>
        <pc:spChg chg="mod">
          <ac:chgData name="Bargal, Shubham" userId="03cf731b-7adf-45df-a026-b7ababac1ffb" providerId="ADAL" clId="{1E9653C9-6172-5D4D-AF67-4CA29F123E78}" dt="2023-04-02T04:12:05.607" v="1308" actId="931"/>
          <ac:spMkLst>
            <pc:docMk/>
            <pc:sldMk cId="108221790" sldId="269"/>
            <ac:spMk id="47" creationId="{30EF3B0D-EE22-8141-AA8E-08F13E7FB7C0}"/>
          </ac:spMkLst>
        </pc:spChg>
        <pc:spChg chg="mod">
          <ac:chgData name="Bargal, Shubham" userId="03cf731b-7adf-45df-a026-b7ababac1ffb" providerId="ADAL" clId="{1E9653C9-6172-5D4D-AF67-4CA29F123E78}" dt="2023-04-02T04:12:05.607" v="1308" actId="931"/>
          <ac:spMkLst>
            <pc:docMk/>
            <pc:sldMk cId="108221790" sldId="269"/>
            <ac:spMk id="49" creationId="{1A4CCDF5-E74C-AF96-DCD6-24E4DE6A45FF}"/>
          </ac:spMkLst>
        </pc:spChg>
        <pc:spChg chg="mod">
          <ac:chgData name="Bargal, Shubham" userId="03cf731b-7adf-45df-a026-b7ababac1ffb" providerId="ADAL" clId="{1E9653C9-6172-5D4D-AF67-4CA29F123E78}" dt="2023-04-02T04:12:05.607" v="1308" actId="931"/>
          <ac:spMkLst>
            <pc:docMk/>
            <pc:sldMk cId="108221790" sldId="269"/>
            <ac:spMk id="51" creationId="{715E86B2-E7A2-006E-4E7B-1F343510BFBB}"/>
          </ac:spMkLst>
        </pc:spChg>
      </pc:sldChg>
      <pc:sldChg chg="addSp delSp modSp new mod setBg">
        <pc:chgData name="Bargal, Shubham" userId="03cf731b-7adf-45df-a026-b7ababac1ffb" providerId="ADAL" clId="{1E9653C9-6172-5D4D-AF67-4CA29F123E78}" dt="2023-04-02T04:19:16.141" v="1401"/>
        <pc:sldMkLst>
          <pc:docMk/>
          <pc:sldMk cId="3795880657" sldId="270"/>
        </pc:sldMkLst>
        <pc:spChg chg="del mod ord">
          <ac:chgData name="Bargal, Shubham" userId="03cf731b-7adf-45df-a026-b7ababac1ffb" providerId="ADAL" clId="{1E9653C9-6172-5D4D-AF67-4CA29F123E78}" dt="2023-04-02T04:01:41.557" v="1286" actId="478"/>
          <ac:spMkLst>
            <pc:docMk/>
            <pc:sldMk cId="3795880657" sldId="270"/>
            <ac:spMk id="2" creationId="{8BA8824D-8389-DC80-EF01-96CA1ACE5D8F}"/>
          </ac:spMkLst>
        </pc:spChg>
        <pc:spChg chg="del">
          <ac:chgData name="Bargal, Shubham" userId="03cf731b-7adf-45df-a026-b7ababac1ffb" providerId="ADAL" clId="{1E9653C9-6172-5D4D-AF67-4CA29F123E78}" dt="2023-04-02T03:47:24.148" v="1195" actId="931"/>
          <ac:spMkLst>
            <pc:docMk/>
            <pc:sldMk cId="3795880657" sldId="270"/>
            <ac:spMk id="3" creationId="{0C7A730D-B467-013F-D113-73BD0ADAF6D9}"/>
          </ac:spMkLst>
        </pc:spChg>
        <pc:spChg chg="add del">
          <ac:chgData name="Bargal, Shubham" userId="03cf731b-7adf-45df-a026-b7ababac1ffb" providerId="ADAL" clId="{1E9653C9-6172-5D4D-AF67-4CA29F123E78}" dt="2023-04-02T04:00:05.134" v="1243" actId="22"/>
          <ac:spMkLst>
            <pc:docMk/>
            <pc:sldMk cId="3795880657" sldId="270"/>
            <ac:spMk id="7" creationId="{B9CA7251-EA46-DA4E-6382-ECEDCFEC2606}"/>
          </ac:spMkLst>
        </pc:spChg>
        <pc:spChg chg="add del">
          <ac:chgData name="Bargal, Shubham" userId="03cf731b-7adf-45df-a026-b7ababac1ffb" providerId="ADAL" clId="{1E9653C9-6172-5D4D-AF67-4CA29F123E78}" dt="2023-04-02T03:47:29.981" v="1201" actId="26606"/>
          <ac:spMkLst>
            <pc:docMk/>
            <pc:sldMk cId="3795880657" sldId="270"/>
            <ac:spMk id="9" creationId="{BD4FE55A-AC8E-0168-9119-B82706B4EB79}"/>
          </ac:spMkLst>
        </pc:spChg>
        <pc:spChg chg="add del">
          <ac:chgData name="Bargal, Shubham" userId="03cf731b-7adf-45df-a026-b7ababac1ffb" providerId="ADAL" clId="{1E9653C9-6172-5D4D-AF67-4CA29F123E78}" dt="2023-04-02T03:49:36.779" v="1235" actId="26606"/>
          <ac:spMkLst>
            <pc:docMk/>
            <pc:sldMk cId="3795880657" sldId="270"/>
            <ac:spMk id="10" creationId="{BCED4D40-4B67-4331-AC48-79B82B4A47D8}"/>
          </ac:spMkLst>
        </pc:spChg>
        <pc:spChg chg="add del">
          <ac:chgData name="Bargal, Shubham" userId="03cf731b-7adf-45df-a026-b7ababac1ffb" providerId="ADAL" clId="{1E9653C9-6172-5D4D-AF67-4CA29F123E78}" dt="2023-04-02T03:47:29.981" v="1201" actId="26606"/>
          <ac:spMkLst>
            <pc:docMk/>
            <pc:sldMk cId="3795880657" sldId="270"/>
            <ac:spMk id="12" creationId="{2550BE34-C2B8-49B8-8519-67A8CAD51AE9}"/>
          </ac:spMkLst>
        </pc:spChg>
        <pc:spChg chg="add del mod">
          <ac:chgData name="Bargal, Shubham" userId="03cf731b-7adf-45df-a026-b7ababac1ffb" providerId="ADAL" clId="{1E9653C9-6172-5D4D-AF67-4CA29F123E78}" dt="2023-04-02T04:02:45.956" v="1304"/>
          <ac:spMkLst>
            <pc:docMk/>
            <pc:sldMk cId="3795880657" sldId="270"/>
            <ac:spMk id="13" creationId="{7B562A69-9862-5E95-0487-7EBAC6B6B306}"/>
          </ac:spMkLst>
        </pc:spChg>
        <pc:spChg chg="add del">
          <ac:chgData name="Bargal, Shubham" userId="03cf731b-7adf-45df-a026-b7ababac1ffb" providerId="ADAL" clId="{1E9653C9-6172-5D4D-AF67-4CA29F123E78}" dt="2023-04-02T03:47:29.981" v="1201" actId="26606"/>
          <ac:spMkLst>
            <pc:docMk/>
            <pc:sldMk cId="3795880657" sldId="270"/>
            <ac:spMk id="14" creationId="{A7457DD9-5A45-400A-AB4B-4B4EDECA25F1}"/>
          </ac:spMkLst>
        </pc:spChg>
        <pc:spChg chg="add del">
          <ac:chgData name="Bargal, Shubham" userId="03cf731b-7adf-45df-a026-b7ababac1ffb" providerId="ADAL" clId="{1E9653C9-6172-5D4D-AF67-4CA29F123E78}" dt="2023-04-02T03:47:29.981" v="1201" actId="26606"/>
          <ac:spMkLst>
            <pc:docMk/>
            <pc:sldMk cId="3795880657" sldId="270"/>
            <ac:spMk id="16" creationId="{441CF7D6-A660-431A-B0BB-140A0D5556B6}"/>
          </ac:spMkLst>
        </pc:spChg>
        <pc:spChg chg="add del">
          <ac:chgData name="Bargal, Shubham" userId="03cf731b-7adf-45df-a026-b7ababac1ffb" providerId="ADAL" clId="{1E9653C9-6172-5D4D-AF67-4CA29F123E78}" dt="2023-04-02T03:47:29.981" v="1201" actId="26606"/>
          <ac:spMkLst>
            <pc:docMk/>
            <pc:sldMk cId="3795880657" sldId="270"/>
            <ac:spMk id="18" creationId="{0570A85B-3810-4F95-97B0-CBF4CCDB381C}"/>
          </ac:spMkLst>
        </pc:spChg>
        <pc:spChg chg="add del mod">
          <ac:chgData name="Bargal, Shubham" userId="03cf731b-7adf-45df-a026-b7ababac1ffb" providerId="ADAL" clId="{1E9653C9-6172-5D4D-AF67-4CA29F123E78}" dt="2023-04-02T04:02:51.930" v="1307"/>
          <ac:spMkLst>
            <pc:docMk/>
            <pc:sldMk cId="3795880657" sldId="270"/>
            <ac:spMk id="19" creationId="{442D2037-A604-A87C-F020-9206E9AFE7BD}"/>
          </ac:spMkLst>
        </pc:spChg>
        <pc:spChg chg="add del">
          <ac:chgData name="Bargal, Shubham" userId="03cf731b-7adf-45df-a026-b7ababac1ffb" providerId="ADAL" clId="{1E9653C9-6172-5D4D-AF67-4CA29F123E78}" dt="2023-04-02T03:47:30.880" v="1203" actId="26606"/>
          <ac:spMkLst>
            <pc:docMk/>
            <pc:sldMk cId="3795880657" sldId="270"/>
            <ac:spMk id="20" creationId="{1A95671B-3CC6-4792-9114-B74FAEA224E6}"/>
          </ac:spMkLst>
        </pc:spChg>
        <pc:spChg chg="add del">
          <ac:chgData name="Bargal, Shubham" userId="03cf731b-7adf-45df-a026-b7ababac1ffb" providerId="ADAL" clId="{1E9653C9-6172-5D4D-AF67-4CA29F123E78}" dt="2023-04-02T03:47:30.880" v="1203" actId="26606"/>
          <ac:spMkLst>
            <pc:docMk/>
            <pc:sldMk cId="3795880657" sldId="270"/>
            <ac:spMk id="21" creationId="{BB7FE066-581E-9FCC-9108-4CBC305B5998}"/>
          </ac:spMkLst>
        </pc:spChg>
        <pc:spChg chg="add del">
          <ac:chgData name="Bargal, Shubham" userId="03cf731b-7adf-45df-a026-b7ababac1ffb" providerId="ADAL" clId="{1E9653C9-6172-5D4D-AF67-4CA29F123E78}" dt="2023-04-02T03:47:33.394" v="1205" actId="26606"/>
          <ac:spMkLst>
            <pc:docMk/>
            <pc:sldMk cId="3795880657" sldId="270"/>
            <ac:spMk id="23" creationId="{66E48AFA-8884-4F68-A44F-D2C1E8609C5A}"/>
          </ac:spMkLst>
        </pc:spChg>
        <pc:spChg chg="add del">
          <ac:chgData name="Bargal, Shubham" userId="03cf731b-7adf-45df-a026-b7ababac1ffb" providerId="ADAL" clId="{1E9653C9-6172-5D4D-AF67-4CA29F123E78}" dt="2023-04-02T03:47:33.394" v="1205" actId="26606"/>
          <ac:spMkLst>
            <pc:docMk/>
            <pc:sldMk cId="3795880657" sldId="270"/>
            <ac:spMk id="24" creationId="{969D19A6-08CB-498C-93EC-3FFB021FC68A}"/>
          </ac:spMkLst>
        </pc:spChg>
        <pc:spChg chg="add del">
          <ac:chgData name="Bargal, Shubham" userId="03cf731b-7adf-45df-a026-b7ababac1ffb" providerId="ADAL" clId="{1E9653C9-6172-5D4D-AF67-4CA29F123E78}" dt="2023-04-02T03:47:33.394" v="1205" actId="26606"/>
          <ac:spMkLst>
            <pc:docMk/>
            <pc:sldMk cId="3795880657" sldId="270"/>
            <ac:spMk id="25" creationId="{196A6F22-4EFD-1908-3EE4-A2217780C5DC}"/>
          </ac:spMkLst>
        </pc:spChg>
        <pc:spChg chg="add del">
          <ac:chgData name="Bargal, Shubham" userId="03cf731b-7adf-45df-a026-b7ababac1ffb" providerId="ADAL" clId="{1E9653C9-6172-5D4D-AF67-4CA29F123E78}" dt="2023-04-02T03:49:36.779" v="1235" actId="26606"/>
          <ac:spMkLst>
            <pc:docMk/>
            <pc:sldMk cId="3795880657" sldId="270"/>
            <ac:spMk id="27" creationId="{670CEDEF-4F34-412E-84EE-329C1E936AF5}"/>
          </ac:spMkLst>
        </pc:spChg>
        <pc:spChg chg="add del mod">
          <ac:chgData name="Bargal, Shubham" userId="03cf731b-7adf-45df-a026-b7ababac1ffb" providerId="ADAL" clId="{1E9653C9-6172-5D4D-AF67-4CA29F123E78}" dt="2023-04-02T04:15:00.402" v="1370"/>
          <ac:spMkLst>
            <pc:docMk/>
            <pc:sldMk cId="3795880657" sldId="270"/>
            <ac:spMk id="28" creationId="{80342CD7-6503-DAA3-6DD1-DA57C3DAC6B8}"/>
          </ac:spMkLst>
        </pc:spChg>
        <pc:spChg chg="add del">
          <ac:chgData name="Bargal, Shubham" userId="03cf731b-7adf-45df-a026-b7ababac1ffb" providerId="ADAL" clId="{1E9653C9-6172-5D4D-AF67-4CA29F123E78}" dt="2023-04-02T03:48:55.410" v="1216" actId="26606"/>
          <ac:spMkLst>
            <pc:docMk/>
            <pc:sldMk cId="3795880657" sldId="270"/>
            <ac:spMk id="29" creationId="{F0DCC097-1DB8-4B6D-85D0-6FBA0E1CA4BA}"/>
          </ac:spMkLst>
        </pc:spChg>
        <pc:spChg chg="add del mod">
          <ac:chgData name="Bargal, Shubham" userId="03cf731b-7adf-45df-a026-b7ababac1ffb" providerId="ADAL" clId="{1E9653C9-6172-5D4D-AF67-4CA29F123E78}" dt="2023-04-02T04:15:01.865" v="1372"/>
          <ac:spMkLst>
            <pc:docMk/>
            <pc:sldMk cId="3795880657" sldId="270"/>
            <ac:spMk id="30" creationId="{3A02EDE2-A267-8058-7389-E59B6868C905}"/>
          </ac:spMkLst>
        </pc:spChg>
        <pc:spChg chg="add del">
          <ac:chgData name="Bargal, Shubham" userId="03cf731b-7adf-45df-a026-b7ababac1ffb" providerId="ADAL" clId="{1E9653C9-6172-5D4D-AF67-4CA29F123E78}" dt="2023-04-02T03:48:56.264" v="1218" actId="26606"/>
          <ac:spMkLst>
            <pc:docMk/>
            <pc:sldMk cId="3795880657" sldId="270"/>
            <ac:spMk id="31" creationId="{40320CFA-778A-E970-A20A-EBC54E87E2A4}"/>
          </ac:spMkLst>
        </pc:spChg>
        <pc:spChg chg="add del">
          <ac:chgData name="Bargal, Shubham" userId="03cf731b-7adf-45df-a026-b7ababac1ffb" providerId="ADAL" clId="{1E9653C9-6172-5D4D-AF67-4CA29F123E78}" dt="2023-04-02T03:48:09.294" v="1214" actId="26606"/>
          <ac:spMkLst>
            <pc:docMk/>
            <pc:sldMk cId="3795880657" sldId="270"/>
            <ac:spMk id="32" creationId="{A4AC5506-6312-4701-8D3C-40187889A947}"/>
          </ac:spMkLst>
        </pc:spChg>
        <pc:spChg chg="add mod">
          <ac:chgData name="Bargal, Shubham" userId="03cf731b-7adf-45df-a026-b7ababac1ffb" providerId="ADAL" clId="{1E9653C9-6172-5D4D-AF67-4CA29F123E78}" dt="2023-04-02T04:14:58.496" v="1368" actId="1076"/>
          <ac:spMkLst>
            <pc:docMk/>
            <pc:sldMk cId="3795880657" sldId="270"/>
            <ac:spMk id="33" creationId="{72A4658C-B739-E7DB-FD8C-76E22FA39C0A}"/>
          </ac:spMkLst>
        </pc:spChg>
        <pc:spChg chg="add del">
          <ac:chgData name="Bargal, Shubham" userId="03cf731b-7adf-45df-a026-b7ababac1ffb" providerId="ADAL" clId="{1E9653C9-6172-5D4D-AF67-4CA29F123E78}" dt="2023-04-02T03:48:55.410" v="1216" actId="26606"/>
          <ac:spMkLst>
            <pc:docMk/>
            <pc:sldMk cId="3795880657" sldId="270"/>
            <ac:spMk id="34" creationId="{E0B58608-23C8-4441-994D-C6823EEE1DB7}"/>
          </ac:spMkLst>
        </pc:spChg>
        <pc:spChg chg="add del mod">
          <ac:chgData name="Bargal, Shubham" userId="03cf731b-7adf-45df-a026-b7ababac1ffb" providerId="ADAL" clId="{1E9653C9-6172-5D4D-AF67-4CA29F123E78}" dt="2023-04-02T04:19:14.929" v="1397"/>
          <ac:spMkLst>
            <pc:docMk/>
            <pc:sldMk cId="3795880657" sldId="270"/>
            <ac:spMk id="35" creationId="{8CD345F0-5B8F-9A8B-E0B0-21B9A8C5EECD}"/>
          </ac:spMkLst>
        </pc:spChg>
        <pc:spChg chg="add del">
          <ac:chgData name="Bargal, Shubham" userId="03cf731b-7adf-45df-a026-b7ababac1ffb" providerId="ADAL" clId="{1E9653C9-6172-5D4D-AF67-4CA29F123E78}" dt="2023-04-02T03:48:56.264" v="1218" actId="26606"/>
          <ac:spMkLst>
            <pc:docMk/>
            <pc:sldMk cId="3795880657" sldId="270"/>
            <ac:spMk id="36" creationId="{2E92FA66-67D7-4CB4-94D3-E643A9AD4757}"/>
          </ac:spMkLst>
        </pc:spChg>
        <pc:spChg chg="add del">
          <ac:chgData name="Bargal, Shubham" userId="03cf731b-7adf-45df-a026-b7ababac1ffb" providerId="ADAL" clId="{1E9653C9-6172-5D4D-AF67-4CA29F123E78}" dt="2023-04-02T03:48:56.264" v="1218" actId="26606"/>
          <ac:spMkLst>
            <pc:docMk/>
            <pc:sldMk cId="3795880657" sldId="270"/>
            <ac:spMk id="37" creationId="{32AEEBC8-9D30-42EF-95F2-386C2653FBF0}"/>
          </ac:spMkLst>
        </pc:spChg>
        <pc:spChg chg="add del">
          <ac:chgData name="Bargal, Shubham" userId="03cf731b-7adf-45df-a026-b7ababac1ffb" providerId="ADAL" clId="{1E9653C9-6172-5D4D-AF67-4CA29F123E78}" dt="2023-04-02T03:48:57.286" v="1220" actId="26606"/>
          <ac:spMkLst>
            <pc:docMk/>
            <pc:sldMk cId="3795880657" sldId="270"/>
            <ac:spMk id="38" creationId="{441CF7D6-A660-431A-B0BB-140A0D5556B6}"/>
          </ac:spMkLst>
        </pc:spChg>
        <pc:spChg chg="add del">
          <ac:chgData name="Bargal, Shubham" userId="03cf731b-7adf-45df-a026-b7ababac1ffb" providerId="ADAL" clId="{1E9653C9-6172-5D4D-AF67-4CA29F123E78}" dt="2023-04-02T03:48:57.286" v="1220" actId="26606"/>
          <ac:spMkLst>
            <pc:docMk/>
            <pc:sldMk cId="3795880657" sldId="270"/>
            <ac:spMk id="39" creationId="{B082622D-AAF3-4897-8629-FC918530DD86}"/>
          </ac:spMkLst>
        </pc:spChg>
        <pc:spChg chg="add del">
          <ac:chgData name="Bargal, Shubham" userId="03cf731b-7adf-45df-a026-b7ababac1ffb" providerId="ADAL" clId="{1E9653C9-6172-5D4D-AF67-4CA29F123E78}" dt="2023-04-02T03:48:57.286" v="1220" actId="26606"/>
          <ac:spMkLst>
            <pc:docMk/>
            <pc:sldMk cId="3795880657" sldId="270"/>
            <ac:spMk id="40" creationId="{0570A85B-3810-4F95-97B0-CBF4CCDB381C}"/>
          </ac:spMkLst>
        </pc:spChg>
        <pc:spChg chg="add del">
          <ac:chgData name="Bargal, Shubham" userId="03cf731b-7adf-45df-a026-b7ababac1ffb" providerId="ADAL" clId="{1E9653C9-6172-5D4D-AF67-4CA29F123E78}" dt="2023-04-02T03:48:57.286" v="1220" actId="26606"/>
          <ac:spMkLst>
            <pc:docMk/>
            <pc:sldMk cId="3795880657" sldId="270"/>
            <ac:spMk id="41" creationId="{A7457DD9-5A45-400A-AB4B-4B4EDECA25F1}"/>
          </ac:spMkLst>
        </pc:spChg>
        <pc:spChg chg="add del">
          <ac:chgData name="Bargal, Shubham" userId="03cf731b-7adf-45df-a026-b7ababac1ffb" providerId="ADAL" clId="{1E9653C9-6172-5D4D-AF67-4CA29F123E78}" dt="2023-04-02T03:48:57.286" v="1220" actId="26606"/>
          <ac:spMkLst>
            <pc:docMk/>
            <pc:sldMk cId="3795880657" sldId="270"/>
            <ac:spMk id="42" creationId="{12FF4A85-F032-631D-995B-AC68433B8FE7}"/>
          </ac:spMkLst>
        </pc:spChg>
        <pc:spChg chg="add del">
          <ac:chgData name="Bargal, Shubham" userId="03cf731b-7adf-45df-a026-b7ababac1ffb" providerId="ADAL" clId="{1E9653C9-6172-5D4D-AF67-4CA29F123E78}" dt="2023-04-02T03:48:59.189" v="1222" actId="26606"/>
          <ac:spMkLst>
            <pc:docMk/>
            <pc:sldMk cId="3795880657" sldId="270"/>
            <ac:spMk id="44" creationId="{058A14AF-9FB5-4CC7-BA35-E8E85D3EDF0E}"/>
          </ac:spMkLst>
        </pc:spChg>
        <pc:spChg chg="add del">
          <ac:chgData name="Bargal, Shubham" userId="03cf731b-7adf-45df-a026-b7ababac1ffb" providerId="ADAL" clId="{1E9653C9-6172-5D4D-AF67-4CA29F123E78}" dt="2023-04-02T03:48:59.189" v="1222" actId="26606"/>
          <ac:spMkLst>
            <pc:docMk/>
            <pc:sldMk cId="3795880657" sldId="270"/>
            <ac:spMk id="45" creationId="{3A9A4357-BD1D-4622-A4FE-766E6AB8DE84}"/>
          </ac:spMkLst>
        </pc:spChg>
        <pc:spChg chg="add del">
          <ac:chgData name="Bargal, Shubham" userId="03cf731b-7adf-45df-a026-b7ababac1ffb" providerId="ADAL" clId="{1E9653C9-6172-5D4D-AF67-4CA29F123E78}" dt="2023-04-02T03:48:59.189" v="1222" actId="26606"/>
          <ac:spMkLst>
            <pc:docMk/>
            <pc:sldMk cId="3795880657" sldId="270"/>
            <ac:spMk id="46" creationId="{E659831F-0D9A-4C63-9EBB-8435B85A440F}"/>
          </ac:spMkLst>
        </pc:spChg>
        <pc:spChg chg="add del">
          <ac:chgData name="Bargal, Shubham" userId="03cf731b-7adf-45df-a026-b7ababac1ffb" providerId="ADAL" clId="{1E9653C9-6172-5D4D-AF67-4CA29F123E78}" dt="2023-04-02T03:48:59.189" v="1222" actId="26606"/>
          <ac:spMkLst>
            <pc:docMk/>
            <pc:sldMk cId="3795880657" sldId="270"/>
            <ac:spMk id="47" creationId="{2560936F-5650-EA06-0777-5AD03FAEE36A}"/>
          </ac:spMkLst>
        </pc:spChg>
        <pc:spChg chg="add del">
          <ac:chgData name="Bargal, Shubham" userId="03cf731b-7adf-45df-a026-b7ababac1ffb" providerId="ADAL" clId="{1E9653C9-6172-5D4D-AF67-4CA29F123E78}" dt="2023-04-02T03:48:59.189" v="1222" actId="26606"/>
          <ac:spMkLst>
            <pc:docMk/>
            <pc:sldMk cId="3795880657" sldId="270"/>
            <ac:spMk id="48" creationId="{E6995CE5-F890-4ABA-82A2-26507CE8D2A3}"/>
          </ac:spMkLst>
        </pc:spChg>
        <pc:spChg chg="add del">
          <ac:chgData name="Bargal, Shubham" userId="03cf731b-7adf-45df-a026-b7ababac1ffb" providerId="ADAL" clId="{1E9653C9-6172-5D4D-AF67-4CA29F123E78}" dt="2023-04-02T03:49:01.700" v="1224" actId="26606"/>
          <ac:spMkLst>
            <pc:docMk/>
            <pc:sldMk cId="3795880657" sldId="270"/>
            <ac:spMk id="50" creationId="{1A95671B-3CC6-4792-9114-B74FAEA224E6}"/>
          </ac:spMkLst>
        </pc:spChg>
        <pc:spChg chg="add del">
          <ac:chgData name="Bargal, Shubham" userId="03cf731b-7adf-45df-a026-b7ababac1ffb" providerId="ADAL" clId="{1E9653C9-6172-5D4D-AF67-4CA29F123E78}" dt="2023-04-02T03:49:01.700" v="1224" actId="26606"/>
          <ac:spMkLst>
            <pc:docMk/>
            <pc:sldMk cId="3795880657" sldId="270"/>
            <ac:spMk id="51" creationId="{ACA25F01-629E-61F9-0BA2-550E5BEAA77F}"/>
          </ac:spMkLst>
        </pc:spChg>
        <pc:spChg chg="add del">
          <ac:chgData name="Bargal, Shubham" userId="03cf731b-7adf-45df-a026-b7ababac1ffb" providerId="ADAL" clId="{1E9653C9-6172-5D4D-AF67-4CA29F123E78}" dt="2023-04-02T03:49:06.914" v="1226" actId="26606"/>
          <ac:spMkLst>
            <pc:docMk/>
            <pc:sldMk cId="3795880657" sldId="270"/>
            <ac:spMk id="53" creationId="{1A95671B-3CC6-4792-9114-B74FAEA224E6}"/>
          </ac:spMkLst>
        </pc:spChg>
        <pc:spChg chg="add del">
          <ac:chgData name="Bargal, Shubham" userId="03cf731b-7adf-45df-a026-b7ababac1ffb" providerId="ADAL" clId="{1E9653C9-6172-5D4D-AF67-4CA29F123E78}" dt="2023-04-02T03:49:06.914" v="1226" actId="26606"/>
          <ac:spMkLst>
            <pc:docMk/>
            <pc:sldMk cId="3795880657" sldId="270"/>
            <ac:spMk id="54" creationId="{BF55691D-F626-F762-28FE-51732C4F6A34}"/>
          </ac:spMkLst>
        </pc:spChg>
        <pc:spChg chg="add del mod">
          <ac:chgData name="Bargal, Shubham" userId="03cf731b-7adf-45df-a026-b7ababac1ffb" providerId="ADAL" clId="{1E9653C9-6172-5D4D-AF67-4CA29F123E78}" dt="2023-04-02T04:19:16.141" v="1401"/>
          <ac:spMkLst>
            <pc:docMk/>
            <pc:sldMk cId="3795880657" sldId="270"/>
            <ac:spMk id="55" creationId="{C6C43FA8-99AE-7159-3B28-7463C6462CCB}"/>
          </ac:spMkLst>
        </pc:spChg>
        <pc:spChg chg="add del">
          <ac:chgData name="Bargal, Shubham" userId="03cf731b-7adf-45df-a026-b7ababac1ffb" providerId="ADAL" clId="{1E9653C9-6172-5D4D-AF67-4CA29F123E78}" dt="2023-04-02T03:49:14.089" v="1228" actId="26606"/>
          <ac:spMkLst>
            <pc:docMk/>
            <pc:sldMk cId="3795880657" sldId="270"/>
            <ac:spMk id="56" creationId="{0E91F5CA-B392-444C-88E3-BF5BAAEBDEB0}"/>
          </ac:spMkLst>
        </pc:spChg>
        <pc:spChg chg="add del">
          <ac:chgData name="Bargal, Shubham" userId="03cf731b-7adf-45df-a026-b7ababac1ffb" providerId="ADAL" clId="{1E9653C9-6172-5D4D-AF67-4CA29F123E78}" dt="2023-04-02T03:49:14.089" v="1228" actId="26606"/>
          <ac:spMkLst>
            <pc:docMk/>
            <pc:sldMk cId="3795880657" sldId="270"/>
            <ac:spMk id="57" creationId="{DFCA2118-59A2-4310-A4B2-F2CBA821E842}"/>
          </ac:spMkLst>
        </pc:spChg>
        <pc:spChg chg="add del">
          <ac:chgData name="Bargal, Shubham" userId="03cf731b-7adf-45df-a026-b7ababac1ffb" providerId="ADAL" clId="{1E9653C9-6172-5D4D-AF67-4CA29F123E78}" dt="2023-04-02T03:49:15.500" v="1230" actId="26606"/>
          <ac:spMkLst>
            <pc:docMk/>
            <pc:sldMk cId="3795880657" sldId="270"/>
            <ac:spMk id="61" creationId="{D7A453D2-15D8-4403-815F-291FA16340D9}"/>
          </ac:spMkLst>
        </pc:spChg>
        <pc:spChg chg="add del">
          <ac:chgData name="Bargal, Shubham" userId="03cf731b-7adf-45df-a026-b7ababac1ffb" providerId="ADAL" clId="{1E9653C9-6172-5D4D-AF67-4CA29F123E78}" dt="2023-04-02T03:49:15.500" v="1230" actId="26606"/>
          <ac:spMkLst>
            <pc:docMk/>
            <pc:sldMk cId="3795880657" sldId="270"/>
            <ac:spMk id="67" creationId="{8161EA6B-09CA-445B-AB0D-8DF76FA92DEF}"/>
          </ac:spMkLst>
        </pc:spChg>
        <pc:spChg chg="add del">
          <ac:chgData name="Bargal, Shubham" userId="03cf731b-7adf-45df-a026-b7ababac1ffb" providerId="ADAL" clId="{1E9653C9-6172-5D4D-AF67-4CA29F123E78}" dt="2023-04-02T03:49:15.500" v="1230" actId="26606"/>
          <ac:spMkLst>
            <pc:docMk/>
            <pc:sldMk cId="3795880657" sldId="270"/>
            <ac:spMk id="74" creationId="{AF93717A-EED5-9865-730D-424539FA3D01}"/>
          </ac:spMkLst>
        </pc:spChg>
        <pc:spChg chg="add del">
          <ac:chgData name="Bargal, Shubham" userId="03cf731b-7adf-45df-a026-b7ababac1ffb" providerId="ADAL" clId="{1E9653C9-6172-5D4D-AF67-4CA29F123E78}" dt="2023-04-02T03:49:15.500" v="1230" actId="26606"/>
          <ac:spMkLst>
            <pc:docMk/>
            <pc:sldMk cId="3795880657" sldId="270"/>
            <ac:spMk id="75" creationId="{B8114C98-A349-4111-A123-E8EAB86ABE30}"/>
          </ac:spMkLst>
        </pc:spChg>
        <pc:spChg chg="add del">
          <ac:chgData name="Bargal, Shubham" userId="03cf731b-7adf-45df-a026-b7ababac1ffb" providerId="ADAL" clId="{1E9653C9-6172-5D4D-AF67-4CA29F123E78}" dt="2023-04-02T03:49:15.500" v="1230" actId="26606"/>
          <ac:spMkLst>
            <pc:docMk/>
            <pc:sldMk cId="3795880657" sldId="270"/>
            <ac:spMk id="79" creationId="{E2D3D3F2-ABBB-4453-B1C5-1BEBF7E4DD56}"/>
          </ac:spMkLst>
        </pc:spChg>
        <pc:spChg chg="add del mod">
          <ac:chgData name="Bargal, Shubham" userId="03cf731b-7adf-45df-a026-b7ababac1ffb" providerId="ADAL" clId="{1E9653C9-6172-5D4D-AF67-4CA29F123E78}" dt="2023-04-02T04:19:14.288" v="1395"/>
          <ac:spMkLst>
            <pc:docMk/>
            <pc:sldMk cId="3795880657" sldId="270"/>
            <ac:spMk id="82" creationId="{B6F30E3D-3AB1-C2BD-D5E7-3AA0CD56013F}"/>
          </ac:spMkLst>
        </pc:spChg>
        <pc:spChg chg="add del">
          <ac:chgData name="Bargal, Shubham" userId="03cf731b-7adf-45df-a026-b7ababac1ffb" providerId="ADAL" clId="{1E9653C9-6172-5D4D-AF67-4CA29F123E78}" dt="2023-04-02T03:49:36.428" v="1232" actId="26606"/>
          <ac:spMkLst>
            <pc:docMk/>
            <pc:sldMk cId="3795880657" sldId="270"/>
            <ac:spMk id="83" creationId="{D1A4588A-55D5-49B8-BE41-54ACDCFF2C17}"/>
          </ac:spMkLst>
        </pc:spChg>
        <pc:spChg chg="add del">
          <ac:chgData name="Bargal, Shubham" userId="03cf731b-7adf-45df-a026-b7ababac1ffb" providerId="ADAL" clId="{1E9653C9-6172-5D4D-AF67-4CA29F123E78}" dt="2023-04-02T03:49:36.428" v="1232" actId="26606"/>
          <ac:spMkLst>
            <pc:docMk/>
            <pc:sldMk cId="3795880657" sldId="270"/>
            <ac:spMk id="84" creationId="{F97E7EA2-EDCD-47E9-81BC-415C606D1B58}"/>
          </ac:spMkLst>
        </pc:spChg>
        <pc:spChg chg="add del">
          <ac:chgData name="Bargal, Shubham" userId="03cf731b-7adf-45df-a026-b7ababac1ffb" providerId="ADAL" clId="{1E9653C9-6172-5D4D-AF67-4CA29F123E78}" dt="2023-04-02T03:49:36.428" v="1232" actId="26606"/>
          <ac:spMkLst>
            <pc:docMk/>
            <pc:sldMk cId="3795880657" sldId="270"/>
            <ac:spMk id="85" creationId="{5226698C-3B8B-36A5-B55E-2D943052C702}"/>
          </ac:spMkLst>
        </pc:spChg>
        <pc:spChg chg="add del mod">
          <ac:chgData name="Bargal, Shubham" userId="03cf731b-7adf-45df-a026-b7ababac1ffb" providerId="ADAL" clId="{1E9653C9-6172-5D4D-AF67-4CA29F123E78}" dt="2023-04-02T04:19:15.496" v="1399"/>
          <ac:spMkLst>
            <pc:docMk/>
            <pc:sldMk cId="3795880657" sldId="270"/>
            <ac:spMk id="86" creationId="{1AC381B5-D522-A257-A36D-E7273E78596B}"/>
          </ac:spMkLst>
        </pc:spChg>
        <pc:spChg chg="add del">
          <ac:chgData name="Bargal, Shubham" userId="03cf731b-7adf-45df-a026-b7ababac1ffb" providerId="ADAL" clId="{1E9653C9-6172-5D4D-AF67-4CA29F123E78}" dt="2023-04-02T03:49:36.775" v="1234" actId="26606"/>
          <ac:spMkLst>
            <pc:docMk/>
            <pc:sldMk cId="3795880657" sldId="270"/>
            <ac:spMk id="87" creationId="{D19BB8BE-1351-4D9B-B761-F84A0B5B6519}"/>
          </ac:spMkLst>
        </pc:spChg>
        <pc:spChg chg="add del">
          <ac:chgData name="Bargal, Shubham" userId="03cf731b-7adf-45df-a026-b7ababac1ffb" providerId="ADAL" clId="{1E9653C9-6172-5D4D-AF67-4CA29F123E78}" dt="2023-04-02T03:49:36.775" v="1234" actId="26606"/>
          <ac:spMkLst>
            <pc:docMk/>
            <pc:sldMk cId="3795880657" sldId="270"/>
            <ac:spMk id="88" creationId="{F2D0C433-0D44-15D7-1302-4E82962A7594}"/>
          </ac:spMkLst>
        </pc:spChg>
        <pc:spChg chg="add del">
          <ac:chgData name="Bargal, Shubham" userId="03cf731b-7adf-45df-a026-b7ababac1ffb" providerId="ADAL" clId="{1E9653C9-6172-5D4D-AF67-4CA29F123E78}" dt="2023-04-02T04:01:20.092" v="1277" actId="26606"/>
          <ac:spMkLst>
            <pc:docMk/>
            <pc:sldMk cId="3795880657" sldId="270"/>
            <ac:spMk id="90" creationId="{50A3C1AB-1153-42D2-8378-34B849C1C4B6}"/>
          </ac:spMkLst>
        </pc:spChg>
        <pc:spChg chg="add del">
          <ac:chgData name="Bargal, Shubham" userId="03cf731b-7adf-45df-a026-b7ababac1ffb" providerId="ADAL" clId="{1E9653C9-6172-5D4D-AF67-4CA29F123E78}" dt="2023-04-02T04:01:20.092" v="1277" actId="26606"/>
          <ac:spMkLst>
            <pc:docMk/>
            <pc:sldMk cId="3795880657" sldId="270"/>
            <ac:spMk id="91" creationId="{A3473CF9-37EB-43E7-89EF-D2D1C53D1DAC}"/>
          </ac:spMkLst>
        </pc:spChg>
        <pc:spChg chg="add del">
          <ac:chgData name="Bargal, Shubham" userId="03cf731b-7adf-45df-a026-b7ababac1ffb" providerId="ADAL" clId="{1E9653C9-6172-5D4D-AF67-4CA29F123E78}" dt="2023-04-02T04:01:20.092" v="1277" actId="26606"/>
          <ac:spMkLst>
            <pc:docMk/>
            <pc:sldMk cId="3795880657" sldId="270"/>
            <ac:spMk id="92" creationId="{586B4EF9-43BA-4655-A6FF-1D8E21574C95}"/>
          </ac:spMkLst>
        </pc:spChg>
        <pc:spChg chg="add del">
          <ac:chgData name="Bargal, Shubham" userId="03cf731b-7adf-45df-a026-b7ababac1ffb" providerId="ADAL" clId="{1E9653C9-6172-5D4D-AF67-4CA29F123E78}" dt="2023-04-02T04:01:13.499" v="1270" actId="26606"/>
          <ac:spMkLst>
            <pc:docMk/>
            <pc:sldMk cId="3795880657" sldId="270"/>
            <ac:spMk id="96" creationId="{EB98E498-B31E-1E9E-8F9C-0296EE3EB9C7}"/>
          </ac:spMkLst>
        </pc:spChg>
        <pc:spChg chg="add del">
          <ac:chgData name="Bargal, Shubham" userId="03cf731b-7adf-45df-a026-b7ababac1ffb" providerId="ADAL" clId="{1E9653C9-6172-5D4D-AF67-4CA29F123E78}" dt="2023-04-02T04:01:03.400" v="1260" actId="26606"/>
          <ac:spMkLst>
            <pc:docMk/>
            <pc:sldMk cId="3795880657" sldId="270"/>
            <ac:spMk id="97" creationId="{022BDE4A-8A20-4A69-9C5A-581C82036A4D}"/>
          </ac:spMkLst>
        </pc:spChg>
        <pc:spChg chg="add del">
          <ac:chgData name="Bargal, Shubham" userId="03cf731b-7adf-45df-a026-b7ababac1ffb" providerId="ADAL" clId="{1E9653C9-6172-5D4D-AF67-4CA29F123E78}" dt="2023-04-02T04:01:05.594" v="1262" actId="26606"/>
          <ac:spMkLst>
            <pc:docMk/>
            <pc:sldMk cId="3795880657" sldId="270"/>
            <ac:spMk id="99" creationId="{0ADDB668-2CA4-4D2B-9C34-3487CA330BA8}"/>
          </ac:spMkLst>
        </pc:spChg>
        <pc:spChg chg="add del">
          <ac:chgData name="Bargal, Shubham" userId="03cf731b-7adf-45df-a026-b7ababac1ffb" providerId="ADAL" clId="{1E9653C9-6172-5D4D-AF67-4CA29F123E78}" dt="2023-04-02T04:01:05.594" v="1262" actId="26606"/>
          <ac:spMkLst>
            <pc:docMk/>
            <pc:sldMk cId="3795880657" sldId="270"/>
            <ac:spMk id="100" creationId="{C0D35DEF-6008-463B-83B3-F65035F0992E}"/>
          </ac:spMkLst>
        </pc:spChg>
        <pc:spChg chg="add del">
          <ac:chgData name="Bargal, Shubham" userId="03cf731b-7adf-45df-a026-b7ababac1ffb" providerId="ADAL" clId="{1E9653C9-6172-5D4D-AF67-4CA29F123E78}" dt="2023-04-02T04:01:05.594" v="1262" actId="26606"/>
          <ac:spMkLst>
            <pc:docMk/>
            <pc:sldMk cId="3795880657" sldId="270"/>
            <ac:spMk id="101" creationId="{2568BC19-F052-4108-93E1-6A3D1DEC072F}"/>
          </ac:spMkLst>
        </pc:spChg>
        <pc:spChg chg="add del">
          <ac:chgData name="Bargal, Shubham" userId="03cf731b-7adf-45df-a026-b7ababac1ffb" providerId="ADAL" clId="{1E9653C9-6172-5D4D-AF67-4CA29F123E78}" dt="2023-04-02T04:01:05.594" v="1262" actId="26606"/>
          <ac:spMkLst>
            <pc:docMk/>
            <pc:sldMk cId="3795880657" sldId="270"/>
            <ac:spMk id="103" creationId="{D5FD337D-4D6B-4C8B-B6F5-121097E09881}"/>
          </ac:spMkLst>
        </pc:spChg>
        <pc:spChg chg="add del">
          <ac:chgData name="Bargal, Shubham" userId="03cf731b-7adf-45df-a026-b7ababac1ffb" providerId="ADAL" clId="{1E9653C9-6172-5D4D-AF67-4CA29F123E78}" dt="2023-04-02T04:01:07.405" v="1264" actId="26606"/>
          <ac:spMkLst>
            <pc:docMk/>
            <pc:sldMk cId="3795880657" sldId="270"/>
            <ac:spMk id="105" creationId="{E5EBF8F5-ABE5-4029-A8FC-4E32622D70A6}"/>
          </ac:spMkLst>
        </pc:spChg>
        <pc:spChg chg="add del">
          <ac:chgData name="Bargal, Shubham" userId="03cf731b-7adf-45df-a026-b7ababac1ffb" providerId="ADAL" clId="{1E9653C9-6172-5D4D-AF67-4CA29F123E78}" dt="2023-04-02T04:01:07.405" v="1264" actId="26606"/>
          <ac:spMkLst>
            <pc:docMk/>
            <pc:sldMk cId="3795880657" sldId="270"/>
            <ac:spMk id="106" creationId="{442DA8B8-94A2-45D6-976E-910B4828D25A}"/>
          </ac:spMkLst>
        </pc:spChg>
        <pc:spChg chg="add del">
          <ac:chgData name="Bargal, Shubham" userId="03cf731b-7adf-45df-a026-b7ababac1ffb" providerId="ADAL" clId="{1E9653C9-6172-5D4D-AF67-4CA29F123E78}" dt="2023-04-02T04:01:07.405" v="1264" actId="26606"/>
          <ac:spMkLst>
            <pc:docMk/>
            <pc:sldMk cId="3795880657" sldId="270"/>
            <ac:spMk id="107" creationId="{33E49524-66B4-4DB0-AD09-DC8B9874E1B3}"/>
          </ac:spMkLst>
        </pc:spChg>
        <pc:spChg chg="add del">
          <ac:chgData name="Bargal, Shubham" userId="03cf731b-7adf-45df-a026-b7ababac1ffb" providerId="ADAL" clId="{1E9653C9-6172-5D4D-AF67-4CA29F123E78}" dt="2023-04-02T04:01:07.405" v="1264" actId="26606"/>
          <ac:spMkLst>
            <pc:docMk/>
            <pc:sldMk cId="3795880657" sldId="270"/>
            <ac:spMk id="108" creationId="{07062BB1-E215-424E-80C4-7E1CF179A357}"/>
          </ac:spMkLst>
        </pc:spChg>
        <pc:spChg chg="add del">
          <ac:chgData name="Bargal, Shubham" userId="03cf731b-7adf-45df-a026-b7ababac1ffb" providerId="ADAL" clId="{1E9653C9-6172-5D4D-AF67-4CA29F123E78}" dt="2023-04-02T04:01:07.405" v="1264" actId="26606"/>
          <ac:spMkLst>
            <pc:docMk/>
            <pc:sldMk cId="3795880657" sldId="270"/>
            <ac:spMk id="109" creationId="{70A21480-D93D-46BE-9A94-B5A80469DF68}"/>
          </ac:spMkLst>
        </pc:spChg>
        <pc:spChg chg="add del">
          <ac:chgData name="Bargal, Shubham" userId="03cf731b-7adf-45df-a026-b7ababac1ffb" providerId="ADAL" clId="{1E9653C9-6172-5D4D-AF67-4CA29F123E78}" dt="2023-04-02T04:01:07.405" v="1264" actId="26606"/>
          <ac:spMkLst>
            <pc:docMk/>
            <pc:sldMk cId="3795880657" sldId="270"/>
            <ac:spMk id="110" creationId="{6FD0FBFA-B43E-40C1-A6E4-B88234171E7A}"/>
          </ac:spMkLst>
        </pc:spChg>
        <pc:spChg chg="add del">
          <ac:chgData name="Bargal, Shubham" userId="03cf731b-7adf-45df-a026-b7ababac1ffb" providerId="ADAL" clId="{1E9653C9-6172-5D4D-AF67-4CA29F123E78}" dt="2023-04-02T04:01:07.405" v="1264" actId="26606"/>
          <ac:spMkLst>
            <pc:docMk/>
            <pc:sldMk cId="3795880657" sldId="270"/>
            <ac:spMk id="111" creationId="{B368E167-B2D7-4904-BB6B-AE0486A2C6F8}"/>
          </ac:spMkLst>
        </pc:spChg>
        <pc:spChg chg="add del">
          <ac:chgData name="Bargal, Shubham" userId="03cf731b-7adf-45df-a026-b7ababac1ffb" providerId="ADAL" clId="{1E9653C9-6172-5D4D-AF67-4CA29F123E78}" dt="2023-04-02T04:01:11.607" v="1266" actId="26606"/>
          <ac:spMkLst>
            <pc:docMk/>
            <pc:sldMk cId="3795880657" sldId="270"/>
            <ac:spMk id="113" creationId="{C0D35DEF-6008-463B-83B3-F65035F0992E}"/>
          </ac:spMkLst>
        </pc:spChg>
        <pc:spChg chg="add del">
          <ac:chgData name="Bargal, Shubham" userId="03cf731b-7adf-45df-a026-b7ababac1ffb" providerId="ADAL" clId="{1E9653C9-6172-5D4D-AF67-4CA29F123E78}" dt="2023-04-02T04:01:11.607" v="1266" actId="26606"/>
          <ac:spMkLst>
            <pc:docMk/>
            <pc:sldMk cId="3795880657" sldId="270"/>
            <ac:spMk id="114" creationId="{0ADDB668-2CA4-4D2B-9C34-3487CA330BA8}"/>
          </ac:spMkLst>
        </pc:spChg>
        <pc:spChg chg="add del">
          <ac:chgData name="Bargal, Shubham" userId="03cf731b-7adf-45df-a026-b7ababac1ffb" providerId="ADAL" clId="{1E9653C9-6172-5D4D-AF67-4CA29F123E78}" dt="2023-04-02T04:01:11.607" v="1266" actId="26606"/>
          <ac:spMkLst>
            <pc:docMk/>
            <pc:sldMk cId="3795880657" sldId="270"/>
            <ac:spMk id="115" creationId="{2568BC19-F052-4108-93E1-6A3D1DEC072F}"/>
          </ac:spMkLst>
        </pc:spChg>
        <pc:spChg chg="add del">
          <ac:chgData name="Bargal, Shubham" userId="03cf731b-7adf-45df-a026-b7ababac1ffb" providerId="ADAL" clId="{1E9653C9-6172-5D4D-AF67-4CA29F123E78}" dt="2023-04-02T04:01:11.607" v="1266" actId="26606"/>
          <ac:spMkLst>
            <pc:docMk/>
            <pc:sldMk cId="3795880657" sldId="270"/>
            <ac:spMk id="116" creationId="{D5FD337D-4D6B-4C8B-B6F5-121097E09881}"/>
          </ac:spMkLst>
        </pc:spChg>
        <pc:spChg chg="add del">
          <ac:chgData name="Bargal, Shubham" userId="03cf731b-7adf-45df-a026-b7ababac1ffb" providerId="ADAL" clId="{1E9653C9-6172-5D4D-AF67-4CA29F123E78}" dt="2023-04-02T04:01:12.758" v="1268" actId="26606"/>
          <ac:spMkLst>
            <pc:docMk/>
            <pc:sldMk cId="3795880657" sldId="270"/>
            <ac:spMk id="118" creationId="{022BDE4A-8A20-4A69-9C5A-581C82036A4D}"/>
          </ac:spMkLst>
        </pc:spChg>
        <pc:spChg chg="add del">
          <ac:chgData name="Bargal, Shubham" userId="03cf731b-7adf-45df-a026-b7ababac1ffb" providerId="ADAL" clId="{1E9653C9-6172-5D4D-AF67-4CA29F123E78}" dt="2023-04-02T04:01:13.499" v="1270" actId="26606"/>
          <ac:spMkLst>
            <pc:docMk/>
            <pc:sldMk cId="3795880657" sldId="270"/>
            <ac:spMk id="120" creationId="{B712E947-0734-45F9-9C4F-41114EC3A33E}"/>
          </ac:spMkLst>
        </pc:spChg>
        <pc:spChg chg="add del">
          <ac:chgData name="Bargal, Shubham" userId="03cf731b-7adf-45df-a026-b7ababac1ffb" providerId="ADAL" clId="{1E9653C9-6172-5D4D-AF67-4CA29F123E78}" dt="2023-04-02T04:01:18.274" v="1272" actId="26606"/>
          <ac:spMkLst>
            <pc:docMk/>
            <pc:sldMk cId="3795880657" sldId="270"/>
            <ac:spMk id="124" creationId="{A51A0227-072A-4F5F-928C-E2C3E5CCD10C}"/>
          </ac:spMkLst>
        </pc:spChg>
        <pc:spChg chg="add del">
          <ac:chgData name="Bargal, Shubham" userId="03cf731b-7adf-45df-a026-b7ababac1ffb" providerId="ADAL" clId="{1E9653C9-6172-5D4D-AF67-4CA29F123E78}" dt="2023-04-02T04:01:18.274" v="1272" actId="26606"/>
          <ac:spMkLst>
            <pc:docMk/>
            <pc:sldMk cId="3795880657" sldId="270"/>
            <ac:spMk id="125" creationId="{35D99776-4B38-47DF-A302-11AD9AF87ACA}"/>
          </ac:spMkLst>
        </pc:spChg>
        <pc:spChg chg="add del">
          <ac:chgData name="Bargal, Shubham" userId="03cf731b-7adf-45df-a026-b7ababac1ffb" providerId="ADAL" clId="{1E9653C9-6172-5D4D-AF67-4CA29F123E78}" dt="2023-04-02T04:01:18.274" v="1272" actId="26606"/>
          <ac:spMkLst>
            <pc:docMk/>
            <pc:sldMk cId="3795880657" sldId="270"/>
            <ac:spMk id="126" creationId="{711F6BA7-D895-E9BE-EC6D-8FD29F23BA71}"/>
          </ac:spMkLst>
        </pc:spChg>
        <pc:spChg chg="add del">
          <ac:chgData name="Bargal, Shubham" userId="03cf731b-7adf-45df-a026-b7ababac1ffb" providerId="ADAL" clId="{1E9653C9-6172-5D4D-AF67-4CA29F123E78}" dt="2023-04-02T04:01:19.268" v="1274" actId="26606"/>
          <ac:spMkLst>
            <pc:docMk/>
            <pc:sldMk cId="3795880657" sldId="270"/>
            <ac:spMk id="128" creationId="{95B1FC96-0749-41C9-BAED-E089E77149FA}"/>
          </ac:spMkLst>
        </pc:spChg>
        <pc:spChg chg="add del">
          <ac:chgData name="Bargal, Shubham" userId="03cf731b-7adf-45df-a026-b7ababac1ffb" providerId="ADAL" clId="{1E9653C9-6172-5D4D-AF67-4CA29F123E78}" dt="2023-04-02T04:01:19.268" v="1274" actId="26606"/>
          <ac:spMkLst>
            <pc:docMk/>
            <pc:sldMk cId="3795880657" sldId="270"/>
            <ac:spMk id="129" creationId="{63C1A86C-B1A8-4AEC-B001-595C91716E77}"/>
          </ac:spMkLst>
        </pc:spChg>
        <pc:spChg chg="add del">
          <ac:chgData name="Bargal, Shubham" userId="03cf731b-7adf-45df-a026-b7ababac1ffb" providerId="ADAL" clId="{1E9653C9-6172-5D4D-AF67-4CA29F123E78}" dt="2023-04-02T04:01:19.268" v="1274" actId="26606"/>
          <ac:spMkLst>
            <pc:docMk/>
            <pc:sldMk cId="3795880657" sldId="270"/>
            <ac:spMk id="130" creationId="{6B54D0C5-59E6-B753-6FA8-7FE05121F547}"/>
          </ac:spMkLst>
        </pc:spChg>
        <pc:spChg chg="add del">
          <ac:chgData name="Bargal, Shubham" userId="03cf731b-7adf-45df-a026-b7ababac1ffb" providerId="ADAL" clId="{1E9653C9-6172-5D4D-AF67-4CA29F123E78}" dt="2023-04-02T04:01:20.087" v="1276" actId="26606"/>
          <ac:spMkLst>
            <pc:docMk/>
            <pc:sldMk cId="3795880657" sldId="270"/>
            <ac:spMk id="132" creationId="{F2B65841-E636-48E5-ADB7-98AF692126A6}"/>
          </ac:spMkLst>
        </pc:spChg>
        <pc:spChg chg="add del">
          <ac:chgData name="Bargal, Shubham" userId="03cf731b-7adf-45df-a026-b7ababac1ffb" providerId="ADAL" clId="{1E9653C9-6172-5D4D-AF67-4CA29F123E78}" dt="2023-04-02T04:01:35.542" v="1284" actId="26606"/>
          <ac:spMkLst>
            <pc:docMk/>
            <pc:sldMk cId="3795880657" sldId="270"/>
            <ac:spMk id="134" creationId="{1022CA72-2A63-428F-B586-37BA5AB6D265}"/>
          </ac:spMkLst>
        </pc:spChg>
        <pc:spChg chg="add del">
          <ac:chgData name="Bargal, Shubham" userId="03cf731b-7adf-45df-a026-b7ababac1ffb" providerId="ADAL" clId="{1E9653C9-6172-5D4D-AF67-4CA29F123E78}" dt="2023-04-02T04:01:35.542" v="1284" actId="26606"/>
          <ac:spMkLst>
            <pc:docMk/>
            <pc:sldMk cId="3795880657" sldId="270"/>
            <ac:spMk id="135" creationId="{95C8260E-968F-44E8-A823-ABB431311926}"/>
          </ac:spMkLst>
        </pc:spChg>
        <pc:spChg chg="add del">
          <ac:chgData name="Bargal, Shubham" userId="03cf731b-7adf-45df-a026-b7ababac1ffb" providerId="ADAL" clId="{1E9653C9-6172-5D4D-AF67-4CA29F123E78}" dt="2023-04-02T04:01:35.542" v="1284" actId="26606"/>
          <ac:spMkLst>
            <pc:docMk/>
            <pc:sldMk cId="3795880657" sldId="270"/>
            <ac:spMk id="136" creationId="{2C1BBA94-3F40-40AA-8BB9-E69E25E537C1}"/>
          </ac:spMkLst>
        </pc:spChg>
        <pc:spChg chg="add del">
          <ac:chgData name="Bargal, Shubham" userId="03cf731b-7adf-45df-a026-b7ababac1ffb" providerId="ADAL" clId="{1E9653C9-6172-5D4D-AF67-4CA29F123E78}" dt="2023-04-02T04:01:35.542" v="1284" actId="26606"/>
          <ac:spMkLst>
            <pc:docMk/>
            <pc:sldMk cId="3795880657" sldId="270"/>
            <ac:spMk id="137" creationId="{FE43805F-24A6-46A4-B19B-54F28347355C}"/>
          </ac:spMkLst>
        </pc:spChg>
        <pc:spChg chg="add del mod">
          <ac:chgData name="Bargal, Shubham" userId="03cf731b-7adf-45df-a026-b7ababac1ffb" providerId="ADAL" clId="{1E9653C9-6172-5D4D-AF67-4CA29F123E78}" dt="2023-04-02T04:01:25.352" v="1279" actId="478"/>
          <ac:spMkLst>
            <pc:docMk/>
            <pc:sldMk cId="3795880657" sldId="270"/>
            <ac:spMk id="138" creationId="{EEC2F313-57DB-21F3-B0E7-407BF52518B6}"/>
          </ac:spMkLst>
        </pc:spChg>
        <pc:spChg chg="add del">
          <ac:chgData name="Bargal, Shubham" userId="03cf731b-7adf-45df-a026-b7ababac1ffb" providerId="ADAL" clId="{1E9653C9-6172-5D4D-AF67-4CA29F123E78}" dt="2023-04-02T04:01:32.786" v="1281" actId="26606"/>
          <ac:spMkLst>
            <pc:docMk/>
            <pc:sldMk cId="3795880657" sldId="270"/>
            <ac:spMk id="142" creationId="{AE47195D-EC06-4298-8805-0F0D65997676}"/>
          </ac:spMkLst>
        </pc:spChg>
        <pc:spChg chg="add del">
          <ac:chgData name="Bargal, Shubham" userId="03cf731b-7adf-45df-a026-b7ababac1ffb" providerId="ADAL" clId="{1E9653C9-6172-5D4D-AF67-4CA29F123E78}" dt="2023-04-02T04:01:32.786" v="1281" actId="26606"/>
          <ac:spMkLst>
            <pc:docMk/>
            <pc:sldMk cId="3795880657" sldId="270"/>
            <ac:spMk id="144" creationId="{99413ED5-9ED4-4772-BCE4-2BCAE6B12E35}"/>
          </ac:spMkLst>
        </pc:spChg>
        <pc:spChg chg="add del">
          <ac:chgData name="Bargal, Shubham" userId="03cf731b-7adf-45df-a026-b7ababac1ffb" providerId="ADAL" clId="{1E9653C9-6172-5D4D-AF67-4CA29F123E78}" dt="2023-04-02T04:01:32.786" v="1281" actId="26606"/>
          <ac:spMkLst>
            <pc:docMk/>
            <pc:sldMk cId="3795880657" sldId="270"/>
            <ac:spMk id="146" creationId="{04357C93-F0CB-4A1C-8F77-4E9063789819}"/>
          </ac:spMkLst>
        </pc:spChg>
        <pc:spChg chg="add del">
          <ac:chgData name="Bargal, Shubham" userId="03cf731b-7adf-45df-a026-b7ababac1ffb" providerId="ADAL" clId="{1E9653C9-6172-5D4D-AF67-4CA29F123E78}" dt="2023-04-02T04:01:32.786" v="1281" actId="26606"/>
          <ac:spMkLst>
            <pc:docMk/>
            <pc:sldMk cId="3795880657" sldId="270"/>
            <ac:spMk id="148" creationId="{90F533E9-6690-41A8-A372-4C6C622D028D}"/>
          </ac:spMkLst>
        </pc:spChg>
        <pc:spChg chg="add del">
          <ac:chgData name="Bargal, Shubham" userId="03cf731b-7adf-45df-a026-b7ababac1ffb" providerId="ADAL" clId="{1E9653C9-6172-5D4D-AF67-4CA29F123E78}" dt="2023-04-02T04:01:35.538" v="1283" actId="26606"/>
          <ac:spMkLst>
            <pc:docMk/>
            <pc:sldMk cId="3795880657" sldId="270"/>
            <ac:spMk id="149" creationId="{B81933D1-5615-42C7-9C0B-4EB7105CCE2D}"/>
          </ac:spMkLst>
        </pc:spChg>
        <pc:spChg chg="add del">
          <ac:chgData name="Bargal, Shubham" userId="03cf731b-7adf-45df-a026-b7ababac1ffb" providerId="ADAL" clId="{1E9653C9-6172-5D4D-AF67-4CA29F123E78}" dt="2023-04-02T04:01:35.538" v="1283" actId="26606"/>
          <ac:spMkLst>
            <pc:docMk/>
            <pc:sldMk cId="3795880657" sldId="270"/>
            <ac:spMk id="150" creationId="{E18F6E8B-15ED-43C7-94BA-91549A651C73}"/>
          </ac:spMkLst>
        </pc:spChg>
        <pc:spChg chg="add del">
          <ac:chgData name="Bargal, Shubham" userId="03cf731b-7adf-45df-a026-b7ababac1ffb" providerId="ADAL" clId="{1E9653C9-6172-5D4D-AF67-4CA29F123E78}" dt="2023-04-02T04:01:35.538" v="1283" actId="26606"/>
          <ac:spMkLst>
            <pc:docMk/>
            <pc:sldMk cId="3795880657" sldId="270"/>
            <ac:spMk id="151" creationId="{B089A89A-1E9C-4761-9DFF-53C275FBF870}"/>
          </ac:spMkLst>
        </pc:spChg>
        <pc:spChg chg="add del">
          <ac:chgData name="Bargal, Shubham" userId="03cf731b-7adf-45df-a026-b7ababac1ffb" providerId="ADAL" clId="{1E9653C9-6172-5D4D-AF67-4CA29F123E78}" dt="2023-04-02T04:01:35.538" v="1283" actId="26606"/>
          <ac:spMkLst>
            <pc:docMk/>
            <pc:sldMk cId="3795880657" sldId="270"/>
            <ac:spMk id="153" creationId="{19C9EAEA-39D0-4B0E-A0EB-51E7B26740B1}"/>
          </ac:spMkLst>
        </pc:spChg>
        <pc:spChg chg="add del">
          <ac:chgData name="Bargal, Shubham" userId="03cf731b-7adf-45df-a026-b7ababac1ffb" providerId="ADAL" clId="{1E9653C9-6172-5D4D-AF67-4CA29F123E78}" dt="2023-04-02T04:12:27.495" v="1320" actId="26606"/>
          <ac:spMkLst>
            <pc:docMk/>
            <pc:sldMk cId="3795880657" sldId="270"/>
            <ac:spMk id="156" creationId="{F0087D53-9295-4463-AAE4-D5C626046E9F}"/>
          </ac:spMkLst>
        </pc:spChg>
        <pc:spChg chg="add del">
          <ac:chgData name="Bargal, Shubham" userId="03cf731b-7adf-45df-a026-b7ababac1ffb" providerId="ADAL" clId="{1E9653C9-6172-5D4D-AF67-4CA29F123E78}" dt="2023-04-02T04:12:27.495" v="1320" actId="26606"/>
          <ac:spMkLst>
            <pc:docMk/>
            <pc:sldMk cId="3795880657" sldId="270"/>
            <ac:spMk id="157" creationId="{D6A9C53F-5F90-40A5-8C85-5412D39C8C68}"/>
          </ac:spMkLst>
        </pc:spChg>
        <pc:spChg chg="add del">
          <ac:chgData name="Bargal, Shubham" userId="03cf731b-7adf-45df-a026-b7ababac1ffb" providerId="ADAL" clId="{1E9653C9-6172-5D4D-AF67-4CA29F123E78}" dt="2023-04-02T04:12:25.156" v="1317" actId="26606"/>
          <ac:spMkLst>
            <pc:docMk/>
            <pc:sldMk cId="3795880657" sldId="270"/>
            <ac:spMk id="162" creationId="{BF494AE6-A88C-448B-B1B7-80259E6F4FE0}"/>
          </ac:spMkLst>
        </pc:spChg>
        <pc:spChg chg="add del">
          <ac:chgData name="Bargal, Shubham" userId="03cf731b-7adf-45df-a026-b7ababac1ffb" providerId="ADAL" clId="{1E9653C9-6172-5D4D-AF67-4CA29F123E78}" dt="2023-04-02T04:12:27.487" v="1319" actId="26606"/>
          <ac:spMkLst>
            <pc:docMk/>
            <pc:sldMk cId="3795880657" sldId="270"/>
            <ac:spMk id="164" creationId="{B78EDDD3-C548-48EF-B3CA-B290B17192AB}"/>
          </ac:spMkLst>
        </pc:spChg>
        <pc:spChg chg="add">
          <ac:chgData name="Bargal, Shubham" userId="03cf731b-7adf-45df-a026-b7ababac1ffb" providerId="ADAL" clId="{1E9653C9-6172-5D4D-AF67-4CA29F123E78}" dt="2023-04-02T04:12:27.495" v="1320" actId="26606"/>
          <ac:spMkLst>
            <pc:docMk/>
            <pc:sldMk cId="3795880657" sldId="270"/>
            <ac:spMk id="167" creationId="{19B2EB12-332C-4DCC-9746-30DD4690F95F}"/>
          </ac:spMkLst>
        </pc:spChg>
        <pc:grpChg chg="add del">
          <ac:chgData name="Bargal, Shubham" userId="03cf731b-7adf-45df-a026-b7ababac1ffb" providerId="ADAL" clId="{1E9653C9-6172-5D4D-AF67-4CA29F123E78}" dt="2023-04-02T03:49:15.500" v="1230" actId="26606"/>
          <ac:grpSpMkLst>
            <pc:docMk/>
            <pc:sldMk cId="3795880657" sldId="270"/>
            <ac:grpSpMk id="62" creationId="{AF19A774-30A5-488B-9BAF-629C6440294E}"/>
          </ac:grpSpMkLst>
        </pc:grpChg>
        <pc:grpChg chg="add del">
          <ac:chgData name="Bargal, Shubham" userId="03cf731b-7adf-45df-a026-b7ababac1ffb" providerId="ADAL" clId="{1E9653C9-6172-5D4D-AF67-4CA29F123E78}" dt="2023-04-02T03:49:15.500" v="1230" actId="26606"/>
          <ac:grpSpMkLst>
            <pc:docMk/>
            <pc:sldMk cId="3795880657" sldId="270"/>
            <ac:grpSpMk id="68" creationId="{B352BBB9-69A8-405C-9209-A9FE217AEDC4}"/>
          </ac:grpSpMkLst>
        </pc:grpChg>
        <pc:grpChg chg="add del">
          <ac:chgData name="Bargal, Shubham" userId="03cf731b-7adf-45df-a026-b7ababac1ffb" providerId="ADAL" clId="{1E9653C9-6172-5D4D-AF67-4CA29F123E78}" dt="2023-04-02T03:49:15.500" v="1230" actId="26606"/>
          <ac:grpSpMkLst>
            <pc:docMk/>
            <pc:sldMk cId="3795880657" sldId="270"/>
            <ac:grpSpMk id="76" creationId="{670FB431-AE18-414D-92F4-1D12D1991152}"/>
          </ac:grpSpMkLst>
        </pc:grpChg>
        <pc:grpChg chg="add del">
          <ac:chgData name="Bargal, Shubham" userId="03cf731b-7adf-45df-a026-b7ababac1ffb" providerId="ADAL" clId="{1E9653C9-6172-5D4D-AF67-4CA29F123E78}" dt="2023-04-02T03:49:15.500" v="1230" actId="26606"/>
          <ac:grpSpMkLst>
            <pc:docMk/>
            <pc:sldMk cId="3795880657" sldId="270"/>
            <ac:grpSpMk id="80" creationId="{8214E4A5-A0D2-42C4-8D14-D2A7E495F041}"/>
          </ac:grpSpMkLst>
        </pc:grpChg>
        <pc:grpChg chg="add del">
          <ac:chgData name="Bargal, Shubham" userId="03cf731b-7adf-45df-a026-b7ababac1ffb" providerId="ADAL" clId="{1E9653C9-6172-5D4D-AF67-4CA29F123E78}" dt="2023-04-02T04:01:13.499" v="1270" actId="26606"/>
          <ac:grpSpMkLst>
            <pc:docMk/>
            <pc:sldMk cId="3795880657" sldId="270"/>
            <ac:grpSpMk id="121" creationId="{12B3290A-D3BF-4B87-B55B-FD9A98B49727}"/>
          </ac:grpSpMkLst>
        </pc:grpChg>
        <pc:grpChg chg="add del">
          <ac:chgData name="Bargal, Shubham" userId="03cf731b-7adf-45df-a026-b7ababac1ffb" providerId="ADAL" clId="{1E9653C9-6172-5D4D-AF67-4CA29F123E78}" dt="2023-04-02T04:01:35.538" v="1283" actId="26606"/>
          <ac:grpSpMkLst>
            <pc:docMk/>
            <pc:sldMk cId="3795880657" sldId="270"/>
            <ac:grpSpMk id="152" creationId="{032D8612-31EB-44CF-A1D0-14FD4C705424}"/>
          </ac:grpSpMkLst>
        </pc:grpChg>
        <pc:grpChg chg="add">
          <ac:chgData name="Bargal, Shubham" userId="03cf731b-7adf-45df-a026-b7ababac1ffb" providerId="ADAL" clId="{1E9653C9-6172-5D4D-AF67-4CA29F123E78}" dt="2023-04-02T04:12:27.495" v="1320" actId="26606"/>
          <ac:grpSpMkLst>
            <pc:docMk/>
            <pc:sldMk cId="3795880657" sldId="270"/>
            <ac:grpSpMk id="168" creationId="{E616EDA1-F722-4C6A-AD2F-E487C7EBE6BD}"/>
          </ac:grpSpMkLst>
        </pc:grpChg>
        <pc:grpChg chg="add">
          <ac:chgData name="Bargal, Shubham" userId="03cf731b-7adf-45df-a026-b7ababac1ffb" providerId="ADAL" clId="{1E9653C9-6172-5D4D-AF67-4CA29F123E78}" dt="2023-04-02T04:12:27.495" v="1320" actId="26606"/>
          <ac:grpSpMkLst>
            <pc:docMk/>
            <pc:sldMk cId="3795880657" sldId="270"/>
            <ac:grpSpMk id="171" creationId="{AFD40B55-BABB-4B33-ADD3-0C2340430678}"/>
          </ac:grpSpMkLst>
        </pc:grpChg>
        <pc:grpChg chg="add">
          <ac:chgData name="Bargal, Shubham" userId="03cf731b-7adf-45df-a026-b7ababac1ffb" providerId="ADAL" clId="{1E9653C9-6172-5D4D-AF67-4CA29F123E78}" dt="2023-04-02T04:12:27.495" v="1320" actId="26606"/>
          <ac:grpSpMkLst>
            <pc:docMk/>
            <pc:sldMk cId="3795880657" sldId="270"/>
            <ac:grpSpMk id="172" creationId="{718BCC2B-0684-4382-A2D3-C9ADC776876E}"/>
          </ac:grpSpMkLst>
        </pc:grpChg>
        <pc:grpChg chg="add">
          <ac:chgData name="Bargal, Shubham" userId="03cf731b-7adf-45df-a026-b7ababac1ffb" providerId="ADAL" clId="{1E9653C9-6172-5D4D-AF67-4CA29F123E78}" dt="2023-04-02T04:12:27.495" v="1320" actId="26606"/>
          <ac:grpSpMkLst>
            <pc:docMk/>
            <pc:sldMk cId="3795880657" sldId="270"/>
            <ac:grpSpMk id="176" creationId="{B5D0BDB0-2E17-4D86-BEE1-1A1817E04694}"/>
          </ac:grpSpMkLst>
        </pc:grpChg>
        <pc:picChg chg="add mod ord">
          <ac:chgData name="Bargal, Shubham" userId="03cf731b-7adf-45df-a026-b7ababac1ffb" providerId="ADAL" clId="{1E9653C9-6172-5D4D-AF67-4CA29F123E78}" dt="2023-04-02T04:15:45.521" v="1381" actId="14100"/>
          <ac:picMkLst>
            <pc:docMk/>
            <pc:sldMk cId="3795880657" sldId="270"/>
            <ac:picMk id="5" creationId="{39EEF4E8-FA79-C5CD-EEDB-6DB0F42C5370}"/>
          </ac:picMkLst>
        </pc:picChg>
        <pc:picChg chg="add mod ord">
          <ac:chgData name="Bargal, Shubham" userId="03cf731b-7adf-45df-a026-b7ababac1ffb" providerId="ADAL" clId="{1E9653C9-6172-5D4D-AF67-4CA29F123E78}" dt="2023-04-02T04:13:31.869" v="1327" actId="14100"/>
          <ac:picMkLst>
            <pc:docMk/>
            <pc:sldMk cId="3795880657" sldId="270"/>
            <ac:picMk id="11" creationId="{449644BD-71C9-0647-2D77-4B2BD20C7023}"/>
          </ac:picMkLst>
        </pc:picChg>
        <pc:picChg chg="add mod">
          <ac:chgData name="Bargal, Shubham" userId="03cf731b-7adf-45df-a026-b7ababac1ffb" providerId="ADAL" clId="{1E9653C9-6172-5D4D-AF67-4CA29F123E78}" dt="2023-04-02T04:16:35.122" v="1389" actId="1076"/>
          <ac:picMkLst>
            <pc:docMk/>
            <pc:sldMk cId="3795880657" sldId="270"/>
            <ac:picMk id="17" creationId="{4ACA558D-BCFC-3586-DBCF-A25E680060B5}"/>
          </ac:picMkLst>
        </pc:picChg>
        <pc:picChg chg="add mod">
          <ac:chgData name="Bargal, Shubham" userId="03cf731b-7adf-45df-a026-b7ababac1ffb" providerId="ADAL" clId="{1E9653C9-6172-5D4D-AF67-4CA29F123E78}" dt="2023-04-02T04:15:25.923" v="1376" actId="14100"/>
          <ac:picMkLst>
            <pc:docMk/>
            <pc:sldMk cId="3795880657" sldId="270"/>
            <ac:picMk id="26" creationId="{F5F5D1C2-15D1-DE00-228F-E1E64EA64D58}"/>
          </ac:picMkLst>
        </pc:picChg>
      </pc:sldChg>
      <pc:sldChg chg="modSp mod">
        <pc:chgData name="Bargal, Shubham" userId="03cf731b-7adf-45df-a026-b7ababac1ffb" providerId="ADAL" clId="{1E9653C9-6172-5D4D-AF67-4CA29F123E78}" dt="2023-04-02T03:34:03.368" v="997" actId="20577"/>
        <pc:sldMkLst>
          <pc:docMk/>
          <pc:sldMk cId="3924034912" sldId="270"/>
        </pc:sldMkLst>
        <pc:spChg chg="mod">
          <ac:chgData name="Bargal, Shubham" userId="03cf731b-7adf-45df-a026-b7ababac1ffb" providerId="ADAL" clId="{1E9653C9-6172-5D4D-AF67-4CA29F123E78}" dt="2023-04-02T03:34:03.368" v="997" actId="20577"/>
          <ac:spMkLst>
            <pc:docMk/>
            <pc:sldMk cId="3924034912" sldId="270"/>
            <ac:spMk id="4" creationId="{0D0E5F79-FB6D-76B9-BBB5-12B6B9F3B992}"/>
          </ac:spMkLst>
        </pc:spChg>
      </pc:sldChg>
      <pc:sldChg chg="addSp delSp modSp mod">
        <pc:chgData name="Bargal, Shubham" userId="03cf731b-7adf-45df-a026-b7ababac1ffb" providerId="ADAL" clId="{1E9653C9-6172-5D4D-AF67-4CA29F123E78}" dt="2023-04-02T04:39:18.888" v="1436" actId="1076"/>
        <pc:sldMkLst>
          <pc:docMk/>
          <pc:sldMk cId="1958308513" sldId="271"/>
        </pc:sldMkLst>
        <pc:picChg chg="add del mod">
          <ac:chgData name="Bargal, Shubham" userId="03cf731b-7adf-45df-a026-b7ababac1ffb" providerId="ADAL" clId="{1E9653C9-6172-5D4D-AF67-4CA29F123E78}" dt="2023-04-02T04:25:34.546" v="1407" actId="21"/>
          <ac:picMkLst>
            <pc:docMk/>
            <pc:sldMk cId="1958308513" sldId="271"/>
            <ac:picMk id="4" creationId="{88AE6887-8650-D7E3-7521-C5E57FDBD107}"/>
          </ac:picMkLst>
        </pc:picChg>
        <pc:picChg chg="add mod">
          <ac:chgData name="Bargal, Shubham" userId="03cf731b-7adf-45df-a026-b7ababac1ffb" providerId="ADAL" clId="{1E9653C9-6172-5D4D-AF67-4CA29F123E78}" dt="2023-04-02T04:26:56.723" v="1423" actId="1076"/>
          <ac:picMkLst>
            <pc:docMk/>
            <pc:sldMk cId="1958308513" sldId="271"/>
            <ac:picMk id="6" creationId="{12F065B1-7EC2-DF4C-A1CB-67C82FD1D557}"/>
          </ac:picMkLst>
        </pc:picChg>
        <pc:picChg chg="add mod">
          <ac:chgData name="Bargal, Shubham" userId="03cf731b-7adf-45df-a026-b7ababac1ffb" providerId="ADAL" clId="{1E9653C9-6172-5D4D-AF67-4CA29F123E78}" dt="2023-04-02T04:39:18.888" v="1436" actId="1076"/>
          <ac:picMkLst>
            <pc:docMk/>
            <pc:sldMk cId="1958308513" sldId="271"/>
            <ac:picMk id="8" creationId="{AD13D3AA-FB82-E731-EBB8-F2EB97E4B29E}"/>
          </ac:picMkLst>
        </pc:picChg>
      </pc:sldChg>
    </pc:docChg>
  </pc:docChgLst>
  <pc:docChgLst>
    <pc:chgData name="Chandel, Ishika Singh" userId="S::isc210000@utdallas.edu::9206c39f-d8bb-4cf5-8905-719a8702311f" providerId="AD" clId="Web-{65AE9367-1181-5782-5ECE-551286049C8C}"/>
    <pc:docChg chg="addSld delSld">
      <pc:chgData name="Chandel, Ishika Singh" userId="S::isc210000@utdallas.edu::9206c39f-d8bb-4cf5-8905-719a8702311f" providerId="AD" clId="Web-{65AE9367-1181-5782-5ECE-551286049C8C}" dt="2023-04-30T02:25:15.562" v="1"/>
      <pc:docMkLst>
        <pc:docMk/>
      </pc:docMkLst>
      <pc:sldChg chg="new del">
        <pc:chgData name="Chandel, Ishika Singh" userId="S::isc210000@utdallas.edu::9206c39f-d8bb-4cf5-8905-719a8702311f" providerId="AD" clId="Web-{65AE9367-1181-5782-5ECE-551286049C8C}" dt="2023-04-30T02:25:15.562" v="1"/>
        <pc:sldMkLst>
          <pc:docMk/>
          <pc:sldMk cId="987691195" sldId="315"/>
        </pc:sldMkLst>
      </pc:sldChg>
    </pc:docChg>
  </pc:docChgLst>
  <pc:docChgLst>
    <pc:chgData name="Chandel, Ishika Singh" userId="S::isc210000@utdallas.edu::9206c39f-d8bb-4cf5-8905-719a8702311f" providerId="AD" clId="Web-{141F398E-CCBB-2967-EA4C-9FEBF473198C}"/>
    <pc:docChg chg="addSld modSld sldOrd">
      <pc:chgData name="Chandel, Ishika Singh" userId="S::isc210000@utdallas.edu::9206c39f-d8bb-4cf5-8905-719a8702311f" providerId="AD" clId="Web-{141F398E-CCBB-2967-EA4C-9FEBF473198C}" dt="2023-05-07T00:05:10.062" v="282" actId="14100"/>
      <pc:docMkLst>
        <pc:docMk/>
      </pc:docMkLst>
      <pc:sldChg chg="modNotes">
        <pc:chgData name="Chandel, Ishika Singh" userId="S::isc210000@utdallas.edu::9206c39f-d8bb-4cf5-8905-719a8702311f" providerId="AD" clId="Web-{141F398E-CCBB-2967-EA4C-9FEBF473198C}" dt="2023-05-06T23:41:28.074" v="157"/>
        <pc:sldMkLst>
          <pc:docMk/>
          <pc:sldMk cId="615985690" sldId="318"/>
        </pc:sldMkLst>
      </pc:sldChg>
      <pc:sldChg chg="modSp">
        <pc:chgData name="Chandel, Ishika Singh" userId="S::isc210000@utdallas.edu::9206c39f-d8bb-4cf5-8905-719a8702311f" providerId="AD" clId="Web-{141F398E-CCBB-2967-EA4C-9FEBF473198C}" dt="2023-05-06T22:32:24.597" v="9" actId="20577"/>
        <pc:sldMkLst>
          <pc:docMk/>
          <pc:sldMk cId="2159400299" sldId="325"/>
        </pc:sldMkLst>
        <pc:spChg chg="mod">
          <ac:chgData name="Chandel, Ishika Singh" userId="S::isc210000@utdallas.edu::9206c39f-d8bb-4cf5-8905-719a8702311f" providerId="AD" clId="Web-{141F398E-CCBB-2967-EA4C-9FEBF473198C}" dt="2023-05-06T22:32:24.597" v="9" actId="20577"/>
          <ac:spMkLst>
            <pc:docMk/>
            <pc:sldMk cId="2159400299" sldId="325"/>
            <ac:spMk id="17" creationId="{B3A6D807-BF33-DC06-2284-90551A48E5E2}"/>
          </ac:spMkLst>
        </pc:spChg>
        <pc:spChg chg="mod">
          <ac:chgData name="Chandel, Ishika Singh" userId="S::isc210000@utdallas.edu::9206c39f-d8bb-4cf5-8905-719a8702311f" providerId="AD" clId="Web-{141F398E-CCBB-2967-EA4C-9FEBF473198C}" dt="2023-05-06T22:22:02.960" v="7" actId="20577"/>
          <ac:spMkLst>
            <pc:docMk/>
            <pc:sldMk cId="2159400299" sldId="325"/>
            <ac:spMk id="35" creationId="{B6BA068B-7067-CFC5-201B-8DFD9DCB1109}"/>
          </ac:spMkLst>
        </pc:spChg>
      </pc:sldChg>
      <pc:sldChg chg="addSp delSp modSp">
        <pc:chgData name="Chandel, Ishika Singh" userId="S::isc210000@utdallas.edu::9206c39f-d8bb-4cf5-8905-719a8702311f" providerId="AD" clId="Web-{141F398E-CCBB-2967-EA4C-9FEBF473198C}" dt="2023-05-06T23:01:30.376" v="84" actId="20577"/>
        <pc:sldMkLst>
          <pc:docMk/>
          <pc:sldMk cId="2171066599" sldId="327"/>
        </pc:sldMkLst>
        <pc:spChg chg="mod">
          <ac:chgData name="Chandel, Ishika Singh" userId="S::isc210000@utdallas.edu::9206c39f-d8bb-4cf5-8905-719a8702311f" providerId="AD" clId="Web-{141F398E-CCBB-2967-EA4C-9FEBF473198C}" dt="2023-05-06T21:44:56.014" v="3" actId="20577"/>
          <ac:spMkLst>
            <pc:docMk/>
            <pc:sldMk cId="2171066599" sldId="327"/>
            <ac:spMk id="4" creationId="{6176FF3A-6ADE-247C-89D0-9B8718668C19}"/>
          </ac:spMkLst>
        </pc:spChg>
        <pc:spChg chg="mod">
          <ac:chgData name="Chandel, Ishika Singh" userId="S::isc210000@utdallas.edu::9206c39f-d8bb-4cf5-8905-719a8702311f" providerId="AD" clId="Web-{141F398E-CCBB-2967-EA4C-9FEBF473198C}" dt="2023-05-06T22:53:39.969" v="82" actId="20577"/>
          <ac:spMkLst>
            <pc:docMk/>
            <pc:sldMk cId="2171066599" sldId="327"/>
            <ac:spMk id="6" creationId="{6FB05C2C-B848-AB25-AA3E-571D81013B83}"/>
          </ac:spMkLst>
        </pc:spChg>
        <pc:spChg chg="mod">
          <ac:chgData name="Chandel, Ishika Singh" userId="S::isc210000@utdallas.edu::9206c39f-d8bb-4cf5-8905-719a8702311f" providerId="AD" clId="Web-{141F398E-CCBB-2967-EA4C-9FEBF473198C}" dt="2023-05-06T23:01:30.376" v="84" actId="20577"/>
          <ac:spMkLst>
            <pc:docMk/>
            <pc:sldMk cId="2171066599" sldId="327"/>
            <ac:spMk id="8" creationId="{491B840B-C86E-4620-6295-730408BE8652}"/>
          </ac:spMkLst>
        </pc:spChg>
        <pc:picChg chg="add del mod">
          <ac:chgData name="Chandel, Ishika Singh" userId="S::isc210000@utdallas.edu::9206c39f-d8bb-4cf5-8905-719a8702311f" providerId="AD" clId="Web-{141F398E-CCBB-2967-EA4C-9FEBF473198C}" dt="2023-05-06T22:53:33.344" v="71"/>
          <ac:picMkLst>
            <pc:docMk/>
            <pc:sldMk cId="2171066599" sldId="327"/>
            <ac:picMk id="3" creationId="{6E511FCE-1476-A801-BE93-C9ED1007D3B8}"/>
          </ac:picMkLst>
        </pc:picChg>
      </pc:sldChg>
      <pc:sldChg chg="modSp">
        <pc:chgData name="Chandel, Ishika Singh" userId="S::isc210000@utdallas.edu::9206c39f-d8bb-4cf5-8905-719a8702311f" providerId="AD" clId="Web-{141F398E-CCBB-2967-EA4C-9FEBF473198C}" dt="2023-05-07T00:03:59.138" v="273" actId="20577"/>
        <pc:sldMkLst>
          <pc:docMk/>
          <pc:sldMk cId="3223405573" sldId="329"/>
        </pc:sldMkLst>
        <pc:spChg chg="mod">
          <ac:chgData name="Chandel, Ishika Singh" userId="S::isc210000@utdallas.edu::9206c39f-d8bb-4cf5-8905-719a8702311f" providerId="AD" clId="Web-{141F398E-CCBB-2967-EA4C-9FEBF473198C}" dt="2023-05-07T00:03:59.138" v="273" actId="20577"/>
          <ac:spMkLst>
            <pc:docMk/>
            <pc:sldMk cId="3223405573" sldId="329"/>
            <ac:spMk id="2" creationId="{B7C55FAD-642A-8C28-FF7C-BC2AA92DBA69}"/>
          </ac:spMkLst>
        </pc:spChg>
        <pc:spChg chg="mod">
          <ac:chgData name="Chandel, Ishika Singh" userId="S::isc210000@utdallas.edu::9206c39f-d8bb-4cf5-8905-719a8702311f" providerId="AD" clId="Web-{141F398E-CCBB-2967-EA4C-9FEBF473198C}" dt="2023-05-06T23:53:10.693" v="173" actId="20577"/>
          <ac:spMkLst>
            <pc:docMk/>
            <pc:sldMk cId="3223405573" sldId="329"/>
            <ac:spMk id="27" creationId="{81F7FF9C-D8EE-1A4B-AFA0-6A6E78F3BC06}"/>
          </ac:spMkLst>
        </pc:spChg>
      </pc:sldChg>
      <pc:sldChg chg="addSp delSp modSp add ord replId">
        <pc:chgData name="Chandel, Ishika Singh" userId="S::isc210000@utdallas.edu::9206c39f-d8bb-4cf5-8905-719a8702311f" providerId="AD" clId="Web-{141F398E-CCBB-2967-EA4C-9FEBF473198C}" dt="2023-05-06T22:45:35.640" v="49"/>
        <pc:sldMkLst>
          <pc:docMk/>
          <pc:sldMk cId="3254148639" sldId="330"/>
        </pc:sldMkLst>
        <pc:spChg chg="del">
          <ac:chgData name="Chandel, Ishika Singh" userId="S::isc210000@utdallas.edu::9206c39f-d8bb-4cf5-8905-719a8702311f" providerId="AD" clId="Web-{141F398E-CCBB-2967-EA4C-9FEBF473198C}" dt="2023-05-06T22:43:14.229" v="13"/>
          <ac:spMkLst>
            <pc:docMk/>
            <pc:sldMk cId="3254148639" sldId="330"/>
            <ac:spMk id="8" creationId="{1738D580-8A73-B5FF-DA3F-7618D5DED5DB}"/>
          </ac:spMkLst>
        </pc:spChg>
        <pc:graphicFrameChg chg="add mod modGraphic">
          <ac:chgData name="Chandel, Ishika Singh" userId="S::isc210000@utdallas.edu::9206c39f-d8bb-4cf5-8905-719a8702311f" providerId="AD" clId="Web-{141F398E-CCBB-2967-EA4C-9FEBF473198C}" dt="2023-05-06T22:45:35.640" v="49"/>
          <ac:graphicFrameMkLst>
            <pc:docMk/>
            <pc:sldMk cId="3254148639" sldId="330"/>
            <ac:graphicFrameMk id="2" creationId="{3B372727-0EA1-7A9E-7495-76BB1323B17D}"/>
          </ac:graphicFrameMkLst>
        </pc:graphicFrameChg>
        <pc:graphicFrameChg chg="del">
          <ac:chgData name="Chandel, Ishika Singh" userId="S::isc210000@utdallas.edu::9206c39f-d8bb-4cf5-8905-719a8702311f" providerId="AD" clId="Web-{141F398E-CCBB-2967-EA4C-9FEBF473198C}" dt="2023-05-06T22:43:13.416" v="12"/>
          <ac:graphicFrameMkLst>
            <pc:docMk/>
            <pc:sldMk cId="3254148639" sldId="330"/>
            <ac:graphicFrameMk id="7" creationId="{C82012F4-3D01-0D87-33AD-0A9503F5B9BD}"/>
          </ac:graphicFrameMkLst>
        </pc:graphicFrameChg>
        <pc:graphicFrameChg chg="mod modGraphic">
          <ac:chgData name="Chandel, Ishika Singh" userId="S::isc210000@utdallas.edu::9206c39f-d8bb-4cf5-8905-719a8702311f" providerId="AD" clId="Web-{141F398E-CCBB-2967-EA4C-9FEBF473198C}" dt="2023-05-06T22:45:25.624" v="46"/>
          <ac:graphicFrameMkLst>
            <pc:docMk/>
            <pc:sldMk cId="3254148639" sldId="330"/>
            <ac:graphicFrameMk id="9" creationId="{882D2C13-5D9E-0227-D725-D8B7D774C336}"/>
          </ac:graphicFrameMkLst>
        </pc:graphicFrameChg>
      </pc:sldChg>
      <pc:sldChg chg="delSp modSp add replId">
        <pc:chgData name="Chandel, Ishika Singh" userId="S::isc210000@utdallas.edu::9206c39f-d8bb-4cf5-8905-719a8702311f" providerId="AD" clId="Web-{141F398E-CCBB-2967-EA4C-9FEBF473198C}" dt="2023-05-07T00:05:10.062" v="282" actId="14100"/>
        <pc:sldMkLst>
          <pc:docMk/>
          <pc:sldMk cId="2756860013" sldId="331"/>
        </pc:sldMkLst>
        <pc:graphicFrameChg chg="mod">
          <ac:chgData name="Chandel, Ishika Singh" userId="S::isc210000@utdallas.edu::9206c39f-d8bb-4cf5-8905-719a8702311f" providerId="AD" clId="Web-{141F398E-CCBB-2967-EA4C-9FEBF473198C}" dt="2023-05-07T00:04:52.030" v="278" actId="1076"/>
          <ac:graphicFrameMkLst>
            <pc:docMk/>
            <pc:sldMk cId="2756860013" sldId="331"/>
            <ac:graphicFrameMk id="3" creationId="{C2CC15DA-47E7-63A7-AD98-1406BC30F496}"/>
          </ac:graphicFrameMkLst>
        </pc:graphicFrameChg>
        <pc:graphicFrameChg chg="mod">
          <ac:chgData name="Chandel, Ishika Singh" userId="S::isc210000@utdallas.edu::9206c39f-d8bb-4cf5-8905-719a8702311f" providerId="AD" clId="Web-{141F398E-CCBB-2967-EA4C-9FEBF473198C}" dt="2023-05-07T00:04:47.717" v="277" actId="1076"/>
          <ac:graphicFrameMkLst>
            <pc:docMk/>
            <pc:sldMk cId="2756860013" sldId="331"/>
            <ac:graphicFrameMk id="4" creationId="{8D41E6D4-35AD-6E84-41CC-B26D15CFCBBF}"/>
          </ac:graphicFrameMkLst>
        </pc:graphicFrameChg>
        <pc:graphicFrameChg chg="del">
          <ac:chgData name="Chandel, Ishika Singh" userId="S::isc210000@utdallas.edu::9206c39f-d8bb-4cf5-8905-719a8702311f" providerId="AD" clId="Web-{141F398E-CCBB-2967-EA4C-9FEBF473198C}" dt="2023-05-07T00:04:35.983" v="275"/>
          <ac:graphicFrameMkLst>
            <pc:docMk/>
            <pc:sldMk cId="2756860013" sldId="331"/>
            <ac:graphicFrameMk id="5" creationId="{ABFE4DEF-6F2E-AEAE-7B26-D8A32E6457C9}"/>
          </ac:graphicFrameMkLst>
        </pc:graphicFrameChg>
        <pc:picChg chg="mod">
          <ac:chgData name="Chandel, Ishika Singh" userId="S::isc210000@utdallas.edu::9206c39f-d8bb-4cf5-8905-719a8702311f" providerId="AD" clId="Web-{141F398E-CCBB-2967-EA4C-9FEBF473198C}" dt="2023-05-07T00:05:10.062" v="282" actId="14100"/>
          <ac:picMkLst>
            <pc:docMk/>
            <pc:sldMk cId="2756860013" sldId="331"/>
            <ac:picMk id="2" creationId="{482A883E-5C22-C7BF-9F5B-39DDCED63B97}"/>
          </ac:picMkLst>
        </pc:picChg>
        <pc:picChg chg="mod">
          <ac:chgData name="Chandel, Ishika Singh" userId="S::isc210000@utdallas.edu::9206c39f-d8bb-4cf5-8905-719a8702311f" providerId="AD" clId="Web-{141F398E-CCBB-2967-EA4C-9FEBF473198C}" dt="2023-05-07T00:04:39.873" v="276" actId="1076"/>
          <ac:picMkLst>
            <pc:docMk/>
            <pc:sldMk cId="2756860013" sldId="331"/>
            <ac:picMk id="8" creationId="{5C6AC40D-7ACB-E216-4F19-EB823293B6BD}"/>
          </ac:picMkLst>
        </pc:picChg>
      </pc:sldChg>
    </pc:docChg>
  </pc:docChgLst>
  <pc:docChgLst>
    <pc:chgData name="Sasidaran, Harish" userId="S::hxs210010@utdallas.edu::d5f3619d-674a-469a-b406-b6c5f77b73ae" providerId="AD" clId="Web-{60EFDBB5-D2B5-4C7D-BC12-763F0DE3286E}"/>
    <pc:docChg chg="modSld">
      <pc:chgData name="Sasidaran, Harish" userId="S::hxs210010@utdallas.edu::d5f3619d-674a-469a-b406-b6c5f77b73ae" providerId="AD" clId="Web-{60EFDBB5-D2B5-4C7D-BC12-763F0DE3286E}" dt="2023-05-07T00:11:38.995" v="97"/>
      <pc:docMkLst>
        <pc:docMk/>
      </pc:docMkLst>
      <pc:sldChg chg="addSp delSp modSp">
        <pc:chgData name="Sasidaran, Harish" userId="S::hxs210010@utdallas.edu::d5f3619d-674a-469a-b406-b6c5f77b73ae" providerId="AD" clId="Web-{60EFDBB5-D2B5-4C7D-BC12-763F0DE3286E}" dt="2023-05-07T00:11:38.995" v="97"/>
        <pc:sldMkLst>
          <pc:docMk/>
          <pc:sldMk cId="657741695" sldId="305"/>
        </pc:sldMkLst>
        <pc:spChg chg="add mod">
          <ac:chgData name="Sasidaran, Harish" userId="S::hxs210010@utdallas.edu::d5f3619d-674a-469a-b406-b6c5f77b73ae" providerId="AD" clId="Web-{60EFDBB5-D2B5-4C7D-BC12-763F0DE3286E}" dt="2023-05-07T00:04:30.120" v="92" actId="20577"/>
          <ac:spMkLst>
            <pc:docMk/>
            <pc:sldMk cId="657741695" sldId="305"/>
            <ac:spMk id="7" creationId="{CEB17E02-BF7B-AF6D-3722-D81E162C6721}"/>
          </ac:spMkLst>
        </pc:spChg>
        <pc:graphicFrameChg chg="mod">
          <ac:chgData name="Sasidaran, Harish" userId="S::hxs210010@utdallas.edu::d5f3619d-674a-469a-b406-b6c5f77b73ae" providerId="AD" clId="Web-{60EFDBB5-D2B5-4C7D-BC12-763F0DE3286E}" dt="2023-05-06T23:57:16.039" v="0" actId="1076"/>
          <ac:graphicFrameMkLst>
            <pc:docMk/>
            <pc:sldMk cId="657741695" sldId="305"/>
            <ac:graphicFrameMk id="5" creationId="{ABFE4DEF-6F2E-AEAE-7B26-D8A32E6457C9}"/>
          </ac:graphicFrameMkLst>
        </pc:graphicFrameChg>
        <pc:picChg chg="add del mod">
          <ac:chgData name="Sasidaran, Harish" userId="S::hxs210010@utdallas.edu::d5f3619d-674a-469a-b406-b6c5f77b73ae" providerId="AD" clId="Web-{60EFDBB5-D2B5-4C7D-BC12-763F0DE3286E}" dt="2023-05-07T00:11:12.353" v="94"/>
          <ac:picMkLst>
            <pc:docMk/>
            <pc:sldMk cId="657741695" sldId="305"/>
            <ac:picMk id="2" creationId="{482A883E-5C22-C7BF-9F5B-39DDCED63B97}"/>
          </ac:picMkLst>
        </pc:picChg>
        <pc:picChg chg="add mod">
          <ac:chgData name="Sasidaran, Harish" userId="S::hxs210010@utdallas.edu::d5f3619d-674a-469a-b406-b6c5f77b73ae" providerId="AD" clId="Web-{60EFDBB5-D2B5-4C7D-BC12-763F0DE3286E}" dt="2023-05-07T00:02:25.894" v="87" actId="1076"/>
          <ac:picMkLst>
            <pc:docMk/>
            <pc:sldMk cId="657741695" sldId="305"/>
            <ac:picMk id="8" creationId="{5C6AC40D-7ACB-E216-4F19-EB823293B6BD}"/>
          </ac:picMkLst>
        </pc:picChg>
        <pc:picChg chg="add del mod">
          <ac:chgData name="Sasidaran, Harish" userId="S::hxs210010@utdallas.edu::d5f3619d-674a-469a-b406-b6c5f77b73ae" providerId="AD" clId="Web-{60EFDBB5-D2B5-4C7D-BC12-763F0DE3286E}" dt="2023-05-07T00:11:38.995" v="97"/>
          <ac:picMkLst>
            <pc:docMk/>
            <pc:sldMk cId="657741695" sldId="305"/>
            <ac:picMk id="9" creationId="{2F378A3A-24B3-BF2A-B9DA-97C43E24041C}"/>
          </ac:picMkLst>
        </pc:picChg>
      </pc:sldChg>
    </pc:docChg>
  </pc:docChgLst>
  <pc:docChgLst>
    <pc:chgData name="Chandel, Ishika Singh" userId="9206c39f-d8bb-4cf5-8905-719a8702311f" providerId="ADAL" clId="{68902944-F238-4965-913E-01AB695F3C20}"/>
    <pc:docChg chg="undo redo custSel addSld delSld modSld sldOrd">
      <pc:chgData name="Chandel, Ishika Singh" userId="9206c39f-d8bb-4cf5-8905-719a8702311f" providerId="ADAL" clId="{68902944-F238-4965-913E-01AB695F3C20}" dt="2023-04-15T05:07:34.230" v="5876" actId="1076"/>
      <pc:docMkLst>
        <pc:docMk/>
      </pc:docMkLst>
      <pc:sldChg chg="modSp">
        <pc:chgData name="Chandel, Ishika Singh" userId="9206c39f-d8bb-4cf5-8905-719a8702311f" providerId="ADAL" clId="{68902944-F238-4965-913E-01AB695F3C20}" dt="2023-04-12T03:55:45.349" v="537"/>
        <pc:sldMkLst>
          <pc:docMk/>
          <pc:sldMk cId="302690118" sldId="261"/>
        </pc:sldMkLst>
        <pc:spChg chg="mod">
          <ac:chgData name="Chandel, Ishika Singh" userId="9206c39f-d8bb-4cf5-8905-719a8702311f" providerId="ADAL" clId="{68902944-F238-4965-913E-01AB695F3C20}" dt="2023-04-12T03:55:45.349" v="537"/>
          <ac:spMkLst>
            <pc:docMk/>
            <pc:sldMk cId="302690118" sldId="261"/>
            <ac:spMk id="2" creationId="{C47158DE-18D8-99EE-5411-6BED8FE2EBD5}"/>
          </ac:spMkLst>
        </pc:spChg>
        <pc:spChg chg="mod">
          <ac:chgData name="Chandel, Ishika Singh" userId="9206c39f-d8bb-4cf5-8905-719a8702311f" providerId="ADAL" clId="{68902944-F238-4965-913E-01AB695F3C20}" dt="2023-04-12T03:55:45.349" v="537"/>
          <ac:spMkLst>
            <pc:docMk/>
            <pc:sldMk cId="302690118" sldId="261"/>
            <ac:spMk id="3" creationId="{8E5FE0C7-2D53-6DBF-03DD-03619307E8BB}"/>
          </ac:spMkLst>
        </pc:spChg>
      </pc:sldChg>
      <pc:sldChg chg="delSp mod ord modShow">
        <pc:chgData name="Chandel, Ishika Singh" userId="9206c39f-d8bb-4cf5-8905-719a8702311f" providerId="ADAL" clId="{68902944-F238-4965-913E-01AB695F3C20}" dt="2023-04-15T03:33:56.800" v="4687"/>
        <pc:sldMkLst>
          <pc:docMk/>
          <pc:sldMk cId="269482791" sldId="266"/>
        </pc:sldMkLst>
        <pc:spChg chg="del">
          <ac:chgData name="Chandel, Ishika Singh" userId="9206c39f-d8bb-4cf5-8905-719a8702311f" providerId="ADAL" clId="{68902944-F238-4965-913E-01AB695F3C20}" dt="2023-04-15T00:53:26.349" v="3638" actId="478"/>
          <ac:spMkLst>
            <pc:docMk/>
            <pc:sldMk cId="269482791" sldId="266"/>
            <ac:spMk id="9" creationId="{706EABA8-B8CB-1753-7275-F192C8C07FCB}"/>
          </ac:spMkLst>
        </pc:spChg>
      </pc:sldChg>
      <pc:sldChg chg="ord">
        <pc:chgData name="Chandel, Ishika Singh" userId="9206c39f-d8bb-4cf5-8905-719a8702311f" providerId="ADAL" clId="{68902944-F238-4965-913E-01AB695F3C20}" dt="2023-04-15T01:30:43.516" v="4292"/>
        <pc:sldMkLst>
          <pc:docMk/>
          <pc:sldMk cId="108221790" sldId="269"/>
        </pc:sldMkLst>
      </pc:sldChg>
      <pc:sldChg chg="modSp mod">
        <pc:chgData name="Chandel, Ishika Singh" userId="9206c39f-d8bb-4cf5-8905-719a8702311f" providerId="ADAL" clId="{68902944-F238-4965-913E-01AB695F3C20}" dt="2023-04-15T03:40:51.470" v="4733" actId="20577"/>
        <pc:sldMkLst>
          <pc:docMk/>
          <pc:sldMk cId="808168616" sldId="272"/>
        </pc:sldMkLst>
        <pc:spChg chg="mod">
          <ac:chgData name="Chandel, Ishika Singh" userId="9206c39f-d8bb-4cf5-8905-719a8702311f" providerId="ADAL" clId="{68902944-F238-4965-913E-01AB695F3C20}" dt="2023-04-15T03:40:51.470" v="4733" actId="20577"/>
          <ac:spMkLst>
            <pc:docMk/>
            <pc:sldMk cId="808168616" sldId="272"/>
            <ac:spMk id="16" creationId="{2CDC8D72-9F35-B393-891B-A36CC349426B}"/>
          </ac:spMkLst>
        </pc:spChg>
      </pc:sldChg>
      <pc:sldChg chg="modSp">
        <pc:chgData name="Chandel, Ishika Singh" userId="9206c39f-d8bb-4cf5-8905-719a8702311f" providerId="ADAL" clId="{68902944-F238-4965-913E-01AB695F3C20}" dt="2023-04-12T03:55:45.349" v="537"/>
        <pc:sldMkLst>
          <pc:docMk/>
          <pc:sldMk cId="4268414398" sldId="274"/>
        </pc:sldMkLst>
        <pc:spChg chg="mod">
          <ac:chgData name="Chandel, Ishika Singh" userId="9206c39f-d8bb-4cf5-8905-719a8702311f" providerId="ADAL" clId="{68902944-F238-4965-913E-01AB695F3C20}" dt="2023-04-12T03:55:45.349" v="537"/>
          <ac:spMkLst>
            <pc:docMk/>
            <pc:sldMk cId="4268414398" sldId="274"/>
            <ac:spMk id="2" creationId="{37D33188-A941-FF8B-D2F9-C714674D6383}"/>
          </ac:spMkLst>
        </pc:spChg>
        <pc:spChg chg="mod">
          <ac:chgData name="Chandel, Ishika Singh" userId="9206c39f-d8bb-4cf5-8905-719a8702311f" providerId="ADAL" clId="{68902944-F238-4965-913E-01AB695F3C20}" dt="2023-04-12T03:55:45.349" v="537"/>
          <ac:spMkLst>
            <pc:docMk/>
            <pc:sldMk cId="4268414398" sldId="274"/>
            <ac:spMk id="3" creationId="{EDCCFCA5-31A5-7660-0ECA-51BCC64D064D}"/>
          </ac:spMkLst>
        </pc:spChg>
      </pc:sldChg>
      <pc:sldChg chg="mod ord modShow">
        <pc:chgData name="Chandel, Ishika Singh" userId="9206c39f-d8bb-4cf5-8905-719a8702311f" providerId="ADAL" clId="{68902944-F238-4965-913E-01AB695F3C20}" dt="2023-04-15T01:31:14.543" v="4294"/>
        <pc:sldMkLst>
          <pc:docMk/>
          <pc:sldMk cId="1017607851" sldId="275"/>
        </pc:sldMkLst>
      </pc:sldChg>
      <pc:sldChg chg="addSp delSp modSp add del mod">
        <pc:chgData name="Chandel, Ishika Singh" userId="9206c39f-d8bb-4cf5-8905-719a8702311f" providerId="ADAL" clId="{68902944-F238-4965-913E-01AB695F3C20}" dt="2023-04-06T23:09:55.953" v="535" actId="47"/>
        <pc:sldMkLst>
          <pc:docMk/>
          <pc:sldMk cId="2477482976" sldId="277"/>
        </pc:sldMkLst>
        <pc:spChg chg="mod">
          <ac:chgData name="Chandel, Ishika Singh" userId="9206c39f-d8bb-4cf5-8905-719a8702311f" providerId="ADAL" clId="{68902944-F238-4965-913E-01AB695F3C20}" dt="2023-04-06T22:12:21.864" v="211" actId="14100"/>
          <ac:spMkLst>
            <pc:docMk/>
            <pc:sldMk cId="2477482976" sldId="277"/>
            <ac:spMk id="9" creationId="{FEEC27AA-716B-CC85-1497-F9948C7DA8EB}"/>
          </ac:spMkLst>
        </pc:spChg>
        <pc:spChg chg="add del mod">
          <ac:chgData name="Chandel, Ishika Singh" userId="9206c39f-d8bb-4cf5-8905-719a8702311f" providerId="ADAL" clId="{68902944-F238-4965-913E-01AB695F3C20}" dt="2023-04-06T22:12:23.756" v="214" actId="478"/>
          <ac:spMkLst>
            <pc:docMk/>
            <pc:sldMk cId="2477482976" sldId="277"/>
            <ac:spMk id="13" creationId="{167334F7-48D7-C27D-8370-40F5A7757467}"/>
          </ac:spMkLst>
        </pc:spChg>
        <pc:spChg chg="add del mod">
          <ac:chgData name="Chandel, Ishika Singh" userId="9206c39f-d8bb-4cf5-8905-719a8702311f" providerId="ADAL" clId="{68902944-F238-4965-913E-01AB695F3C20}" dt="2023-04-06T22:12:23.756" v="214" actId="478"/>
          <ac:spMkLst>
            <pc:docMk/>
            <pc:sldMk cId="2477482976" sldId="277"/>
            <ac:spMk id="14" creationId="{18E5AF3F-AB8F-0E61-779B-27F7B8AE622B}"/>
          </ac:spMkLst>
        </pc:spChg>
        <pc:spChg chg="mod">
          <ac:chgData name="Chandel, Ishika Singh" userId="9206c39f-d8bb-4cf5-8905-719a8702311f" providerId="ADAL" clId="{68902944-F238-4965-913E-01AB695F3C20}" dt="2023-04-06T22:00:11.878" v="170" actId="20577"/>
          <ac:spMkLst>
            <pc:docMk/>
            <pc:sldMk cId="2477482976" sldId="277"/>
            <ac:spMk id="19" creationId="{4D176229-F2B4-3869-100E-330D9B2886F6}"/>
          </ac:spMkLst>
        </pc:spChg>
        <pc:spChg chg="mod">
          <ac:chgData name="Chandel, Ishika Singh" userId="9206c39f-d8bb-4cf5-8905-719a8702311f" providerId="ADAL" clId="{68902944-F238-4965-913E-01AB695F3C20}" dt="2023-04-06T21:59:43.895" v="153" actId="20577"/>
          <ac:spMkLst>
            <pc:docMk/>
            <pc:sldMk cId="2477482976" sldId="277"/>
            <ac:spMk id="22" creationId="{2B9C7B44-3D00-1B11-8098-12FB050A0CA2}"/>
          </ac:spMkLst>
        </pc:spChg>
        <pc:spChg chg="mod">
          <ac:chgData name="Chandel, Ishika Singh" userId="9206c39f-d8bb-4cf5-8905-719a8702311f" providerId="ADAL" clId="{68902944-F238-4965-913E-01AB695F3C20}" dt="2023-04-06T21:56:33.462" v="122" actId="20577"/>
          <ac:spMkLst>
            <pc:docMk/>
            <pc:sldMk cId="2477482976" sldId="277"/>
            <ac:spMk id="25" creationId="{31AECEA3-8F5A-E403-1156-27D8FAD7DE14}"/>
          </ac:spMkLst>
        </pc:spChg>
        <pc:spChg chg="mod">
          <ac:chgData name="Chandel, Ishika Singh" userId="9206c39f-d8bb-4cf5-8905-719a8702311f" providerId="ADAL" clId="{68902944-F238-4965-913E-01AB695F3C20}" dt="2023-04-06T21:42:33.305" v="30" actId="20577"/>
          <ac:spMkLst>
            <pc:docMk/>
            <pc:sldMk cId="2477482976" sldId="277"/>
            <ac:spMk id="64" creationId="{DFC8355D-A29A-50FC-AD04-1809949CAF41}"/>
          </ac:spMkLst>
        </pc:spChg>
        <pc:spChg chg="mod">
          <ac:chgData name="Chandel, Ishika Singh" userId="9206c39f-d8bb-4cf5-8905-719a8702311f" providerId="ADAL" clId="{68902944-F238-4965-913E-01AB695F3C20}" dt="2023-04-06T21:57:01.936" v="142" actId="20577"/>
          <ac:spMkLst>
            <pc:docMk/>
            <pc:sldMk cId="2477482976" sldId="277"/>
            <ac:spMk id="88" creationId="{C90632A5-7B7B-9553-68C5-211D58B7958B}"/>
          </ac:spMkLst>
        </pc:spChg>
        <pc:spChg chg="mod">
          <ac:chgData name="Chandel, Ishika Singh" userId="9206c39f-d8bb-4cf5-8905-719a8702311f" providerId="ADAL" clId="{68902944-F238-4965-913E-01AB695F3C20}" dt="2023-04-06T21:43:05.174" v="31"/>
          <ac:spMkLst>
            <pc:docMk/>
            <pc:sldMk cId="2477482976" sldId="277"/>
            <ac:spMk id="91" creationId="{341CDB0A-0ADC-8E8C-8921-059FBE94948E}"/>
          </ac:spMkLst>
        </pc:spChg>
        <pc:spChg chg="mod">
          <ac:chgData name="Chandel, Ishika Singh" userId="9206c39f-d8bb-4cf5-8905-719a8702311f" providerId="ADAL" clId="{68902944-F238-4965-913E-01AB695F3C20}" dt="2023-04-06T21:55:07.779" v="85" actId="313"/>
          <ac:spMkLst>
            <pc:docMk/>
            <pc:sldMk cId="2477482976" sldId="277"/>
            <ac:spMk id="94" creationId="{992302E6-0BEF-6D33-94F7-EEADDAEECC90}"/>
          </ac:spMkLst>
        </pc:spChg>
        <pc:spChg chg="mod">
          <ac:chgData name="Chandel, Ishika Singh" userId="9206c39f-d8bb-4cf5-8905-719a8702311f" providerId="ADAL" clId="{68902944-F238-4965-913E-01AB695F3C20}" dt="2023-04-06T22:02:34.762" v="202" actId="20577"/>
          <ac:spMkLst>
            <pc:docMk/>
            <pc:sldMk cId="2477482976" sldId="277"/>
            <ac:spMk id="100" creationId="{510CB949-1C46-59CF-236E-A61B864D8FA8}"/>
          </ac:spMkLst>
        </pc:spChg>
        <pc:spChg chg="mod">
          <ac:chgData name="Chandel, Ishika Singh" userId="9206c39f-d8bb-4cf5-8905-719a8702311f" providerId="ADAL" clId="{68902944-F238-4965-913E-01AB695F3C20}" dt="2023-04-06T21:57:16.511" v="151" actId="20577"/>
          <ac:spMkLst>
            <pc:docMk/>
            <pc:sldMk cId="2477482976" sldId="277"/>
            <ac:spMk id="124" creationId="{061D90EE-7026-15AE-F9D3-BBD3796796AF}"/>
          </ac:spMkLst>
        </pc:spChg>
        <pc:spChg chg="add del mod">
          <ac:chgData name="Chandel, Ishika Singh" userId="9206c39f-d8bb-4cf5-8905-719a8702311f" providerId="ADAL" clId="{68902944-F238-4965-913E-01AB695F3C20}" dt="2023-04-06T21:42:03.802" v="14" actId="478"/>
          <ac:spMkLst>
            <pc:docMk/>
            <pc:sldMk cId="2477482976" sldId="277"/>
            <ac:spMk id="169" creationId="{286D3069-66B6-B3CA-59B1-830A0B30B0C9}"/>
          </ac:spMkLst>
        </pc:spChg>
        <pc:spChg chg="mod">
          <ac:chgData name="Chandel, Ishika Singh" userId="9206c39f-d8bb-4cf5-8905-719a8702311f" providerId="ADAL" clId="{68902944-F238-4965-913E-01AB695F3C20}" dt="2023-04-06T21:42:03.802" v="14" actId="478"/>
          <ac:spMkLst>
            <pc:docMk/>
            <pc:sldMk cId="2477482976" sldId="277"/>
            <ac:spMk id="170" creationId="{EF23DA87-0E6E-A0D5-2C2F-A65AE45CAA19}"/>
          </ac:spMkLst>
        </pc:spChg>
        <pc:grpChg chg="add del">
          <ac:chgData name="Chandel, Ishika Singh" userId="9206c39f-d8bb-4cf5-8905-719a8702311f" providerId="ADAL" clId="{68902944-F238-4965-913E-01AB695F3C20}" dt="2023-04-06T22:12:23.756" v="214" actId="478"/>
          <ac:grpSpMkLst>
            <pc:docMk/>
            <pc:sldMk cId="2477482976" sldId="277"/>
            <ac:grpSpMk id="12" creationId="{E33F24C3-0971-3BD4-2BD0-3261F542DB93}"/>
          </ac:grpSpMkLst>
        </pc:grpChg>
        <pc:grpChg chg="mod">
          <ac:chgData name="Chandel, Ishika Singh" userId="9206c39f-d8bb-4cf5-8905-719a8702311f" providerId="ADAL" clId="{68902944-F238-4965-913E-01AB695F3C20}" dt="2023-04-06T22:11:32.009" v="204" actId="14100"/>
          <ac:grpSpMkLst>
            <pc:docMk/>
            <pc:sldMk cId="2477482976" sldId="277"/>
            <ac:grpSpMk id="158" creationId="{60C856D8-F9C8-7558-D662-4D3C8D9F2A98}"/>
          </ac:grpSpMkLst>
        </pc:grpChg>
        <pc:grpChg chg="mod">
          <ac:chgData name="Chandel, Ishika Singh" userId="9206c39f-d8bb-4cf5-8905-719a8702311f" providerId="ADAL" clId="{68902944-F238-4965-913E-01AB695F3C20}" dt="2023-04-06T22:03:28.199" v="203" actId="1076"/>
          <ac:grpSpMkLst>
            <pc:docMk/>
            <pc:sldMk cId="2477482976" sldId="277"/>
            <ac:grpSpMk id="161" creationId="{A6660532-287C-41F6-8C93-902EE1EB5E52}"/>
          </ac:grpSpMkLst>
        </pc:grpChg>
        <pc:grpChg chg="add del">
          <ac:chgData name="Chandel, Ishika Singh" userId="9206c39f-d8bb-4cf5-8905-719a8702311f" providerId="ADAL" clId="{68902944-F238-4965-913E-01AB695F3C20}" dt="2023-04-06T21:42:03.802" v="14" actId="478"/>
          <ac:grpSpMkLst>
            <pc:docMk/>
            <pc:sldMk cId="2477482976" sldId="277"/>
            <ac:grpSpMk id="168" creationId="{3D3CA54D-FBE8-2272-1651-02731F9D301D}"/>
          </ac:grpSpMkLst>
        </pc:grpChg>
      </pc:sldChg>
      <pc:sldChg chg="addSp delSp modSp add mod ord modShow modNotesTx">
        <pc:chgData name="Chandel, Ishika Singh" userId="9206c39f-d8bb-4cf5-8905-719a8702311f" providerId="ADAL" clId="{68902944-F238-4965-913E-01AB695F3C20}" dt="2023-04-15T01:31:21.129" v="4296"/>
        <pc:sldMkLst>
          <pc:docMk/>
          <pc:sldMk cId="859540538" sldId="278"/>
        </pc:sldMkLst>
        <pc:spChg chg="mod">
          <ac:chgData name="Chandel, Ishika Singh" userId="9206c39f-d8bb-4cf5-8905-719a8702311f" providerId="ADAL" clId="{68902944-F238-4965-913E-01AB695F3C20}" dt="2023-04-12T03:54:59.055" v="536" actId="1076"/>
          <ac:spMkLst>
            <pc:docMk/>
            <pc:sldMk cId="859540538" sldId="278"/>
            <ac:spMk id="2" creationId="{57EB8B58-2478-CF10-D354-491C0500B0B8}"/>
          </ac:spMkLst>
        </pc:spChg>
        <pc:spChg chg="mod">
          <ac:chgData name="Chandel, Ishika Singh" userId="9206c39f-d8bb-4cf5-8905-719a8702311f" providerId="ADAL" clId="{68902944-F238-4965-913E-01AB695F3C20}" dt="2023-04-06T22:32:19.638" v="445" actId="14100"/>
          <ac:spMkLst>
            <pc:docMk/>
            <pc:sldMk cId="859540538" sldId="278"/>
            <ac:spMk id="3" creationId="{48547B2B-89F1-646A-D4D5-18B24AB41A07}"/>
          </ac:spMkLst>
        </pc:spChg>
        <pc:spChg chg="mod">
          <ac:chgData name="Chandel, Ishika Singh" userId="9206c39f-d8bb-4cf5-8905-719a8702311f" providerId="ADAL" clId="{68902944-F238-4965-913E-01AB695F3C20}" dt="2023-04-06T22:32:09.262" v="443" actId="14100"/>
          <ac:spMkLst>
            <pc:docMk/>
            <pc:sldMk cId="859540538" sldId="278"/>
            <ac:spMk id="4" creationId="{B2EBDDE7-FC66-6F22-06E1-F96AA5AC618F}"/>
          </ac:spMkLst>
        </pc:spChg>
        <pc:spChg chg="del">
          <ac:chgData name="Chandel, Ishika Singh" userId="9206c39f-d8bb-4cf5-8905-719a8702311f" providerId="ADAL" clId="{68902944-F238-4965-913E-01AB695F3C20}" dt="2023-04-06T22:12:56.104" v="220" actId="478"/>
          <ac:spMkLst>
            <pc:docMk/>
            <pc:sldMk cId="859540538" sldId="278"/>
            <ac:spMk id="5" creationId="{A5C87F2A-1FBF-B951-AC56-1098DF7A16E0}"/>
          </ac:spMkLst>
        </pc:spChg>
        <pc:spChg chg="add mod">
          <ac:chgData name="Chandel, Ishika Singh" userId="9206c39f-d8bb-4cf5-8905-719a8702311f" providerId="ADAL" clId="{68902944-F238-4965-913E-01AB695F3C20}" dt="2023-04-12T03:59:13.439" v="585" actId="1076"/>
          <ac:spMkLst>
            <pc:docMk/>
            <pc:sldMk cId="859540538" sldId="278"/>
            <ac:spMk id="5" creationId="{D7D149A1-BC77-8318-4637-0A11A4834636}"/>
          </ac:spMkLst>
        </pc:spChg>
        <pc:spChg chg="del mod">
          <ac:chgData name="Chandel, Ishika Singh" userId="9206c39f-d8bb-4cf5-8905-719a8702311f" providerId="ADAL" clId="{68902944-F238-4965-913E-01AB695F3C20}" dt="2023-04-06T22:12:49.264" v="217" actId="478"/>
          <ac:spMkLst>
            <pc:docMk/>
            <pc:sldMk cId="859540538" sldId="278"/>
            <ac:spMk id="6" creationId="{19899BC2-41B6-B117-999F-DFFC12BB7C81}"/>
          </ac:spMkLst>
        </pc:spChg>
        <pc:spChg chg="del">
          <ac:chgData name="Chandel, Ishika Singh" userId="9206c39f-d8bb-4cf5-8905-719a8702311f" providerId="ADAL" clId="{68902944-F238-4965-913E-01AB695F3C20}" dt="2023-04-06T22:12:51.838" v="218" actId="478"/>
          <ac:spMkLst>
            <pc:docMk/>
            <pc:sldMk cId="859540538" sldId="278"/>
            <ac:spMk id="7" creationId="{F7455724-BC97-374A-1A10-C2E8892F7A5B}"/>
          </ac:spMkLst>
        </pc:spChg>
        <pc:spChg chg="del">
          <ac:chgData name="Chandel, Ishika Singh" userId="9206c39f-d8bb-4cf5-8905-719a8702311f" providerId="ADAL" clId="{68902944-F238-4965-913E-01AB695F3C20}" dt="2023-04-06T22:12:54.018" v="219" actId="478"/>
          <ac:spMkLst>
            <pc:docMk/>
            <pc:sldMk cId="859540538" sldId="278"/>
            <ac:spMk id="8" creationId="{11438048-2D43-B87A-5B1C-B7478345F4DA}"/>
          </ac:spMkLst>
        </pc:spChg>
        <pc:spChg chg="mod">
          <ac:chgData name="Chandel, Ishika Singh" userId="9206c39f-d8bb-4cf5-8905-719a8702311f" providerId="ADAL" clId="{68902944-F238-4965-913E-01AB695F3C20}" dt="2023-04-14T22:40:26.852" v="2110" actId="20577"/>
          <ac:spMkLst>
            <pc:docMk/>
            <pc:sldMk cId="859540538" sldId="278"/>
            <ac:spMk id="9" creationId="{FEEC27AA-716B-CC85-1497-F9948C7DA8EB}"/>
          </ac:spMkLst>
        </pc:spChg>
        <pc:spChg chg="mod">
          <ac:chgData name="Chandel, Ishika Singh" userId="9206c39f-d8bb-4cf5-8905-719a8702311f" providerId="ADAL" clId="{68902944-F238-4965-913E-01AB695F3C20}" dt="2023-04-12T04:03:00.587" v="647" actId="113"/>
          <ac:spMkLst>
            <pc:docMk/>
            <pc:sldMk cId="859540538" sldId="278"/>
            <ac:spMk id="10" creationId="{C3F2F4C9-4FEC-534E-04D3-369264B2F6B6}"/>
          </ac:spMkLst>
        </pc:spChg>
        <pc:spChg chg="del">
          <ac:chgData name="Chandel, Ishika Singh" userId="9206c39f-d8bb-4cf5-8905-719a8702311f" providerId="ADAL" clId="{68902944-F238-4965-913E-01AB695F3C20}" dt="2023-04-06T22:14:27.486" v="263" actId="478"/>
          <ac:spMkLst>
            <pc:docMk/>
            <pc:sldMk cId="859540538" sldId="278"/>
            <ac:spMk id="13" creationId="{167334F7-48D7-C27D-8370-40F5A7757467}"/>
          </ac:spMkLst>
        </pc:spChg>
        <pc:spChg chg="del">
          <ac:chgData name="Chandel, Ishika Singh" userId="9206c39f-d8bb-4cf5-8905-719a8702311f" providerId="ADAL" clId="{68902944-F238-4965-913E-01AB695F3C20}" dt="2023-04-06T22:14:32.421" v="264" actId="478"/>
          <ac:spMkLst>
            <pc:docMk/>
            <pc:sldMk cId="859540538" sldId="278"/>
            <ac:spMk id="14" creationId="{18E5AF3F-AB8F-0E61-779B-27F7B8AE622B}"/>
          </ac:spMkLst>
        </pc:spChg>
        <pc:spChg chg="mod">
          <ac:chgData name="Chandel, Ishika Singh" userId="9206c39f-d8bb-4cf5-8905-719a8702311f" providerId="ADAL" clId="{68902944-F238-4965-913E-01AB695F3C20}" dt="2023-04-14T22:40:13.325" v="2106"/>
          <ac:spMkLst>
            <pc:docMk/>
            <pc:sldMk cId="859540538" sldId="278"/>
            <ac:spMk id="16" creationId="{ED3E46DA-24F0-9321-8672-AAADA471D128}"/>
          </ac:spMkLst>
        </pc:spChg>
        <pc:spChg chg="mod">
          <ac:chgData name="Chandel, Ishika Singh" userId="9206c39f-d8bb-4cf5-8905-719a8702311f" providerId="ADAL" clId="{68902944-F238-4965-913E-01AB695F3C20}" dt="2023-04-12T04:03:00.587" v="647" actId="113"/>
          <ac:spMkLst>
            <pc:docMk/>
            <pc:sldMk cId="859540538" sldId="278"/>
            <ac:spMk id="17" creationId="{CDC6D46B-7773-9F78-CD2D-647E5A86EDB1}"/>
          </ac:spMkLst>
        </pc:spChg>
        <pc:spChg chg="del">
          <ac:chgData name="Chandel, Ishika Singh" userId="9206c39f-d8bb-4cf5-8905-719a8702311f" providerId="ADAL" clId="{68902944-F238-4965-913E-01AB695F3C20}" dt="2023-04-06T22:14:27.486" v="263" actId="478"/>
          <ac:spMkLst>
            <pc:docMk/>
            <pc:sldMk cId="859540538" sldId="278"/>
            <ac:spMk id="19" creationId="{4D176229-F2B4-3869-100E-330D9B2886F6}"/>
          </ac:spMkLst>
        </pc:spChg>
        <pc:spChg chg="del">
          <ac:chgData name="Chandel, Ishika Singh" userId="9206c39f-d8bb-4cf5-8905-719a8702311f" providerId="ADAL" clId="{68902944-F238-4965-913E-01AB695F3C20}" dt="2023-04-06T22:14:36.003" v="265" actId="478"/>
          <ac:spMkLst>
            <pc:docMk/>
            <pc:sldMk cId="859540538" sldId="278"/>
            <ac:spMk id="20" creationId="{8EACBBF5-0796-9C47-BC70-C2F54782EA5A}"/>
          </ac:spMkLst>
        </pc:spChg>
        <pc:spChg chg="mod">
          <ac:chgData name="Chandel, Ishika Singh" userId="9206c39f-d8bb-4cf5-8905-719a8702311f" providerId="ADAL" clId="{68902944-F238-4965-913E-01AB695F3C20}" dt="2023-04-14T22:41:32.715" v="2122" actId="20577"/>
          <ac:spMkLst>
            <pc:docMk/>
            <pc:sldMk cId="859540538" sldId="278"/>
            <ac:spMk id="22" creationId="{2B9C7B44-3D00-1B11-8098-12FB050A0CA2}"/>
          </ac:spMkLst>
        </pc:spChg>
        <pc:spChg chg="mod">
          <ac:chgData name="Chandel, Ishika Singh" userId="9206c39f-d8bb-4cf5-8905-719a8702311f" providerId="ADAL" clId="{68902944-F238-4965-913E-01AB695F3C20}" dt="2023-04-12T04:03:00.587" v="647" actId="113"/>
          <ac:spMkLst>
            <pc:docMk/>
            <pc:sldMk cId="859540538" sldId="278"/>
            <ac:spMk id="23" creationId="{486347F1-2AB1-D917-E664-D5BDC23B5047}"/>
          </ac:spMkLst>
        </pc:spChg>
        <pc:spChg chg="del">
          <ac:chgData name="Chandel, Ishika Singh" userId="9206c39f-d8bb-4cf5-8905-719a8702311f" providerId="ADAL" clId="{68902944-F238-4965-913E-01AB695F3C20}" dt="2023-04-06T22:14:27.486" v="263" actId="478"/>
          <ac:spMkLst>
            <pc:docMk/>
            <pc:sldMk cId="859540538" sldId="278"/>
            <ac:spMk id="25" creationId="{31AECEA3-8F5A-E403-1156-27D8FAD7DE14}"/>
          </ac:spMkLst>
        </pc:spChg>
        <pc:spChg chg="del">
          <ac:chgData name="Chandel, Ishika Singh" userId="9206c39f-d8bb-4cf5-8905-719a8702311f" providerId="ADAL" clId="{68902944-F238-4965-913E-01AB695F3C20}" dt="2023-04-06T22:14:41.041" v="266" actId="478"/>
          <ac:spMkLst>
            <pc:docMk/>
            <pc:sldMk cId="859540538" sldId="278"/>
            <ac:spMk id="26" creationId="{E373CEB3-502C-4174-AE91-3417472AC57B}"/>
          </ac:spMkLst>
        </pc:spChg>
        <pc:spChg chg="add del mod">
          <ac:chgData name="Chandel, Ishika Singh" userId="9206c39f-d8bb-4cf5-8905-719a8702311f" providerId="ADAL" clId="{68902944-F238-4965-913E-01AB695F3C20}" dt="2023-04-06T22:22:14.741" v="370" actId="478"/>
          <ac:spMkLst>
            <pc:docMk/>
            <pc:sldMk cId="859540538" sldId="278"/>
            <ac:spMk id="27" creationId="{2627E0FB-B662-0391-C686-C0FB4D231197}"/>
          </ac:spMkLst>
        </pc:spChg>
        <pc:spChg chg="mod">
          <ac:chgData name="Chandel, Ishika Singh" userId="9206c39f-d8bb-4cf5-8905-719a8702311f" providerId="ADAL" clId="{68902944-F238-4965-913E-01AB695F3C20}" dt="2023-04-06T22:46:46.950" v="534" actId="1076"/>
          <ac:spMkLst>
            <pc:docMk/>
            <pc:sldMk cId="859540538" sldId="278"/>
            <ac:spMk id="28" creationId="{87C41E41-26D2-C630-73C0-63E633801E2A}"/>
          </ac:spMkLst>
        </pc:spChg>
        <pc:spChg chg="add mod">
          <ac:chgData name="Chandel, Ishika Singh" userId="9206c39f-d8bb-4cf5-8905-719a8702311f" providerId="ADAL" clId="{68902944-F238-4965-913E-01AB695F3C20}" dt="2023-04-06T22:17:05.236" v="284" actId="571"/>
          <ac:spMkLst>
            <pc:docMk/>
            <pc:sldMk cId="859540538" sldId="278"/>
            <ac:spMk id="28" creationId="{B7FF21CA-ADBB-20F4-1677-140D3009BA2E}"/>
          </ac:spMkLst>
        </pc:spChg>
        <pc:spChg chg="mod">
          <ac:chgData name="Chandel, Ishika Singh" userId="9206c39f-d8bb-4cf5-8905-719a8702311f" providerId="ADAL" clId="{68902944-F238-4965-913E-01AB695F3C20}" dt="2023-04-12T04:03:00.587" v="647" actId="113"/>
          <ac:spMkLst>
            <pc:docMk/>
            <pc:sldMk cId="859540538" sldId="278"/>
            <ac:spMk id="33" creationId="{E028E6A8-C63C-A2DB-0E25-55CEBCF3C384}"/>
          </ac:spMkLst>
        </pc:spChg>
        <pc:spChg chg="mod">
          <ac:chgData name="Chandel, Ishika Singh" userId="9206c39f-d8bb-4cf5-8905-719a8702311f" providerId="ADAL" clId="{68902944-F238-4965-913E-01AB695F3C20}" dt="2023-04-12T04:03:00.587" v="647" actId="113"/>
          <ac:spMkLst>
            <pc:docMk/>
            <pc:sldMk cId="859540538" sldId="278"/>
            <ac:spMk id="34" creationId="{A1E06F1B-1296-9361-7209-86954C6EB41F}"/>
          </ac:spMkLst>
        </pc:spChg>
        <pc:spChg chg="mod">
          <ac:chgData name="Chandel, Ishika Singh" userId="9206c39f-d8bb-4cf5-8905-719a8702311f" providerId="ADAL" clId="{68902944-F238-4965-913E-01AB695F3C20}" dt="2023-04-12T04:03:00.587" v="647" actId="113"/>
          <ac:spMkLst>
            <pc:docMk/>
            <pc:sldMk cId="859540538" sldId="278"/>
            <ac:spMk id="35" creationId="{5E0802C3-C019-CF24-895B-8F070DE2D5EF}"/>
          </ac:spMkLst>
        </pc:spChg>
        <pc:spChg chg="mod">
          <ac:chgData name="Chandel, Ishika Singh" userId="9206c39f-d8bb-4cf5-8905-719a8702311f" providerId="ADAL" clId="{68902944-F238-4965-913E-01AB695F3C20}" dt="2023-04-12T04:03:00.587" v="647" actId="113"/>
          <ac:spMkLst>
            <pc:docMk/>
            <pc:sldMk cId="859540538" sldId="278"/>
            <ac:spMk id="36" creationId="{8F549364-21BC-8EE1-105F-946625E6446B}"/>
          </ac:spMkLst>
        </pc:spChg>
        <pc:spChg chg="mod">
          <ac:chgData name="Chandel, Ishika Singh" userId="9206c39f-d8bb-4cf5-8905-719a8702311f" providerId="ADAL" clId="{68902944-F238-4965-913E-01AB695F3C20}" dt="2023-04-12T04:03:00.587" v="647" actId="113"/>
          <ac:spMkLst>
            <pc:docMk/>
            <pc:sldMk cId="859540538" sldId="278"/>
            <ac:spMk id="37" creationId="{DA1F548C-AC68-3BFE-49D5-0EA0FA1CC1D5}"/>
          </ac:spMkLst>
        </pc:spChg>
        <pc:spChg chg="mod">
          <ac:chgData name="Chandel, Ishika Singh" userId="9206c39f-d8bb-4cf5-8905-719a8702311f" providerId="ADAL" clId="{68902944-F238-4965-913E-01AB695F3C20}" dt="2023-04-12T04:03:00.587" v="647" actId="113"/>
          <ac:spMkLst>
            <pc:docMk/>
            <pc:sldMk cId="859540538" sldId="278"/>
            <ac:spMk id="38" creationId="{FD4CB1D5-57D4-3778-6801-29CB2B6047FE}"/>
          </ac:spMkLst>
        </pc:spChg>
        <pc:spChg chg="mod">
          <ac:chgData name="Chandel, Ishika Singh" userId="9206c39f-d8bb-4cf5-8905-719a8702311f" providerId="ADAL" clId="{68902944-F238-4965-913E-01AB695F3C20}" dt="2023-04-12T04:03:00.587" v="647" actId="113"/>
          <ac:spMkLst>
            <pc:docMk/>
            <pc:sldMk cId="859540538" sldId="278"/>
            <ac:spMk id="43" creationId="{AAF84193-6317-3AF2-1858-AFEDCF3E39C1}"/>
          </ac:spMkLst>
        </pc:spChg>
        <pc:spChg chg="mod">
          <ac:chgData name="Chandel, Ishika Singh" userId="9206c39f-d8bb-4cf5-8905-719a8702311f" providerId="ADAL" clId="{68902944-F238-4965-913E-01AB695F3C20}" dt="2023-04-12T04:03:00.587" v="647" actId="113"/>
          <ac:spMkLst>
            <pc:docMk/>
            <pc:sldMk cId="859540538" sldId="278"/>
            <ac:spMk id="44" creationId="{61B0CD5E-EC15-3645-19E1-4BAF6A313D36}"/>
          </ac:spMkLst>
        </pc:spChg>
        <pc:spChg chg="mod">
          <ac:chgData name="Chandel, Ishika Singh" userId="9206c39f-d8bb-4cf5-8905-719a8702311f" providerId="ADAL" clId="{68902944-F238-4965-913E-01AB695F3C20}" dt="2023-04-12T04:03:00.587" v="647" actId="113"/>
          <ac:spMkLst>
            <pc:docMk/>
            <pc:sldMk cId="859540538" sldId="278"/>
            <ac:spMk id="45" creationId="{379925FF-ADDB-746D-F40E-FD4624AAFA05}"/>
          </ac:spMkLst>
        </pc:spChg>
        <pc:spChg chg="mod">
          <ac:chgData name="Chandel, Ishika Singh" userId="9206c39f-d8bb-4cf5-8905-719a8702311f" providerId="ADAL" clId="{68902944-F238-4965-913E-01AB695F3C20}" dt="2023-04-12T04:03:00.587" v="647" actId="113"/>
          <ac:spMkLst>
            <pc:docMk/>
            <pc:sldMk cId="859540538" sldId="278"/>
            <ac:spMk id="46" creationId="{1EEF6DFC-14BE-5760-FEDE-2F6A9B090140}"/>
          </ac:spMkLst>
        </pc:spChg>
        <pc:spChg chg="mod">
          <ac:chgData name="Chandel, Ishika Singh" userId="9206c39f-d8bb-4cf5-8905-719a8702311f" providerId="ADAL" clId="{68902944-F238-4965-913E-01AB695F3C20}" dt="2023-04-12T04:03:00.587" v="647" actId="113"/>
          <ac:spMkLst>
            <pc:docMk/>
            <pc:sldMk cId="859540538" sldId="278"/>
            <ac:spMk id="47" creationId="{2F2E3E6E-C97F-F433-0CBC-30B0B60E5D72}"/>
          </ac:spMkLst>
        </pc:spChg>
        <pc:spChg chg="mod">
          <ac:chgData name="Chandel, Ishika Singh" userId="9206c39f-d8bb-4cf5-8905-719a8702311f" providerId="ADAL" clId="{68902944-F238-4965-913E-01AB695F3C20}" dt="2023-04-12T04:03:00.587" v="647" actId="113"/>
          <ac:spMkLst>
            <pc:docMk/>
            <pc:sldMk cId="859540538" sldId="278"/>
            <ac:spMk id="48" creationId="{1A0C4C1E-0F46-EE3C-BBEE-704A3B19FBEC}"/>
          </ac:spMkLst>
        </pc:spChg>
        <pc:spChg chg="mod">
          <ac:chgData name="Chandel, Ishika Singh" userId="9206c39f-d8bb-4cf5-8905-719a8702311f" providerId="ADAL" clId="{68902944-F238-4965-913E-01AB695F3C20}" dt="2023-04-12T04:03:00.587" v="647" actId="113"/>
          <ac:spMkLst>
            <pc:docMk/>
            <pc:sldMk cId="859540538" sldId="278"/>
            <ac:spMk id="53" creationId="{C1F781F9-45E6-AE5D-6646-6AA57202B137}"/>
          </ac:spMkLst>
        </pc:spChg>
        <pc:spChg chg="mod">
          <ac:chgData name="Chandel, Ishika Singh" userId="9206c39f-d8bb-4cf5-8905-719a8702311f" providerId="ADAL" clId="{68902944-F238-4965-913E-01AB695F3C20}" dt="2023-04-12T04:03:00.587" v="647" actId="113"/>
          <ac:spMkLst>
            <pc:docMk/>
            <pc:sldMk cId="859540538" sldId="278"/>
            <ac:spMk id="54" creationId="{BA3DB93B-A52F-8F63-C4F4-E02269A842E8}"/>
          </ac:spMkLst>
        </pc:spChg>
        <pc:spChg chg="mod">
          <ac:chgData name="Chandel, Ishika Singh" userId="9206c39f-d8bb-4cf5-8905-719a8702311f" providerId="ADAL" clId="{68902944-F238-4965-913E-01AB695F3C20}" dt="2023-04-12T04:03:00.587" v="647" actId="113"/>
          <ac:spMkLst>
            <pc:docMk/>
            <pc:sldMk cId="859540538" sldId="278"/>
            <ac:spMk id="55" creationId="{93175173-3329-8977-7FD2-D0C44DDFC3E7}"/>
          </ac:spMkLst>
        </pc:spChg>
        <pc:spChg chg="mod">
          <ac:chgData name="Chandel, Ishika Singh" userId="9206c39f-d8bb-4cf5-8905-719a8702311f" providerId="ADAL" clId="{68902944-F238-4965-913E-01AB695F3C20}" dt="2023-04-12T04:03:00.587" v="647" actId="113"/>
          <ac:spMkLst>
            <pc:docMk/>
            <pc:sldMk cId="859540538" sldId="278"/>
            <ac:spMk id="56" creationId="{E50648CD-A2D7-5BB1-2598-4B3DADFF2093}"/>
          </ac:spMkLst>
        </pc:spChg>
        <pc:spChg chg="mod">
          <ac:chgData name="Chandel, Ishika Singh" userId="9206c39f-d8bb-4cf5-8905-719a8702311f" providerId="ADAL" clId="{68902944-F238-4965-913E-01AB695F3C20}" dt="2023-04-12T04:03:00.587" v="647" actId="113"/>
          <ac:spMkLst>
            <pc:docMk/>
            <pc:sldMk cId="859540538" sldId="278"/>
            <ac:spMk id="57" creationId="{ED8C75A6-B85B-C8B5-90C7-B284F688D27C}"/>
          </ac:spMkLst>
        </pc:spChg>
        <pc:spChg chg="mod">
          <ac:chgData name="Chandel, Ishika Singh" userId="9206c39f-d8bb-4cf5-8905-719a8702311f" providerId="ADAL" clId="{68902944-F238-4965-913E-01AB695F3C20}" dt="2023-04-12T04:03:00.587" v="647" actId="113"/>
          <ac:spMkLst>
            <pc:docMk/>
            <pc:sldMk cId="859540538" sldId="278"/>
            <ac:spMk id="58" creationId="{22233152-B424-4B37-614A-AC8D37916431}"/>
          </ac:spMkLst>
        </pc:spChg>
        <pc:spChg chg="mod">
          <ac:chgData name="Chandel, Ishika Singh" userId="9206c39f-d8bb-4cf5-8905-719a8702311f" providerId="ADAL" clId="{68902944-F238-4965-913E-01AB695F3C20}" dt="2023-04-12T04:03:00.587" v="647" actId="113"/>
          <ac:spMkLst>
            <pc:docMk/>
            <pc:sldMk cId="859540538" sldId="278"/>
            <ac:spMk id="63" creationId="{45515BFE-9551-D473-7ED2-5ADE425A3973}"/>
          </ac:spMkLst>
        </pc:spChg>
        <pc:spChg chg="mod">
          <ac:chgData name="Chandel, Ishika Singh" userId="9206c39f-d8bb-4cf5-8905-719a8702311f" providerId="ADAL" clId="{68902944-F238-4965-913E-01AB695F3C20}" dt="2023-04-14T22:52:05.536" v="2262" actId="14100"/>
          <ac:spMkLst>
            <pc:docMk/>
            <pc:sldMk cId="859540538" sldId="278"/>
            <ac:spMk id="64" creationId="{DFC8355D-A29A-50FC-AD04-1809949CAF41}"/>
          </ac:spMkLst>
        </pc:spChg>
        <pc:spChg chg="mod">
          <ac:chgData name="Chandel, Ishika Singh" userId="9206c39f-d8bb-4cf5-8905-719a8702311f" providerId="ADAL" clId="{68902944-F238-4965-913E-01AB695F3C20}" dt="2023-04-14T22:47:00.226" v="2163" actId="14100"/>
          <ac:spMkLst>
            <pc:docMk/>
            <pc:sldMk cId="859540538" sldId="278"/>
            <ac:spMk id="65" creationId="{F1538CAC-55A0-4668-8EE8-BFB01131BFF3}"/>
          </ac:spMkLst>
        </pc:spChg>
        <pc:spChg chg="mod">
          <ac:chgData name="Chandel, Ishika Singh" userId="9206c39f-d8bb-4cf5-8905-719a8702311f" providerId="ADAL" clId="{68902944-F238-4965-913E-01AB695F3C20}" dt="2023-04-12T04:03:00.587" v="647" actId="113"/>
          <ac:spMkLst>
            <pc:docMk/>
            <pc:sldMk cId="859540538" sldId="278"/>
            <ac:spMk id="66" creationId="{AFEC5FD8-4BED-B79F-044A-A9A320C7062A}"/>
          </ac:spMkLst>
        </pc:spChg>
        <pc:spChg chg="mod">
          <ac:chgData name="Chandel, Ishika Singh" userId="9206c39f-d8bb-4cf5-8905-719a8702311f" providerId="ADAL" clId="{68902944-F238-4965-913E-01AB695F3C20}" dt="2023-04-12T04:03:00.587" v="647" actId="113"/>
          <ac:spMkLst>
            <pc:docMk/>
            <pc:sldMk cId="859540538" sldId="278"/>
            <ac:spMk id="67" creationId="{D162DE0D-26E5-F053-1F7E-1AA770056D02}"/>
          </ac:spMkLst>
        </pc:spChg>
        <pc:spChg chg="mod">
          <ac:chgData name="Chandel, Ishika Singh" userId="9206c39f-d8bb-4cf5-8905-719a8702311f" providerId="ADAL" clId="{68902944-F238-4965-913E-01AB695F3C20}" dt="2023-04-12T04:03:00.587" v="647" actId="113"/>
          <ac:spMkLst>
            <pc:docMk/>
            <pc:sldMk cId="859540538" sldId="278"/>
            <ac:spMk id="68" creationId="{73F8933D-57BB-E8BD-FD81-E7127EA970B9}"/>
          </ac:spMkLst>
        </pc:spChg>
        <pc:spChg chg="mod">
          <ac:chgData name="Chandel, Ishika Singh" userId="9206c39f-d8bb-4cf5-8905-719a8702311f" providerId="ADAL" clId="{68902944-F238-4965-913E-01AB695F3C20}" dt="2023-04-12T04:03:00.587" v="647" actId="113"/>
          <ac:spMkLst>
            <pc:docMk/>
            <pc:sldMk cId="859540538" sldId="278"/>
            <ac:spMk id="69" creationId="{434DFC01-DABC-8E4B-E434-18FC84755676}"/>
          </ac:spMkLst>
        </pc:spChg>
        <pc:spChg chg="mod">
          <ac:chgData name="Chandel, Ishika Singh" userId="9206c39f-d8bb-4cf5-8905-719a8702311f" providerId="ADAL" clId="{68902944-F238-4965-913E-01AB695F3C20}" dt="2023-04-12T04:03:00.587" v="647" actId="113"/>
          <ac:spMkLst>
            <pc:docMk/>
            <pc:sldMk cId="859540538" sldId="278"/>
            <ac:spMk id="70" creationId="{CCA06CAB-0803-7105-5FAD-D3170B687E2D}"/>
          </ac:spMkLst>
        </pc:spChg>
        <pc:spChg chg="mod">
          <ac:chgData name="Chandel, Ishika Singh" userId="9206c39f-d8bb-4cf5-8905-719a8702311f" providerId="ADAL" clId="{68902944-F238-4965-913E-01AB695F3C20}" dt="2023-04-06T22:24:20.574" v="383"/>
          <ac:spMkLst>
            <pc:docMk/>
            <pc:sldMk cId="859540538" sldId="278"/>
            <ac:spMk id="75" creationId="{C3C74058-1416-6377-CCFE-80BB8BEA6E50}"/>
          </ac:spMkLst>
        </pc:spChg>
        <pc:spChg chg="mod">
          <ac:chgData name="Chandel, Ishika Singh" userId="9206c39f-d8bb-4cf5-8905-719a8702311f" providerId="ADAL" clId="{68902944-F238-4965-913E-01AB695F3C20}" dt="2023-04-06T22:24:20.574" v="383"/>
          <ac:spMkLst>
            <pc:docMk/>
            <pc:sldMk cId="859540538" sldId="278"/>
            <ac:spMk id="76" creationId="{013F4963-ECEF-D0F1-DCE4-58549EE223AD}"/>
          </ac:spMkLst>
        </pc:spChg>
        <pc:spChg chg="mod">
          <ac:chgData name="Chandel, Ishika Singh" userId="9206c39f-d8bb-4cf5-8905-719a8702311f" providerId="ADAL" clId="{68902944-F238-4965-913E-01AB695F3C20}" dt="2023-04-06T22:24:20.574" v="383"/>
          <ac:spMkLst>
            <pc:docMk/>
            <pc:sldMk cId="859540538" sldId="278"/>
            <ac:spMk id="77" creationId="{217762EB-E466-3691-8EB0-55DC15C03C21}"/>
          </ac:spMkLst>
        </pc:spChg>
        <pc:spChg chg="mod">
          <ac:chgData name="Chandel, Ishika Singh" userId="9206c39f-d8bb-4cf5-8905-719a8702311f" providerId="ADAL" clId="{68902944-F238-4965-913E-01AB695F3C20}" dt="2023-04-06T22:24:20.574" v="383"/>
          <ac:spMkLst>
            <pc:docMk/>
            <pc:sldMk cId="859540538" sldId="278"/>
            <ac:spMk id="78" creationId="{D0884EC6-BB65-4FC1-F138-B0AEF25348B5}"/>
          </ac:spMkLst>
        </pc:spChg>
        <pc:spChg chg="mod">
          <ac:chgData name="Chandel, Ishika Singh" userId="9206c39f-d8bb-4cf5-8905-719a8702311f" providerId="ADAL" clId="{68902944-F238-4965-913E-01AB695F3C20}" dt="2023-04-06T22:24:20.574" v="383"/>
          <ac:spMkLst>
            <pc:docMk/>
            <pc:sldMk cId="859540538" sldId="278"/>
            <ac:spMk id="79" creationId="{F7EC013E-71D8-DF1D-82EE-9B93A07E2912}"/>
          </ac:spMkLst>
        </pc:spChg>
        <pc:spChg chg="mod">
          <ac:chgData name="Chandel, Ishika Singh" userId="9206c39f-d8bb-4cf5-8905-719a8702311f" providerId="ADAL" clId="{68902944-F238-4965-913E-01AB695F3C20}" dt="2023-04-06T22:24:20.574" v="383"/>
          <ac:spMkLst>
            <pc:docMk/>
            <pc:sldMk cId="859540538" sldId="278"/>
            <ac:spMk id="80" creationId="{103760C8-CB71-F443-B3D7-D68904F3FA9D}"/>
          </ac:spMkLst>
        </pc:spChg>
        <pc:spChg chg="mod">
          <ac:chgData name="Chandel, Ishika Singh" userId="9206c39f-d8bb-4cf5-8905-719a8702311f" providerId="ADAL" clId="{68902944-F238-4965-913E-01AB695F3C20}" dt="2023-04-12T04:03:00.587" v="647" actId="113"/>
          <ac:spMkLst>
            <pc:docMk/>
            <pc:sldMk cId="859540538" sldId="278"/>
            <ac:spMk id="81" creationId="{06748228-8D51-B9B2-73D7-8ED467905A3D}"/>
          </ac:spMkLst>
        </pc:spChg>
        <pc:spChg chg="mod">
          <ac:chgData name="Chandel, Ishika Singh" userId="9206c39f-d8bb-4cf5-8905-719a8702311f" providerId="ADAL" clId="{68902944-F238-4965-913E-01AB695F3C20}" dt="2023-04-12T04:03:00.587" v="647" actId="113"/>
          <ac:spMkLst>
            <pc:docMk/>
            <pc:sldMk cId="859540538" sldId="278"/>
            <ac:spMk id="82" creationId="{A95BF6F1-51A9-0A82-DCD8-7C2938A6A23A}"/>
          </ac:spMkLst>
        </pc:spChg>
        <pc:spChg chg="mod">
          <ac:chgData name="Chandel, Ishika Singh" userId="9206c39f-d8bb-4cf5-8905-719a8702311f" providerId="ADAL" clId="{68902944-F238-4965-913E-01AB695F3C20}" dt="2023-04-12T04:03:00.587" v="647" actId="113"/>
          <ac:spMkLst>
            <pc:docMk/>
            <pc:sldMk cId="859540538" sldId="278"/>
            <ac:spMk id="83" creationId="{78ED88AA-5520-86D3-638F-87B5128979CB}"/>
          </ac:spMkLst>
        </pc:spChg>
        <pc:spChg chg="mod">
          <ac:chgData name="Chandel, Ishika Singh" userId="9206c39f-d8bb-4cf5-8905-719a8702311f" providerId="ADAL" clId="{68902944-F238-4965-913E-01AB695F3C20}" dt="2023-04-12T04:03:00.587" v="647" actId="113"/>
          <ac:spMkLst>
            <pc:docMk/>
            <pc:sldMk cId="859540538" sldId="278"/>
            <ac:spMk id="84" creationId="{51B189CE-895E-E6F3-D5B1-89D90F56E358}"/>
          </ac:spMkLst>
        </pc:spChg>
        <pc:spChg chg="mod">
          <ac:chgData name="Chandel, Ishika Singh" userId="9206c39f-d8bb-4cf5-8905-719a8702311f" providerId="ADAL" clId="{68902944-F238-4965-913E-01AB695F3C20}" dt="2023-04-14T22:46:43.688" v="2161" actId="1076"/>
          <ac:spMkLst>
            <pc:docMk/>
            <pc:sldMk cId="859540538" sldId="278"/>
            <ac:spMk id="88" creationId="{C90632A5-7B7B-9553-68C5-211D58B7958B}"/>
          </ac:spMkLst>
        </pc:spChg>
        <pc:spChg chg="del mod">
          <ac:chgData name="Chandel, Ishika Singh" userId="9206c39f-d8bb-4cf5-8905-719a8702311f" providerId="ADAL" clId="{68902944-F238-4965-913E-01AB695F3C20}" dt="2023-04-14T22:47:04.805" v="2164" actId="478"/>
          <ac:spMkLst>
            <pc:docMk/>
            <pc:sldMk cId="859540538" sldId="278"/>
            <ac:spMk id="89" creationId="{82465783-4EFD-F16C-998F-55EBD9367A18}"/>
          </ac:spMkLst>
        </pc:spChg>
        <pc:spChg chg="del">
          <ac:chgData name="Chandel, Ishika Singh" userId="9206c39f-d8bb-4cf5-8905-719a8702311f" providerId="ADAL" clId="{68902944-F238-4965-913E-01AB695F3C20}" dt="2023-04-06T22:15:05.961" v="269" actId="478"/>
          <ac:spMkLst>
            <pc:docMk/>
            <pc:sldMk cId="859540538" sldId="278"/>
            <ac:spMk id="91" creationId="{341CDB0A-0ADC-8E8C-8921-059FBE94948E}"/>
          </ac:spMkLst>
        </pc:spChg>
        <pc:spChg chg="del">
          <ac:chgData name="Chandel, Ishika Singh" userId="9206c39f-d8bb-4cf5-8905-719a8702311f" providerId="ADAL" clId="{68902944-F238-4965-913E-01AB695F3C20}" dt="2023-04-06T22:15:15.592" v="270" actId="478"/>
          <ac:spMkLst>
            <pc:docMk/>
            <pc:sldMk cId="859540538" sldId="278"/>
            <ac:spMk id="92" creationId="{56829189-94BC-061D-BD14-F65169B0C82F}"/>
          </ac:spMkLst>
        </pc:spChg>
        <pc:spChg chg="del">
          <ac:chgData name="Chandel, Ishika Singh" userId="9206c39f-d8bb-4cf5-8905-719a8702311f" providerId="ADAL" clId="{68902944-F238-4965-913E-01AB695F3C20}" dt="2023-04-06T22:15:05.961" v="269" actId="478"/>
          <ac:spMkLst>
            <pc:docMk/>
            <pc:sldMk cId="859540538" sldId="278"/>
            <ac:spMk id="94" creationId="{992302E6-0BEF-6D33-94F7-EEADDAEECC90}"/>
          </ac:spMkLst>
        </pc:spChg>
        <pc:spChg chg="del">
          <ac:chgData name="Chandel, Ishika Singh" userId="9206c39f-d8bb-4cf5-8905-719a8702311f" providerId="ADAL" clId="{68902944-F238-4965-913E-01AB695F3C20}" dt="2023-04-06T22:15:18.470" v="271" actId="478"/>
          <ac:spMkLst>
            <pc:docMk/>
            <pc:sldMk cId="859540538" sldId="278"/>
            <ac:spMk id="95" creationId="{31B929AA-DBB7-0337-FF5B-D96A0EF13E65}"/>
          </ac:spMkLst>
        </pc:spChg>
        <pc:spChg chg="mod">
          <ac:chgData name="Chandel, Ishika Singh" userId="9206c39f-d8bb-4cf5-8905-719a8702311f" providerId="ADAL" clId="{68902944-F238-4965-913E-01AB695F3C20}" dt="2023-04-14T23:11:13.885" v="2431" actId="6549"/>
          <ac:spMkLst>
            <pc:docMk/>
            <pc:sldMk cId="859540538" sldId="278"/>
            <ac:spMk id="97" creationId="{A1994F2A-2C39-4F50-A5D3-7BAFB50CD1D1}"/>
          </ac:spMkLst>
        </pc:spChg>
        <pc:spChg chg="mod">
          <ac:chgData name="Chandel, Ishika Singh" userId="9206c39f-d8bb-4cf5-8905-719a8702311f" providerId="ADAL" clId="{68902944-F238-4965-913E-01AB695F3C20}" dt="2023-04-14T22:51:28.758" v="2260" actId="1076"/>
          <ac:spMkLst>
            <pc:docMk/>
            <pc:sldMk cId="859540538" sldId="278"/>
            <ac:spMk id="98" creationId="{299C3431-CCE5-7692-EAB3-3678728A5D36}"/>
          </ac:spMkLst>
        </pc:spChg>
        <pc:spChg chg="del">
          <ac:chgData name="Chandel, Ishika Singh" userId="9206c39f-d8bb-4cf5-8905-719a8702311f" providerId="ADAL" clId="{68902944-F238-4965-913E-01AB695F3C20}" dt="2023-04-06T22:15:05.961" v="269" actId="478"/>
          <ac:spMkLst>
            <pc:docMk/>
            <pc:sldMk cId="859540538" sldId="278"/>
            <ac:spMk id="100" creationId="{510CB949-1C46-59CF-236E-A61B864D8FA8}"/>
          </ac:spMkLst>
        </pc:spChg>
        <pc:spChg chg="del">
          <ac:chgData name="Chandel, Ishika Singh" userId="9206c39f-d8bb-4cf5-8905-719a8702311f" providerId="ADAL" clId="{68902944-F238-4965-913E-01AB695F3C20}" dt="2023-04-06T22:15:15.592" v="270" actId="478"/>
          <ac:spMkLst>
            <pc:docMk/>
            <pc:sldMk cId="859540538" sldId="278"/>
            <ac:spMk id="101" creationId="{93DCDBE2-FC3F-DDA8-06F4-F97FFF9D686D}"/>
          </ac:spMkLst>
        </pc:spChg>
        <pc:spChg chg="del">
          <ac:chgData name="Chandel, Ishika Singh" userId="9206c39f-d8bb-4cf5-8905-719a8702311f" providerId="ADAL" clId="{68902944-F238-4965-913E-01AB695F3C20}" dt="2023-04-06T22:15:37.419" v="273" actId="478"/>
          <ac:spMkLst>
            <pc:docMk/>
            <pc:sldMk cId="859540538" sldId="278"/>
            <ac:spMk id="124" creationId="{061D90EE-7026-15AE-F9D3-BBD3796796AF}"/>
          </ac:spMkLst>
        </pc:spChg>
        <pc:spChg chg="del">
          <ac:chgData name="Chandel, Ishika Singh" userId="9206c39f-d8bb-4cf5-8905-719a8702311f" providerId="ADAL" clId="{68902944-F238-4965-913E-01AB695F3C20}" dt="2023-04-06T22:15:45.408" v="274" actId="478"/>
          <ac:spMkLst>
            <pc:docMk/>
            <pc:sldMk cId="859540538" sldId="278"/>
            <ac:spMk id="125" creationId="{202503BB-1418-ABD2-DAF6-E69C1C5DB026}"/>
          </ac:spMkLst>
        </pc:spChg>
        <pc:spChg chg="mod">
          <ac:chgData name="Chandel, Ishika Singh" userId="9206c39f-d8bb-4cf5-8905-719a8702311f" providerId="ADAL" clId="{68902944-F238-4965-913E-01AB695F3C20}" dt="2023-04-12T04:03:00.587" v="647" actId="113"/>
          <ac:spMkLst>
            <pc:docMk/>
            <pc:sldMk cId="859540538" sldId="278"/>
            <ac:spMk id="127" creationId="{E9D69FC7-BCE5-7744-3A64-27C783BFDF1D}"/>
          </ac:spMkLst>
        </pc:spChg>
        <pc:spChg chg="mod">
          <ac:chgData name="Chandel, Ishika Singh" userId="9206c39f-d8bb-4cf5-8905-719a8702311f" providerId="ADAL" clId="{68902944-F238-4965-913E-01AB695F3C20}" dt="2023-04-12T04:03:00.587" v="647" actId="113"/>
          <ac:spMkLst>
            <pc:docMk/>
            <pc:sldMk cId="859540538" sldId="278"/>
            <ac:spMk id="128" creationId="{00448FE8-21E8-E0CF-A786-FE9B1D9E9FD1}"/>
          </ac:spMkLst>
        </pc:spChg>
        <pc:spChg chg="del">
          <ac:chgData name="Chandel, Ishika Singh" userId="9206c39f-d8bb-4cf5-8905-719a8702311f" providerId="ADAL" clId="{68902944-F238-4965-913E-01AB695F3C20}" dt="2023-04-06T22:15:37.419" v="273" actId="478"/>
          <ac:spMkLst>
            <pc:docMk/>
            <pc:sldMk cId="859540538" sldId="278"/>
            <ac:spMk id="130" creationId="{FA68B940-2F99-5896-AFFA-2B7F8BD9556D}"/>
          </ac:spMkLst>
        </pc:spChg>
        <pc:spChg chg="del">
          <ac:chgData name="Chandel, Ishika Singh" userId="9206c39f-d8bb-4cf5-8905-719a8702311f" providerId="ADAL" clId="{68902944-F238-4965-913E-01AB695F3C20}" dt="2023-04-06T22:15:45.408" v="274" actId="478"/>
          <ac:spMkLst>
            <pc:docMk/>
            <pc:sldMk cId="859540538" sldId="278"/>
            <ac:spMk id="131" creationId="{96B5FE5F-CDC9-5D44-8AAD-BE6C7DA494C3}"/>
          </ac:spMkLst>
        </pc:spChg>
        <pc:spChg chg="mod">
          <ac:chgData name="Chandel, Ishika Singh" userId="9206c39f-d8bb-4cf5-8905-719a8702311f" providerId="ADAL" clId="{68902944-F238-4965-913E-01AB695F3C20}" dt="2023-04-12T04:03:00.587" v="647" actId="113"/>
          <ac:spMkLst>
            <pc:docMk/>
            <pc:sldMk cId="859540538" sldId="278"/>
            <ac:spMk id="133" creationId="{CB3FA9B7-378B-748D-7AC2-21822CAB0395}"/>
          </ac:spMkLst>
        </pc:spChg>
        <pc:spChg chg="mod">
          <ac:chgData name="Chandel, Ishika Singh" userId="9206c39f-d8bb-4cf5-8905-719a8702311f" providerId="ADAL" clId="{68902944-F238-4965-913E-01AB695F3C20}" dt="2023-04-12T04:03:00.587" v="647" actId="113"/>
          <ac:spMkLst>
            <pc:docMk/>
            <pc:sldMk cId="859540538" sldId="278"/>
            <ac:spMk id="134" creationId="{F6651AA3-FA0D-B17D-EA59-DB8C9111C4D8}"/>
          </ac:spMkLst>
        </pc:spChg>
        <pc:spChg chg="del">
          <ac:chgData name="Chandel, Ishika Singh" userId="9206c39f-d8bb-4cf5-8905-719a8702311f" providerId="ADAL" clId="{68902944-F238-4965-913E-01AB695F3C20}" dt="2023-04-06T22:15:37.419" v="273" actId="478"/>
          <ac:spMkLst>
            <pc:docMk/>
            <pc:sldMk cId="859540538" sldId="278"/>
            <ac:spMk id="136" creationId="{1BF3FB86-94A9-653E-A471-F1389B6DFCEA}"/>
          </ac:spMkLst>
        </pc:spChg>
        <pc:spChg chg="del">
          <ac:chgData name="Chandel, Ishika Singh" userId="9206c39f-d8bb-4cf5-8905-719a8702311f" providerId="ADAL" clId="{68902944-F238-4965-913E-01AB695F3C20}" dt="2023-04-06T22:15:45.408" v="274" actId="478"/>
          <ac:spMkLst>
            <pc:docMk/>
            <pc:sldMk cId="859540538" sldId="278"/>
            <ac:spMk id="137" creationId="{B0C6245D-1423-A212-5FA8-FD1B45E5AF56}"/>
          </ac:spMkLst>
        </pc:spChg>
        <pc:spChg chg="del">
          <ac:chgData name="Chandel, Ishika Singh" userId="9206c39f-d8bb-4cf5-8905-719a8702311f" providerId="ADAL" clId="{68902944-F238-4965-913E-01AB695F3C20}" dt="2023-04-06T22:16:30.655" v="278" actId="478"/>
          <ac:spMkLst>
            <pc:docMk/>
            <pc:sldMk cId="859540538" sldId="278"/>
            <ac:spMk id="140" creationId="{85545BA6-6EB7-A1BD-CEAC-BB38159FA2F8}"/>
          </ac:spMkLst>
        </pc:spChg>
        <pc:spChg chg="del">
          <ac:chgData name="Chandel, Ishika Singh" userId="9206c39f-d8bb-4cf5-8905-719a8702311f" providerId="ADAL" clId="{68902944-F238-4965-913E-01AB695F3C20}" dt="2023-04-06T22:16:41.751" v="280" actId="478"/>
          <ac:spMkLst>
            <pc:docMk/>
            <pc:sldMk cId="859540538" sldId="278"/>
            <ac:spMk id="141" creationId="{8D89A3D2-E08B-412D-2067-085EB4C144DC}"/>
          </ac:spMkLst>
        </pc:spChg>
        <pc:spChg chg="mod">
          <ac:chgData name="Chandel, Ishika Singh" userId="9206c39f-d8bb-4cf5-8905-719a8702311f" providerId="ADAL" clId="{68902944-F238-4965-913E-01AB695F3C20}" dt="2023-04-12T04:03:00.587" v="647" actId="113"/>
          <ac:spMkLst>
            <pc:docMk/>
            <pc:sldMk cId="859540538" sldId="278"/>
            <ac:spMk id="143" creationId="{DCA6F968-29A5-8B97-109F-399FA3681DE8}"/>
          </ac:spMkLst>
        </pc:spChg>
        <pc:spChg chg="mod">
          <ac:chgData name="Chandel, Ishika Singh" userId="9206c39f-d8bb-4cf5-8905-719a8702311f" providerId="ADAL" clId="{68902944-F238-4965-913E-01AB695F3C20}" dt="2023-04-12T04:03:00.587" v="647" actId="113"/>
          <ac:spMkLst>
            <pc:docMk/>
            <pc:sldMk cId="859540538" sldId="278"/>
            <ac:spMk id="144" creationId="{2AB4074F-A871-B85B-7C62-BE8E6313675F}"/>
          </ac:spMkLst>
        </pc:spChg>
        <pc:spChg chg="mod">
          <ac:chgData name="Chandel, Ishika Singh" userId="9206c39f-d8bb-4cf5-8905-719a8702311f" providerId="ADAL" clId="{68902944-F238-4965-913E-01AB695F3C20}" dt="2023-04-12T04:03:00.587" v="647" actId="113"/>
          <ac:spMkLst>
            <pc:docMk/>
            <pc:sldMk cId="859540538" sldId="278"/>
            <ac:spMk id="146" creationId="{38B5644D-88F5-2E95-429E-C05FC595D092}"/>
          </ac:spMkLst>
        </pc:spChg>
        <pc:spChg chg="mod">
          <ac:chgData name="Chandel, Ishika Singh" userId="9206c39f-d8bb-4cf5-8905-719a8702311f" providerId="ADAL" clId="{68902944-F238-4965-913E-01AB695F3C20}" dt="2023-04-12T04:03:00.587" v="647" actId="113"/>
          <ac:spMkLst>
            <pc:docMk/>
            <pc:sldMk cId="859540538" sldId="278"/>
            <ac:spMk id="147" creationId="{07A4E16D-BE39-F1B0-68FD-05588E650CEA}"/>
          </ac:spMkLst>
        </pc:spChg>
        <pc:spChg chg="del">
          <ac:chgData name="Chandel, Ishika Singh" userId="9206c39f-d8bb-4cf5-8905-719a8702311f" providerId="ADAL" clId="{68902944-F238-4965-913E-01AB695F3C20}" dt="2023-04-06T22:16:30.655" v="278" actId="478"/>
          <ac:spMkLst>
            <pc:docMk/>
            <pc:sldMk cId="859540538" sldId="278"/>
            <ac:spMk id="149" creationId="{59C75861-087E-8711-A5EE-28DD8FFED8BF}"/>
          </ac:spMkLst>
        </pc:spChg>
        <pc:spChg chg="del">
          <ac:chgData name="Chandel, Ishika Singh" userId="9206c39f-d8bb-4cf5-8905-719a8702311f" providerId="ADAL" clId="{68902944-F238-4965-913E-01AB695F3C20}" dt="2023-04-06T22:16:38.720" v="279" actId="478"/>
          <ac:spMkLst>
            <pc:docMk/>
            <pc:sldMk cId="859540538" sldId="278"/>
            <ac:spMk id="150" creationId="{90A807C4-CCE9-713F-77D3-522C95411BB0}"/>
          </ac:spMkLst>
        </pc:spChg>
        <pc:spChg chg="del">
          <ac:chgData name="Chandel, Ishika Singh" userId="9206c39f-d8bb-4cf5-8905-719a8702311f" providerId="ADAL" clId="{68902944-F238-4965-913E-01AB695F3C20}" dt="2023-04-06T22:16:30.655" v="278" actId="478"/>
          <ac:spMkLst>
            <pc:docMk/>
            <pc:sldMk cId="859540538" sldId="278"/>
            <ac:spMk id="152" creationId="{5555877D-65D9-47AF-D117-44E08BD1805D}"/>
          </ac:spMkLst>
        </pc:spChg>
        <pc:spChg chg="del">
          <ac:chgData name="Chandel, Ishika Singh" userId="9206c39f-d8bb-4cf5-8905-719a8702311f" providerId="ADAL" clId="{68902944-F238-4965-913E-01AB695F3C20}" dt="2023-04-06T22:16:38.720" v="279" actId="478"/>
          <ac:spMkLst>
            <pc:docMk/>
            <pc:sldMk cId="859540538" sldId="278"/>
            <ac:spMk id="153" creationId="{B9B93D5D-F99D-CAB9-C2B9-FFCADFE81160}"/>
          </ac:spMkLst>
        </pc:spChg>
        <pc:spChg chg="mod">
          <ac:chgData name="Chandel, Ishika Singh" userId="9206c39f-d8bb-4cf5-8905-719a8702311f" providerId="ADAL" clId="{68902944-F238-4965-913E-01AB695F3C20}" dt="2023-04-12T04:03:00.587" v="647" actId="113"/>
          <ac:spMkLst>
            <pc:docMk/>
            <pc:sldMk cId="859540538" sldId="278"/>
            <ac:spMk id="155" creationId="{671D615A-9029-C014-BCBD-CD5409D064C0}"/>
          </ac:spMkLst>
        </pc:spChg>
        <pc:spChg chg="mod">
          <ac:chgData name="Chandel, Ishika Singh" userId="9206c39f-d8bb-4cf5-8905-719a8702311f" providerId="ADAL" clId="{68902944-F238-4965-913E-01AB695F3C20}" dt="2023-04-12T04:03:00.587" v="647" actId="113"/>
          <ac:spMkLst>
            <pc:docMk/>
            <pc:sldMk cId="859540538" sldId="278"/>
            <ac:spMk id="156" creationId="{87BD5C07-C687-19F3-7833-E8C74AD52C5A}"/>
          </ac:spMkLst>
        </pc:spChg>
        <pc:spChg chg="mod">
          <ac:chgData name="Chandel, Ishika Singh" userId="9206c39f-d8bb-4cf5-8905-719a8702311f" providerId="ADAL" clId="{68902944-F238-4965-913E-01AB695F3C20}" dt="2023-04-12T04:03:00.587" v="647" actId="113"/>
          <ac:spMkLst>
            <pc:docMk/>
            <pc:sldMk cId="859540538" sldId="278"/>
            <ac:spMk id="157" creationId="{10F3A48C-CCD1-6301-AA94-FC1A30F525E8}"/>
          </ac:spMkLst>
        </pc:spChg>
        <pc:spChg chg="mod">
          <ac:chgData name="Chandel, Ishika Singh" userId="9206c39f-d8bb-4cf5-8905-719a8702311f" providerId="ADAL" clId="{68902944-F238-4965-913E-01AB695F3C20}" dt="2023-04-12T04:03:00.587" v="647" actId="113"/>
          <ac:spMkLst>
            <pc:docMk/>
            <pc:sldMk cId="859540538" sldId="278"/>
            <ac:spMk id="160" creationId="{3E4E2E2C-0262-F249-B39F-2C91CC48D4F1}"/>
          </ac:spMkLst>
        </pc:spChg>
        <pc:spChg chg="mod">
          <ac:chgData name="Chandel, Ishika Singh" userId="9206c39f-d8bb-4cf5-8905-719a8702311f" providerId="ADAL" clId="{68902944-F238-4965-913E-01AB695F3C20}" dt="2023-04-12T04:03:00.587" v="647" actId="113"/>
          <ac:spMkLst>
            <pc:docMk/>
            <pc:sldMk cId="859540538" sldId="278"/>
            <ac:spMk id="181" creationId="{035BBD24-B254-FF0A-7F73-E284462A9A5E}"/>
          </ac:spMkLst>
        </pc:spChg>
        <pc:spChg chg="mod">
          <ac:chgData name="Chandel, Ishika Singh" userId="9206c39f-d8bb-4cf5-8905-719a8702311f" providerId="ADAL" clId="{68902944-F238-4965-913E-01AB695F3C20}" dt="2023-04-12T04:03:00.587" v="647" actId="113"/>
          <ac:spMkLst>
            <pc:docMk/>
            <pc:sldMk cId="859540538" sldId="278"/>
            <ac:spMk id="182" creationId="{6099BBD1-3DF2-C6C4-4769-365A5D7C1A0F}"/>
          </ac:spMkLst>
        </pc:spChg>
        <pc:spChg chg="mod">
          <ac:chgData name="Chandel, Ishika Singh" userId="9206c39f-d8bb-4cf5-8905-719a8702311f" providerId="ADAL" clId="{68902944-F238-4965-913E-01AB695F3C20}" dt="2023-04-12T04:03:00.587" v="647" actId="113"/>
          <ac:spMkLst>
            <pc:docMk/>
            <pc:sldMk cId="859540538" sldId="278"/>
            <ac:spMk id="187" creationId="{2EDF35CB-DB09-2E6D-6395-E9331E18F686}"/>
          </ac:spMkLst>
        </pc:spChg>
        <pc:spChg chg="mod">
          <ac:chgData name="Chandel, Ishika Singh" userId="9206c39f-d8bb-4cf5-8905-719a8702311f" providerId="ADAL" clId="{68902944-F238-4965-913E-01AB695F3C20}" dt="2023-04-12T04:03:00.587" v="647" actId="113"/>
          <ac:spMkLst>
            <pc:docMk/>
            <pc:sldMk cId="859540538" sldId="278"/>
            <ac:spMk id="188" creationId="{EFA89FCD-DE75-1FA3-C969-690BA476C3E1}"/>
          </ac:spMkLst>
        </pc:spChg>
        <pc:spChg chg="mod">
          <ac:chgData name="Chandel, Ishika Singh" userId="9206c39f-d8bb-4cf5-8905-719a8702311f" providerId="ADAL" clId="{68902944-F238-4965-913E-01AB695F3C20}" dt="2023-04-12T04:03:00.587" v="647" actId="113"/>
          <ac:spMkLst>
            <pc:docMk/>
            <pc:sldMk cId="859540538" sldId="278"/>
            <ac:spMk id="189" creationId="{B487DDB4-F774-C886-B40D-5C077C01BAE5}"/>
          </ac:spMkLst>
        </pc:spChg>
        <pc:spChg chg="mod">
          <ac:chgData name="Chandel, Ishika Singh" userId="9206c39f-d8bb-4cf5-8905-719a8702311f" providerId="ADAL" clId="{68902944-F238-4965-913E-01AB695F3C20}" dt="2023-04-12T04:03:00.587" v="647" actId="113"/>
          <ac:spMkLst>
            <pc:docMk/>
            <pc:sldMk cId="859540538" sldId="278"/>
            <ac:spMk id="190" creationId="{184A209C-4317-61A4-C76E-582A25FF3627}"/>
          </ac:spMkLst>
        </pc:spChg>
        <pc:spChg chg="mod">
          <ac:chgData name="Chandel, Ishika Singh" userId="9206c39f-d8bb-4cf5-8905-719a8702311f" providerId="ADAL" clId="{68902944-F238-4965-913E-01AB695F3C20}" dt="2023-04-12T04:03:00.587" v="647" actId="113"/>
          <ac:spMkLst>
            <pc:docMk/>
            <pc:sldMk cId="859540538" sldId="278"/>
            <ac:spMk id="191" creationId="{1BBC18A3-3378-911C-E1C1-73A104306751}"/>
          </ac:spMkLst>
        </pc:spChg>
        <pc:spChg chg="mod">
          <ac:chgData name="Chandel, Ishika Singh" userId="9206c39f-d8bb-4cf5-8905-719a8702311f" providerId="ADAL" clId="{68902944-F238-4965-913E-01AB695F3C20}" dt="2023-04-12T04:03:00.587" v="647" actId="113"/>
          <ac:spMkLst>
            <pc:docMk/>
            <pc:sldMk cId="859540538" sldId="278"/>
            <ac:spMk id="192" creationId="{52F34B38-3129-0C5D-107C-211229C00434}"/>
          </ac:spMkLst>
        </pc:spChg>
        <pc:spChg chg="mod">
          <ac:chgData name="Chandel, Ishika Singh" userId="9206c39f-d8bb-4cf5-8905-719a8702311f" providerId="ADAL" clId="{68902944-F238-4965-913E-01AB695F3C20}" dt="2023-04-12T04:03:00.587" v="647" actId="113"/>
          <ac:spMkLst>
            <pc:docMk/>
            <pc:sldMk cId="859540538" sldId="278"/>
            <ac:spMk id="197" creationId="{1148E4D1-2B60-D207-6ECD-BEE15C3FF8EA}"/>
          </ac:spMkLst>
        </pc:spChg>
        <pc:spChg chg="mod">
          <ac:chgData name="Chandel, Ishika Singh" userId="9206c39f-d8bb-4cf5-8905-719a8702311f" providerId="ADAL" clId="{68902944-F238-4965-913E-01AB695F3C20}" dt="2023-04-12T04:03:00.587" v="647" actId="113"/>
          <ac:spMkLst>
            <pc:docMk/>
            <pc:sldMk cId="859540538" sldId="278"/>
            <ac:spMk id="198" creationId="{27A717F9-461E-D291-E8BD-157660A0E432}"/>
          </ac:spMkLst>
        </pc:spChg>
        <pc:spChg chg="mod">
          <ac:chgData name="Chandel, Ishika Singh" userId="9206c39f-d8bb-4cf5-8905-719a8702311f" providerId="ADAL" clId="{68902944-F238-4965-913E-01AB695F3C20}" dt="2023-04-12T04:03:00.587" v="647" actId="113"/>
          <ac:spMkLst>
            <pc:docMk/>
            <pc:sldMk cId="859540538" sldId="278"/>
            <ac:spMk id="199" creationId="{FB98D765-4FFE-4A04-0AB2-58B06A8F49E3}"/>
          </ac:spMkLst>
        </pc:spChg>
        <pc:spChg chg="mod">
          <ac:chgData name="Chandel, Ishika Singh" userId="9206c39f-d8bb-4cf5-8905-719a8702311f" providerId="ADAL" clId="{68902944-F238-4965-913E-01AB695F3C20}" dt="2023-04-12T04:03:00.587" v="647" actId="113"/>
          <ac:spMkLst>
            <pc:docMk/>
            <pc:sldMk cId="859540538" sldId="278"/>
            <ac:spMk id="220" creationId="{57E7F70D-16C9-F720-DAF5-21F327C8EB07}"/>
          </ac:spMkLst>
        </pc:spChg>
        <pc:spChg chg="mod">
          <ac:chgData name="Chandel, Ishika Singh" userId="9206c39f-d8bb-4cf5-8905-719a8702311f" providerId="ADAL" clId="{68902944-F238-4965-913E-01AB695F3C20}" dt="2023-04-12T04:03:00.587" v="647" actId="113"/>
          <ac:spMkLst>
            <pc:docMk/>
            <pc:sldMk cId="859540538" sldId="278"/>
            <ac:spMk id="221" creationId="{24D7A470-B879-047C-BEAC-6F387958F8C1}"/>
          </ac:spMkLst>
        </pc:spChg>
        <pc:spChg chg="del mod">
          <ac:chgData name="Chandel, Ishika Singh" userId="9206c39f-d8bb-4cf5-8905-719a8702311f" providerId="ADAL" clId="{68902944-F238-4965-913E-01AB695F3C20}" dt="2023-04-06T22:13:51.769" v="259" actId="478"/>
          <ac:spMkLst>
            <pc:docMk/>
            <pc:sldMk cId="859540538" sldId="278"/>
            <ac:spMk id="222" creationId="{2AF07773-53D0-A303-5118-3122EADD8B96}"/>
          </ac:spMkLst>
        </pc:spChg>
        <pc:spChg chg="del">
          <ac:chgData name="Chandel, Ishika Singh" userId="9206c39f-d8bb-4cf5-8905-719a8702311f" providerId="ADAL" clId="{68902944-F238-4965-913E-01AB695F3C20}" dt="2023-04-06T22:22:17.902" v="371" actId="478"/>
          <ac:spMkLst>
            <pc:docMk/>
            <pc:sldMk cId="859540538" sldId="278"/>
            <ac:spMk id="223" creationId="{83478950-D162-CD84-18D0-D2624C96993E}"/>
          </ac:spMkLst>
        </pc:spChg>
        <pc:spChg chg="del">
          <ac:chgData name="Chandel, Ishika Singh" userId="9206c39f-d8bb-4cf5-8905-719a8702311f" providerId="ADAL" clId="{68902944-F238-4965-913E-01AB695F3C20}" dt="2023-04-06T22:22:22.302" v="372" actId="478"/>
          <ac:spMkLst>
            <pc:docMk/>
            <pc:sldMk cId="859540538" sldId="278"/>
            <ac:spMk id="224" creationId="{524E193D-606B-B07B-859F-0C30B4A200B4}"/>
          </ac:spMkLst>
        </pc:spChg>
        <pc:spChg chg="mod">
          <ac:chgData name="Chandel, Ishika Singh" userId="9206c39f-d8bb-4cf5-8905-719a8702311f" providerId="ADAL" clId="{68902944-F238-4965-913E-01AB695F3C20}" dt="2023-04-12T04:03:00.587" v="647" actId="113"/>
          <ac:spMkLst>
            <pc:docMk/>
            <pc:sldMk cId="859540538" sldId="278"/>
            <ac:spMk id="321" creationId="{6B1E4C52-836C-DC72-2807-9EA281CEB9DE}"/>
          </ac:spMkLst>
        </pc:spChg>
        <pc:spChg chg="mod">
          <ac:chgData name="Chandel, Ishika Singh" userId="9206c39f-d8bb-4cf5-8905-719a8702311f" providerId="ADAL" clId="{68902944-F238-4965-913E-01AB695F3C20}" dt="2023-04-12T04:00:27.875" v="586" actId="1076"/>
          <ac:spMkLst>
            <pc:docMk/>
            <pc:sldMk cId="859540538" sldId="278"/>
            <ac:spMk id="322" creationId="{F94412C7-0CD9-84EC-1BB2-4E73DF7757FF}"/>
          </ac:spMkLst>
        </pc:spChg>
        <pc:spChg chg="mod">
          <ac:chgData name="Chandel, Ishika Singh" userId="9206c39f-d8bb-4cf5-8905-719a8702311f" providerId="ADAL" clId="{68902944-F238-4965-913E-01AB695F3C20}" dt="2023-04-12T04:00:44.504" v="587" actId="1076"/>
          <ac:spMkLst>
            <pc:docMk/>
            <pc:sldMk cId="859540538" sldId="278"/>
            <ac:spMk id="323" creationId="{A8966636-348B-A031-1D70-2A845235F323}"/>
          </ac:spMkLst>
        </pc:spChg>
        <pc:spChg chg="mod">
          <ac:chgData name="Chandel, Ishika Singh" userId="9206c39f-d8bb-4cf5-8905-719a8702311f" providerId="ADAL" clId="{68902944-F238-4965-913E-01AB695F3C20}" dt="2023-04-12T04:00:56.893" v="588" actId="1076"/>
          <ac:spMkLst>
            <pc:docMk/>
            <pc:sldMk cId="859540538" sldId="278"/>
            <ac:spMk id="324" creationId="{D399AB81-7238-8C89-DB07-DE0484EFCB53}"/>
          </ac:spMkLst>
        </pc:spChg>
        <pc:spChg chg="add del mod">
          <ac:chgData name="Chandel, Ishika Singh" userId="9206c39f-d8bb-4cf5-8905-719a8702311f" providerId="ADAL" clId="{68902944-F238-4965-913E-01AB695F3C20}" dt="2023-04-06T22:32:59.716" v="450" actId="478"/>
          <ac:spMkLst>
            <pc:docMk/>
            <pc:sldMk cId="859540538" sldId="278"/>
            <ac:spMk id="325" creationId="{09FE787C-55C0-9640-8C78-705FE886EFBC}"/>
          </ac:spMkLst>
        </pc:spChg>
        <pc:spChg chg="add del mod">
          <ac:chgData name="Chandel, Ishika Singh" userId="9206c39f-d8bb-4cf5-8905-719a8702311f" providerId="ADAL" clId="{68902944-F238-4965-913E-01AB695F3C20}" dt="2023-04-06T22:44:27.042" v="528" actId="478"/>
          <ac:spMkLst>
            <pc:docMk/>
            <pc:sldMk cId="859540538" sldId="278"/>
            <ac:spMk id="326" creationId="{BA535605-E7EF-4196-40FC-AFF31D0560C2}"/>
          </ac:spMkLst>
        </pc:spChg>
        <pc:spChg chg="add del mod">
          <ac:chgData name="Chandel, Ishika Singh" userId="9206c39f-d8bb-4cf5-8905-719a8702311f" providerId="ADAL" clId="{68902944-F238-4965-913E-01AB695F3C20}" dt="2023-04-06T22:43:26.932" v="524" actId="478"/>
          <ac:spMkLst>
            <pc:docMk/>
            <pc:sldMk cId="859540538" sldId="278"/>
            <ac:spMk id="327" creationId="{9A8636BD-2696-46C0-E918-699DD6C3714A}"/>
          </ac:spMkLst>
        </pc:spChg>
        <pc:spChg chg="add del mod">
          <ac:chgData name="Chandel, Ishika Singh" userId="9206c39f-d8bb-4cf5-8905-719a8702311f" providerId="ADAL" clId="{68902944-F238-4965-913E-01AB695F3C20}" dt="2023-04-12T03:58:42.874" v="582" actId="478"/>
          <ac:spMkLst>
            <pc:docMk/>
            <pc:sldMk cId="859540538" sldId="278"/>
            <ac:spMk id="328" creationId="{8989459B-D729-29B3-5471-900980969ACB}"/>
          </ac:spMkLst>
        </pc:spChg>
        <pc:grpChg chg="del">
          <ac:chgData name="Chandel, Ishika Singh" userId="9206c39f-d8bb-4cf5-8905-719a8702311f" providerId="ADAL" clId="{68902944-F238-4965-913E-01AB695F3C20}" dt="2023-04-06T22:14:27.486" v="263" actId="478"/>
          <ac:grpSpMkLst>
            <pc:docMk/>
            <pc:sldMk cId="859540538" sldId="278"/>
            <ac:grpSpMk id="12" creationId="{E33F24C3-0971-3BD4-2BD0-3261F542DB93}"/>
          </ac:grpSpMkLst>
        </pc:grpChg>
        <pc:grpChg chg="del">
          <ac:chgData name="Chandel, Ishika Singh" userId="9206c39f-d8bb-4cf5-8905-719a8702311f" providerId="ADAL" clId="{68902944-F238-4965-913E-01AB695F3C20}" dt="2023-04-06T22:14:27.486" v="263" actId="478"/>
          <ac:grpSpMkLst>
            <pc:docMk/>
            <pc:sldMk cId="859540538" sldId="278"/>
            <ac:grpSpMk id="18" creationId="{9E7AD830-FBCD-C1E0-B787-93214403D2DA}"/>
          </ac:grpSpMkLst>
        </pc:grpChg>
        <pc:grpChg chg="del">
          <ac:chgData name="Chandel, Ishika Singh" userId="9206c39f-d8bb-4cf5-8905-719a8702311f" providerId="ADAL" clId="{68902944-F238-4965-913E-01AB695F3C20}" dt="2023-04-06T22:14:27.486" v="263" actId="478"/>
          <ac:grpSpMkLst>
            <pc:docMk/>
            <pc:sldMk cId="859540538" sldId="278"/>
            <ac:grpSpMk id="24" creationId="{6852ADED-4E0B-80D6-904D-FA60EE4E9DE4}"/>
          </ac:grpSpMkLst>
        </pc:grpChg>
        <pc:grpChg chg="add mod">
          <ac:chgData name="Chandel, Ishika Singh" userId="9206c39f-d8bb-4cf5-8905-719a8702311f" providerId="ADAL" clId="{68902944-F238-4965-913E-01AB695F3C20}" dt="2023-04-06T22:31:58.886" v="441" actId="14100"/>
          <ac:grpSpMkLst>
            <pc:docMk/>
            <pc:sldMk cId="859540538" sldId="278"/>
            <ac:grpSpMk id="29" creationId="{87275248-DA4E-4F3E-72BA-F03A2DDE7FE2}"/>
          </ac:grpSpMkLst>
        </pc:grpChg>
        <pc:grpChg chg="mod">
          <ac:chgData name="Chandel, Ishika Singh" userId="9206c39f-d8bb-4cf5-8905-719a8702311f" providerId="ADAL" clId="{68902944-F238-4965-913E-01AB695F3C20}" dt="2023-04-06T22:22:44.959" v="375"/>
          <ac:grpSpMkLst>
            <pc:docMk/>
            <pc:sldMk cId="859540538" sldId="278"/>
            <ac:grpSpMk id="30" creationId="{A3CAFB4C-DB93-12AD-0635-2721179D7904}"/>
          </ac:grpSpMkLst>
        </pc:grpChg>
        <pc:grpChg chg="mod">
          <ac:chgData name="Chandel, Ishika Singh" userId="9206c39f-d8bb-4cf5-8905-719a8702311f" providerId="ADAL" clId="{68902944-F238-4965-913E-01AB695F3C20}" dt="2023-04-06T22:22:44.959" v="375"/>
          <ac:grpSpMkLst>
            <pc:docMk/>
            <pc:sldMk cId="859540538" sldId="278"/>
            <ac:grpSpMk id="31" creationId="{F0A84722-633A-44CD-D551-74A4ECD584A1}"/>
          </ac:grpSpMkLst>
        </pc:grpChg>
        <pc:grpChg chg="mod">
          <ac:chgData name="Chandel, Ishika Singh" userId="9206c39f-d8bb-4cf5-8905-719a8702311f" providerId="ADAL" clId="{68902944-F238-4965-913E-01AB695F3C20}" dt="2023-04-06T22:22:44.959" v="375"/>
          <ac:grpSpMkLst>
            <pc:docMk/>
            <pc:sldMk cId="859540538" sldId="278"/>
            <ac:grpSpMk id="32" creationId="{D563D471-4345-49A8-900B-C3580C6F72C9}"/>
          </ac:grpSpMkLst>
        </pc:grpChg>
        <pc:grpChg chg="add mod">
          <ac:chgData name="Chandel, Ishika Singh" userId="9206c39f-d8bb-4cf5-8905-719a8702311f" providerId="ADAL" clId="{68902944-F238-4965-913E-01AB695F3C20}" dt="2023-04-06T22:31:58.886" v="441" actId="14100"/>
          <ac:grpSpMkLst>
            <pc:docMk/>
            <pc:sldMk cId="859540538" sldId="278"/>
            <ac:grpSpMk id="39" creationId="{5FED03F5-2C2B-56A6-D729-4B91AD6BA408}"/>
          </ac:grpSpMkLst>
        </pc:grpChg>
        <pc:grpChg chg="mod">
          <ac:chgData name="Chandel, Ishika Singh" userId="9206c39f-d8bb-4cf5-8905-719a8702311f" providerId="ADAL" clId="{68902944-F238-4965-913E-01AB695F3C20}" dt="2023-04-06T22:22:44.959" v="375"/>
          <ac:grpSpMkLst>
            <pc:docMk/>
            <pc:sldMk cId="859540538" sldId="278"/>
            <ac:grpSpMk id="40" creationId="{A9F7E03F-B095-44BF-A368-58FE5D979117}"/>
          </ac:grpSpMkLst>
        </pc:grpChg>
        <pc:grpChg chg="mod">
          <ac:chgData name="Chandel, Ishika Singh" userId="9206c39f-d8bb-4cf5-8905-719a8702311f" providerId="ADAL" clId="{68902944-F238-4965-913E-01AB695F3C20}" dt="2023-04-06T22:22:44.959" v="375"/>
          <ac:grpSpMkLst>
            <pc:docMk/>
            <pc:sldMk cId="859540538" sldId="278"/>
            <ac:grpSpMk id="41" creationId="{E6C0ED50-C828-3E2A-7EF9-5A0D5F0C4178}"/>
          </ac:grpSpMkLst>
        </pc:grpChg>
        <pc:grpChg chg="mod">
          <ac:chgData name="Chandel, Ishika Singh" userId="9206c39f-d8bb-4cf5-8905-719a8702311f" providerId="ADAL" clId="{68902944-F238-4965-913E-01AB695F3C20}" dt="2023-04-06T22:22:44.959" v="375"/>
          <ac:grpSpMkLst>
            <pc:docMk/>
            <pc:sldMk cId="859540538" sldId="278"/>
            <ac:grpSpMk id="42" creationId="{D57E7EE3-BDB9-E294-B116-52C177F4ECDD}"/>
          </ac:grpSpMkLst>
        </pc:grpChg>
        <pc:grpChg chg="add mod">
          <ac:chgData name="Chandel, Ishika Singh" userId="9206c39f-d8bb-4cf5-8905-719a8702311f" providerId="ADAL" clId="{68902944-F238-4965-913E-01AB695F3C20}" dt="2023-04-06T22:31:58.886" v="441" actId="14100"/>
          <ac:grpSpMkLst>
            <pc:docMk/>
            <pc:sldMk cId="859540538" sldId="278"/>
            <ac:grpSpMk id="49" creationId="{2CAABE51-4EF6-D74D-31A7-0507A74005BA}"/>
          </ac:grpSpMkLst>
        </pc:grpChg>
        <pc:grpChg chg="mod">
          <ac:chgData name="Chandel, Ishika Singh" userId="9206c39f-d8bb-4cf5-8905-719a8702311f" providerId="ADAL" clId="{68902944-F238-4965-913E-01AB695F3C20}" dt="2023-04-06T22:22:44.959" v="375"/>
          <ac:grpSpMkLst>
            <pc:docMk/>
            <pc:sldMk cId="859540538" sldId="278"/>
            <ac:grpSpMk id="50" creationId="{BA424981-E738-1332-5DBE-7FE4A0D236BE}"/>
          </ac:grpSpMkLst>
        </pc:grpChg>
        <pc:grpChg chg="mod">
          <ac:chgData name="Chandel, Ishika Singh" userId="9206c39f-d8bb-4cf5-8905-719a8702311f" providerId="ADAL" clId="{68902944-F238-4965-913E-01AB695F3C20}" dt="2023-04-06T22:22:44.959" v="375"/>
          <ac:grpSpMkLst>
            <pc:docMk/>
            <pc:sldMk cId="859540538" sldId="278"/>
            <ac:grpSpMk id="51" creationId="{07B5111F-3028-4532-A212-3B753A3EBC90}"/>
          </ac:grpSpMkLst>
        </pc:grpChg>
        <pc:grpChg chg="mod">
          <ac:chgData name="Chandel, Ishika Singh" userId="9206c39f-d8bb-4cf5-8905-719a8702311f" providerId="ADAL" clId="{68902944-F238-4965-913E-01AB695F3C20}" dt="2023-04-06T22:22:44.959" v="375"/>
          <ac:grpSpMkLst>
            <pc:docMk/>
            <pc:sldMk cId="859540538" sldId="278"/>
            <ac:grpSpMk id="52" creationId="{337E7B9A-C947-E990-E263-DE4B166CA23F}"/>
          </ac:grpSpMkLst>
        </pc:grpChg>
        <pc:grpChg chg="add mod">
          <ac:chgData name="Chandel, Ishika Singh" userId="9206c39f-d8bb-4cf5-8905-719a8702311f" providerId="ADAL" clId="{68902944-F238-4965-913E-01AB695F3C20}" dt="2023-04-06T22:31:58.886" v="441" actId="14100"/>
          <ac:grpSpMkLst>
            <pc:docMk/>
            <pc:sldMk cId="859540538" sldId="278"/>
            <ac:grpSpMk id="59" creationId="{C852A00A-8043-CC8D-3331-29071CC44DB4}"/>
          </ac:grpSpMkLst>
        </pc:grpChg>
        <pc:grpChg chg="mod">
          <ac:chgData name="Chandel, Ishika Singh" userId="9206c39f-d8bb-4cf5-8905-719a8702311f" providerId="ADAL" clId="{68902944-F238-4965-913E-01AB695F3C20}" dt="2023-04-06T22:22:44.959" v="375"/>
          <ac:grpSpMkLst>
            <pc:docMk/>
            <pc:sldMk cId="859540538" sldId="278"/>
            <ac:grpSpMk id="60" creationId="{E894D0E4-EF8D-80C5-5582-246C62F376BF}"/>
          </ac:grpSpMkLst>
        </pc:grpChg>
        <pc:grpChg chg="mod">
          <ac:chgData name="Chandel, Ishika Singh" userId="9206c39f-d8bb-4cf5-8905-719a8702311f" providerId="ADAL" clId="{68902944-F238-4965-913E-01AB695F3C20}" dt="2023-04-06T22:22:44.959" v="375"/>
          <ac:grpSpMkLst>
            <pc:docMk/>
            <pc:sldMk cId="859540538" sldId="278"/>
            <ac:grpSpMk id="61" creationId="{536012AC-9BCB-B1B8-3C73-B7A2D45362CE}"/>
          </ac:grpSpMkLst>
        </pc:grpChg>
        <pc:grpChg chg="mod">
          <ac:chgData name="Chandel, Ishika Singh" userId="9206c39f-d8bb-4cf5-8905-719a8702311f" providerId="ADAL" clId="{68902944-F238-4965-913E-01AB695F3C20}" dt="2023-04-06T22:22:44.959" v="375"/>
          <ac:grpSpMkLst>
            <pc:docMk/>
            <pc:sldMk cId="859540538" sldId="278"/>
            <ac:grpSpMk id="62" creationId="{6FB834C3-EA28-9D6B-3414-5219955DDE8E}"/>
          </ac:grpSpMkLst>
        </pc:grpChg>
        <pc:grpChg chg="add mod">
          <ac:chgData name="Chandel, Ishika Singh" userId="9206c39f-d8bb-4cf5-8905-719a8702311f" providerId="ADAL" clId="{68902944-F238-4965-913E-01AB695F3C20}" dt="2023-04-06T22:31:58.886" v="441" actId="14100"/>
          <ac:grpSpMkLst>
            <pc:docMk/>
            <pc:sldMk cId="859540538" sldId="278"/>
            <ac:grpSpMk id="71" creationId="{4B467326-9B29-6991-8464-2FDC0E58F0FC}"/>
          </ac:grpSpMkLst>
        </pc:grpChg>
        <pc:grpChg chg="mod">
          <ac:chgData name="Chandel, Ishika Singh" userId="9206c39f-d8bb-4cf5-8905-719a8702311f" providerId="ADAL" clId="{68902944-F238-4965-913E-01AB695F3C20}" dt="2023-04-06T22:24:20.574" v="383"/>
          <ac:grpSpMkLst>
            <pc:docMk/>
            <pc:sldMk cId="859540538" sldId="278"/>
            <ac:grpSpMk id="72" creationId="{F509868D-BFFD-17A7-7578-D36AED0E4D51}"/>
          </ac:grpSpMkLst>
        </pc:grpChg>
        <pc:grpChg chg="mod">
          <ac:chgData name="Chandel, Ishika Singh" userId="9206c39f-d8bb-4cf5-8905-719a8702311f" providerId="ADAL" clId="{68902944-F238-4965-913E-01AB695F3C20}" dt="2023-04-06T22:24:20.574" v="383"/>
          <ac:grpSpMkLst>
            <pc:docMk/>
            <pc:sldMk cId="859540538" sldId="278"/>
            <ac:grpSpMk id="73" creationId="{C3D8239A-9357-AA54-BBF5-1C8DAEE18C23}"/>
          </ac:grpSpMkLst>
        </pc:grpChg>
        <pc:grpChg chg="mod">
          <ac:chgData name="Chandel, Ishika Singh" userId="9206c39f-d8bb-4cf5-8905-719a8702311f" providerId="ADAL" clId="{68902944-F238-4965-913E-01AB695F3C20}" dt="2023-04-06T22:24:20.574" v="383"/>
          <ac:grpSpMkLst>
            <pc:docMk/>
            <pc:sldMk cId="859540538" sldId="278"/>
            <ac:grpSpMk id="74" creationId="{4A0AFA9A-BC64-CA8B-5400-4F1023A7D1C1}"/>
          </ac:grpSpMkLst>
        </pc:grpChg>
        <pc:grpChg chg="add mod">
          <ac:chgData name="Chandel, Ishika Singh" userId="9206c39f-d8bb-4cf5-8905-719a8702311f" providerId="ADAL" clId="{68902944-F238-4965-913E-01AB695F3C20}" dt="2023-04-06T22:31:58.886" v="441" actId="14100"/>
          <ac:grpSpMkLst>
            <pc:docMk/>
            <pc:sldMk cId="859540538" sldId="278"/>
            <ac:grpSpMk id="85" creationId="{9E270CB5-09DF-327C-35A7-082833E4E599}"/>
          </ac:grpSpMkLst>
        </pc:grpChg>
        <pc:grpChg chg="del">
          <ac:chgData name="Chandel, Ishika Singh" userId="9206c39f-d8bb-4cf5-8905-719a8702311f" providerId="ADAL" clId="{68902944-F238-4965-913E-01AB695F3C20}" dt="2023-04-14T22:47:04.805" v="2164" actId="478"/>
          <ac:grpSpMkLst>
            <pc:docMk/>
            <pc:sldMk cId="859540538" sldId="278"/>
            <ac:grpSpMk id="87" creationId="{EED2CD93-D646-1832-149D-14A13E7FDD0C}"/>
          </ac:grpSpMkLst>
        </pc:grpChg>
        <pc:grpChg chg="del">
          <ac:chgData name="Chandel, Ishika Singh" userId="9206c39f-d8bb-4cf5-8905-719a8702311f" providerId="ADAL" clId="{68902944-F238-4965-913E-01AB695F3C20}" dt="2023-04-06T22:15:05.961" v="269" actId="478"/>
          <ac:grpSpMkLst>
            <pc:docMk/>
            <pc:sldMk cId="859540538" sldId="278"/>
            <ac:grpSpMk id="90" creationId="{3FABD198-ED3C-5195-AECD-E57E8473FF10}"/>
          </ac:grpSpMkLst>
        </pc:grpChg>
        <pc:grpChg chg="del">
          <ac:chgData name="Chandel, Ishika Singh" userId="9206c39f-d8bb-4cf5-8905-719a8702311f" providerId="ADAL" clId="{68902944-F238-4965-913E-01AB695F3C20}" dt="2023-04-06T22:15:05.961" v="269" actId="478"/>
          <ac:grpSpMkLst>
            <pc:docMk/>
            <pc:sldMk cId="859540538" sldId="278"/>
            <ac:grpSpMk id="93" creationId="{B4B44253-592C-D573-1057-64D88586AD51}"/>
          </ac:grpSpMkLst>
        </pc:grpChg>
        <pc:grpChg chg="del">
          <ac:chgData name="Chandel, Ishika Singh" userId="9206c39f-d8bb-4cf5-8905-719a8702311f" providerId="ADAL" clId="{68902944-F238-4965-913E-01AB695F3C20}" dt="2023-04-06T22:15:05.961" v="269" actId="478"/>
          <ac:grpSpMkLst>
            <pc:docMk/>
            <pc:sldMk cId="859540538" sldId="278"/>
            <ac:grpSpMk id="99" creationId="{8B10488D-56C2-112F-126C-EC2F79DF6F17}"/>
          </ac:grpSpMkLst>
        </pc:grpChg>
        <pc:grpChg chg="mod">
          <ac:chgData name="Chandel, Ishika Singh" userId="9206c39f-d8bb-4cf5-8905-719a8702311f" providerId="ADAL" clId="{68902944-F238-4965-913E-01AB695F3C20}" dt="2023-04-06T22:24:20.574" v="383"/>
          <ac:grpSpMkLst>
            <pc:docMk/>
            <pc:sldMk cId="859540538" sldId="278"/>
            <ac:grpSpMk id="120" creationId="{0E4A8DCA-1931-C77C-48DC-186218B1316C}"/>
          </ac:grpSpMkLst>
        </pc:grpChg>
        <pc:grpChg chg="mod">
          <ac:chgData name="Chandel, Ishika Singh" userId="9206c39f-d8bb-4cf5-8905-719a8702311f" providerId="ADAL" clId="{68902944-F238-4965-913E-01AB695F3C20}" dt="2023-04-06T22:24:20.574" v="383"/>
          <ac:grpSpMkLst>
            <pc:docMk/>
            <pc:sldMk cId="859540538" sldId="278"/>
            <ac:grpSpMk id="121" creationId="{92664E04-A1B2-A02B-5701-1E202D0ADB67}"/>
          </ac:grpSpMkLst>
        </pc:grpChg>
        <pc:grpChg chg="del">
          <ac:chgData name="Chandel, Ishika Singh" userId="9206c39f-d8bb-4cf5-8905-719a8702311f" providerId="ADAL" clId="{68902944-F238-4965-913E-01AB695F3C20}" dt="2023-04-06T22:15:37.419" v="273" actId="478"/>
          <ac:grpSpMkLst>
            <pc:docMk/>
            <pc:sldMk cId="859540538" sldId="278"/>
            <ac:grpSpMk id="123" creationId="{B04AC7F3-2649-18C0-B43A-6DACC6E9A8B4}"/>
          </ac:grpSpMkLst>
        </pc:grpChg>
        <pc:grpChg chg="del">
          <ac:chgData name="Chandel, Ishika Singh" userId="9206c39f-d8bb-4cf5-8905-719a8702311f" providerId="ADAL" clId="{68902944-F238-4965-913E-01AB695F3C20}" dt="2023-04-06T22:15:37.419" v="273" actId="478"/>
          <ac:grpSpMkLst>
            <pc:docMk/>
            <pc:sldMk cId="859540538" sldId="278"/>
            <ac:grpSpMk id="129" creationId="{1CDA3564-55BF-2E72-DB5C-E8971046977A}"/>
          </ac:grpSpMkLst>
        </pc:grpChg>
        <pc:grpChg chg="del">
          <ac:chgData name="Chandel, Ishika Singh" userId="9206c39f-d8bb-4cf5-8905-719a8702311f" providerId="ADAL" clId="{68902944-F238-4965-913E-01AB695F3C20}" dt="2023-04-06T22:15:37.419" v="273" actId="478"/>
          <ac:grpSpMkLst>
            <pc:docMk/>
            <pc:sldMk cId="859540538" sldId="278"/>
            <ac:grpSpMk id="135" creationId="{97599874-57A7-F069-53AB-C7EABE9B98DB}"/>
          </ac:grpSpMkLst>
        </pc:grpChg>
        <pc:grpChg chg="del">
          <ac:chgData name="Chandel, Ishika Singh" userId="9206c39f-d8bb-4cf5-8905-719a8702311f" providerId="ADAL" clId="{68902944-F238-4965-913E-01AB695F3C20}" dt="2023-04-06T22:16:30.655" v="278" actId="478"/>
          <ac:grpSpMkLst>
            <pc:docMk/>
            <pc:sldMk cId="859540538" sldId="278"/>
            <ac:grpSpMk id="139" creationId="{006533AA-AF46-6F48-DE70-0758DA75995C}"/>
          </ac:grpSpMkLst>
        </pc:grpChg>
        <pc:grpChg chg="del">
          <ac:chgData name="Chandel, Ishika Singh" userId="9206c39f-d8bb-4cf5-8905-719a8702311f" providerId="ADAL" clId="{68902944-F238-4965-913E-01AB695F3C20}" dt="2023-04-06T22:16:30.655" v="278" actId="478"/>
          <ac:grpSpMkLst>
            <pc:docMk/>
            <pc:sldMk cId="859540538" sldId="278"/>
            <ac:grpSpMk id="148" creationId="{F7FF3790-7393-EFE8-E8CA-6509F2CB0117}"/>
          </ac:grpSpMkLst>
        </pc:grpChg>
        <pc:grpChg chg="del">
          <ac:chgData name="Chandel, Ishika Singh" userId="9206c39f-d8bb-4cf5-8905-719a8702311f" providerId="ADAL" clId="{68902944-F238-4965-913E-01AB695F3C20}" dt="2023-04-06T22:16:30.655" v="278" actId="478"/>
          <ac:grpSpMkLst>
            <pc:docMk/>
            <pc:sldMk cId="859540538" sldId="278"/>
            <ac:grpSpMk id="151" creationId="{6F8A3DD2-B1B5-76D4-37FB-0FAD2027AFE6}"/>
          </ac:grpSpMkLst>
        </pc:grpChg>
        <pc:grpChg chg="mod">
          <ac:chgData name="Chandel, Ishika Singh" userId="9206c39f-d8bb-4cf5-8905-719a8702311f" providerId="ADAL" clId="{68902944-F238-4965-913E-01AB695F3C20}" dt="2023-04-06T22:24:20.574" v="383"/>
          <ac:grpSpMkLst>
            <pc:docMk/>
            <pc:sldMk cId="859540538" sldId="278"/>
            <ac:grpSpMk id="154" creationId="{83F287DA-FE6B-FCA7-8D45-D099A72B691F}"/>
          </ac:grpSpMkLst>
        </pc:grpChg>
        <pc:grpChg chg="mod">
          <ac:chgData name="Chandel, Ishika Singh" userId="9206c39f-d8bb-4cf5-8905-719a8702311f" providerId="ADAL" clId="{68902944-F238-4965-913E-01AB695F3C20}" dt="2023-04-06T22:31:58.886" v="441" actId="14100"/>
          <ac:grpSpMkLst>
            <pc:docMk/>
            <pc:sldMk cId="859540538" sldId="278"/>
            <ac:grpSpMk id="158" creationId="{60C856D8-F9C8-7558-D662-4D3C8D9F2A98}"/>
          </ac:grpSpMkLst>
        </pc:grpChg>
        <pc:grpChg chg="mod">
          <ac:chgData name="Chandel, Ishika Singh" userId="9206c39f-d8bb-4cf5-8905-719a8702311f" providerId="ADAL" clId="{68902944-F238-4965-913E-01AB695F3C20}" dt="2023-04-14T22:50:38.983" v="2253" actId="1076"/>
          <ac:grpSpMkLst>
            <pc:docMk/>
            <pc:sldMk cId="859540538" sldId="278"/>
            <ac:grpSpMk id="159" creationId="{64B413BC-768B-9E9F-D6F1-67F16EC76A97}"/>
          </ac:grpSpMkLst>
        </pc:grpChg>
        <pc:grpChg chg="mod">
          <ac:chgData name="Chandel, Ishika Singh" userId="9206c39f-d8bb-4cf5-8905-719a8702311f" providerId="ADAL" clId="{68902944-F238-4965-913E-01AB695F3C20}" dt="2023-04-14T22:50:43.104" v="2255" actId="1076"/>
          <ac:grpSpMkLst>
            <pc:docMk/>
            <pc:sldMk cId="859540538" sldId="278"/>
            <ac:grpSpMk id="161" creationId="{A6660532-287C-41F6-8C93-902EE1EB5E52}"/>
          </ac:grpSpMkLst>
        </pc:grpChg>
        <pc:grpChg chg="del">
          <ac:chgData name="Chandel, Ishika Singh" userId="9206c39f-d8bb-4cf5-8905-719a8702311f" providerId="ADAL" clId="{68902944-F238-4965-913E-01AB695F3C20}" dt="2023-04-06T22:22:31.211" v="373" actId="478"/>
          <ac:grpSpMkLst>
            <pc:docMk/>
            <pc:sldMk cId="859540538" sldId="278"/>
            <ac:grpSpMk id="162" creationId="{858F1D89-C71E-2E6F-CE58-EEBBED89EF15}"/>
          </ac:grpSpMkLst>
        </pc:grpChg>
        <pc:grpChg chg="add mod">
          <ac:chgData name="Chandel, Ishika Singh" userId="9206c39f-d8bb-4cf5-8905-719a8702311f" providerId="ADAL" clId="{68902944-F238-4965-913E-01AB695F3C20}" dt="2023-04-06T22:31:58.886" v="441" actId="14100"/>
          <ac:grpSpMkLst>
            <pc:docMk/>
            <pc:sldMk cId="859540538" sldId="278"/>
            <ac:grpSpMk id="183" creationId="{D12178A3-66B4-19EE-51D9-CBF97FEE0507}"/>
          </ac:grpSpMkLst>
        </pc:grpChg>
        <pc:grpChg chg="mod">
          <ac:chgData name="Chandel, Ishika Singh" userId="9206c39f-d8bb-4cf5-8905-719a8702311f" providerId="ADAL" clId="{68902944-F238-4965-913E-01AB695F3C20}" dt="2023-04-06T22:24:20.574" v="383"/>
          <ac:grpSpMkLst>
            <pc:docMk/>
            <pc:sldMk cId="859540538" sldId="278"/>
            <ac:grpSpMk id="184" creationId="{922A7364-9E35-6B81-9073-B8E2F25B8DB8}"/>
          </ac:grpSpMkLst>
        </pc:grpChg>
        <pc:grpChg chg="mod">
          <ac:chgData name="Chandel, Ishika Singh" userId="9206c39f-d8bb-4cf5-8905-719a8702311f" providerId="ADAL" clId="{68902944-F238-4965-913E-01AB695F3C20}" dt="2023-04-06T22:24:20.574" v="383"/>
          <ac:grpSpMkLst>
            <pc:docMk/>
            <pc:sldMk cId="859540538" sldId="278"/>
            <ac:grpSpMk id="185" creationId="{E0B361FD-385C-3285-27C3-B7C2D8748953}"/>
          </ac:grpSpMkLst>
        </pc:grpChg>
        <pc:grpChg chg="mod">
          <ac:chgData name="Chandel, Ishika Singh" userId="9206c39f-d8bb-4cf5-8905-719a8702311f" providerId="ADAL" clId="{68902944-F238-4965-913E-01AB695F3C20}" dt="2023-04-06T22:24:20.574" v="383"/>
          <ac:grpSpMkLst>
            <pc:docMk/>
            <pc:sldMk cId="859540538" sldId="278"/>
            <ac:grpSpMk id="186" creationId="{83A46057-3A15-317F-3A39-73ABD4C54CDA}"/>
          </ac:grpSpMkLst>
        </pc:grpChg>
        <pc:grpChg chg="add mod">
          <ac:chgData name="Chandel, Ishika Singh" userId="9206c39f-d8bb-4cf5-8905-719a8702311f" providerId="ADAL" clId="{68902944-F238-4965-913E-01AB695F3C20}" dt="2023-04-06T22:31:58.886" v="441" actId="14100"/>
          <ac:grpSpMkLst>
            <pc:docMk/>
            <pc:sldMk cId="859540538" sldId="278"/>
            <ac:grpSpMk id="193" creationId="{FC8AD8CC-5D8D-57E8-A728-C4D2333D968E}"/>
          </ac:grpSpMkLst>
        </pc:grpChg>
        <pc:grpChg chg="mod">
          <ac:chgData name="Chandel, Ishika Singh" userId="9206c39f-d8bb-4cf5-8905-719a8702311f" providerId="ADAL" clId="{68902944-F238-4965-913E-01AB695F3C20}" dt="2023-04-06T22:24:20.574" v="383"/>
          <ac:grpSpMkLst>
            <pc:docMk/>
            <pc:sldMk cId="859540538" sldId="278"/>
            <ac:grpSpMk id="194" creationId="{FC38F908-ACA5-1422-877D-7EB8409E2243}"/>
          </ac:grpSpMkLst>
        </pc:grpChg>
        <pc:grpChg chg="mod">
          <ac:chgData name="Chandel, Ishika Singh" userId="9206c39f-d8bb-4cf5-8905-719a8702311f" providerId="ADAL" clId="{68902944-F238-4965-913E-01AB695F3C20}" dt="2023-04-06T22:24:20.574" v="383"/>
          <ac:grpSpMkLst>
            <pc:docMk/>
            <pc:sldMk cId="859540538" sldId="278"/>
            <ac:grpSpMk id="195" creationId="{EF3F892D-E92D-3890-D86B-DE92AA4BC21F}"/>
          </ac:grpSpMkLst>
        </pc:grpChg>
        <pc:grpChg chg="mod">
          <ac:chgData name="Chandel, Ishika Singh" userId="9206c39f-d8bb-4cf5-8905-719a8702311f" providerId="ADAL" clId="{68902944-F238-4965-913E-01AB695F3C20}" dt="2023-04-06T22:24:20.574" v="383"/>
          <ac:grpSpMkLst>
            <pc:docMk/>
            <pc:sldMk cId="859540538" sldId="278"/>
            <ac:grpSpMk id="196" creationId="{1736547C-82B8-1BD8-781F-989278FDDCAC}"/>
          </ac:grpSpMkLst>
        </pc:grpChg>
        <pc:grpChg chg="mod">
          <ac:chgData name="Chandel, Ishika Singh" userId="9206c39f-d8bb-4cf5-8905-719a8702311f" providerId="ADAL" clId="{68902944-F238-4965-913E-01AB695F3C20}" dt="2023-04-06T22:31:58.886" v="441" actId="14100"/>
          <ac:grpSpMkLst>
            <pc:docMk/>
            <pc:sldMk cId="859540538" sldId="278"/>
            <ac:grpSpMk id="200" creationId="{B42CAFE1-77A4-3CA5-E19B-31EF3325612E}"/>
          </ac:grpSpMkLst>
        </pc:grpChg>
        <pc:grpChg chg="del">
          <ac:chgData name="Chandel, Ishika Singh" userId="9206c39f-d8bb-4cf5-8905-719a8702311f" providerId="ADAL" clId="{68902944-F238-4965-913E-01AB695F3C20}" dt="2023-04-06T22:22:31.211" v="373" actId="478"/>
          <ac:grpSpMkLst>
            <pc:docMk/>
            <pc:sldMk cId="859540538" sldId="278"/>
            <ac:grpSpMk id="201" creationId="{CF0562D2-F04B-DF92-265A-E1A4F1EDAD3A}"/>
          </ac:grpSpMkLst>
        </pc:grpChg>
        <pc:grpChg chg="del">
          <ac:chgData name="Chandel, Ishika Singh" userId="9206c39f-d8bb-4cf5-8905-719a8702311f" providerId="ADAL" clId="{68902944-F238-4965-913E-01AB695F3C20}" dt="2023-04-06T22:22:31.211" v="373" actId="478"/>
          <ac:grpSpMkLst>
            <pc:docMk/>
            <pc:sldMk cId="859540538" sldId="278"/>
            <ac:grpSpMk id="225" creationId="{97AFFC8A-95C3-5C54-9F34-551C99198D19}"/>
          </ac:grpSpMkLst>
        </pc:grpChg>
        <pc:grpChg chg="del">
          <ac:chgData name="Chandel, Ishika Singh" userId="9206c39f-d8bb-4cf5-8905-719a8702311f" providerId="ADAL" clId="{68902944-F238-4965-913E-01AB695F3C20}" dt="2023-04-06T22:22:36.620" v="374" actId="478"/>
          <ac:grpSpMkLst>
            <pc:docMk/>
            <pc:sldMk cId="859540538" sldId="278"/>
            <ac:grpSpMk id="244" creationId="{15ED4555-5F31-0EB0-F4F3-33E5A02AD16A}"/>
          </ac:grpSpMkLst>
        </pc:grpChg>
        <pc:grpChg chg="del">
          <ac:chgData name="Chandel, Ishika Singh" userId="9206c39f-d8bb-4cf5-8905-719a8702311f" providerId="ADAL" clId="{68902944-F238-4965-913E-01AB695F3C20}" dt="2023-04-06T22:22:36.620" v="374" actId="478"/>
          <ac:grpSpMkLst>
            <pc:docMk/>
            <pc:sldMk cId="859540538" sldId="278"/>
            <ac:grpSpMk id="245" creationId="{C4A2D40C-9E5F-0639-DB63-A7CE713B0338}"/>
          </ac:grpSpMkLst>
        </pc:grpChg>
        <pc:grpChg chg="del">
          <ac:chgData name="Chandel, Ishika Singh" userId="9206c39f-d8bb-4cf5-8905-719a8702311f" providerId="ADAL" clId="{68902944-F238-4965-913E-01AB695F3C20}" dt="2023-04-06T22:22:31.211" v="373" actId="478"/>
          <ac:grpSpMkLst>
            <pc:docMk/>
            <pc:sldMk cId="859540538" sldId="278"/>
            <ac:grpSpMk id="264" creationId="{9C94EAB1-80DE-6E67-3072-954C68D7E92D}"/>
          </ac:grpSpMkLst>
        </pc:grpChg>
        <pc:grpChg chg="del">
          <ac:chgData name="Chandel, Ishika Singh" userId="9206c39f-d8bb-4cf5-8905-719a8702311f" providerId="ADAL" clId="{68902944-F238-4965-913E-01AB695F3C20}" dt="2023-04-06T22:22:31.211" v="373" actId="478"/>
          <ac:grpSpMkLst>
            <pc:docMk/>
            <pc:sldMk cId="859540538" sldId="278"/>
            <ac:grpSpMk id="283" creationId="{63DCC90E-110C-9994-59BF-68F10C2DA20F}"/>
          </ac:grpSpMkLst>
        </pc:grpChg>
        <pc:grpChg chg="del">
          <ac:chgData name="Chandel, Ishika Singh" userId="9206c39f-d8bb-4cf5-8905-719a8702311f" providerId="ADAL" clId="{68902944-F238-4965-913E-01AB695F3C20}" dt="2023-04-06T22:22:31.211" v="373" actId="478"/>
          <ac:grpSpMkLst>
            <pc:docMk/>
            <pc:sldMk cId="859540538" sldId="278"/>
            <ac:grpSpMk id="302" creationId="{AEAFBE35-BEF5-BD2D-19F5-2517B5A0B17B}"/>
          </ac:grpSpMkLst>
        </pc:grpChg>
        <pc:graphicFrameChg chg="add del mod">
          <ac:chgData name="Chandel, Ishika Singh" userId="9206c39f-d8bb-4cf5-8905-719a8702311f" providerId="ADAL" clId="{68902944-F238-4965-913E-01AB695F3C20}" dt="2023-04-14T22:45:20.750" v="2133"/>
          <ac:graphicFrameMkLst>
            <pc:docMk/>
            <pc:sldMk cId="859540538" sldId="278"/>
            <ac:graphicFrameMk id="6" creationId="{57888E4A-51D7-0F2D-34E9-3F7F064BC20C}"/>
          </ac:graphicFrameMkLst>
        </pc:graphicFrameChg>
      </pc:sldChg>
      <pc:sldChg chg="new del">
        <pc:chgData name="Chandel, Ishika Singh" userId="9206c39f-d8bb-4cf5-8905-719a8702311f" providerId="ADAL" clId="{68902944-F238-4965-913E-01AB695F3C20}" dt="2023-04-14T23:02:30.828" v="2289" actId="47"/>
        <pc:sldMkLst>
          <pc:docMk/>
          <pc:sldMk cId="55432065" sldId="283"/>
        </pc:sldMkLst>
      </pc:sldChg>
      <pc:sldChg chg="addSp delSp modSp new mod">
        <pc:chgData name="Chandel, Ishika Singh" userId="9206c39f-d8bb-4cf5-8905-719a8702311f" providerId="ADAL" clId="{68902944-F238-4965-913E-01AB695F3C20}" dt="2023-04-15T04:33:02.550" v="5167" actId="113"/>
        <pc:sldMkLst>
          <pc:docMk/>
          <pc:sldMk cId="306047584" sldId="284"/>
        </pc:sldMkLst>
        <pc:spChg chg="mod">
          <ac:chgData name="Chandel, Ishika Singh" userId="9206c39f-d8bb-4cf5-8905-719a8702311f" providerId="ADAL" clId="{68902944-F238-4965-913E-01AB695F3C20}" dt="2023-04-15T00:52:57.596" v="3635" actId="113"/>
          <ac:spMkLst>
            <pc:docMk/>
            <pc:sldMk cId="306047584" sldId="284"/>
            <ac:spMk id="2" creationId="{DBF64AC1-CDE2-CF23-6ED3-98208B262038}"/>
          </ac:spMkLst>
        </pc:spChg>
        <pc:spChg chg="add mod">
          <ac:chgData name="Chandel, Ishika Singh" userId="9206c39f-d8bb-4cf5-8905-719a8702311f" providerId="ADAL" clId="{68902944-F238-4965-913E-01AB695F3C20}" dt="2023-04-15T00:53:13.493" v="3637" actId="120"/>
          <ac:spMkLst>
            <pc:docMk/>
            <pc:sldMk cId="306047584" sldId="284"/>
            <ac:spMk id="3" creationId="{7A30753D-75F0-649A-68CF-4BB30582BAFF}"/>
          </ac:spMkLst>
        </pc:spChg>
        <pc:spChg chg="add mod">
          <ac:chgData name="Chandel, Ishika Singh" userId="9206c39f-d8bb-4cf5-8905-719a8702311f" providerId="ADAL" clId="{68902944-F238-4965-913E-01AB695F3C20}" dt="2023-04-15T00:35:00.807" v="3247" actId="14100"/>
          <ac:spMkLst>
            <pc:docMk/>
            <pc:sldMk cId="306047584" sldId="284"/>
            <ac:spMk id="4" creationId="{6176FF3A-6ADE-247C-89D0-9B8718668C19}"/>
          </ac:spMkLst>
        </pc:spChg>
        <pc:spChg chg="add mod">
          <ac:chgData name="Chandel, Ishika Singh" userId="9206c39f-d8bb-4cf5-8905-719a8702311f" providerId="ADAL" clId="{68902944-F238-4965-913E-01AB695F3C20}" dt="2023-04-15T00:48:25.867" v="3548" actId="113"/>
          <ac:spMkLst>
            <pc:docMk/>
            <pc:sldMk cId="306047584" sldId="284"/>
            <ac:spMk id="5" creationId="{2680DD64-0FFD-AD41-670F-409D69260F04}"/>
          </ac:spMkLst>
        </pc:spChg>
        <pc:spChg chg="add mod">
          <ac:chgData name="Chandel, Ishika Singh" userId="9206c39f-d8bb-4cf5-8905-719a8702311f" providerId="ADAL" clId="{68902944-F238-4965-913E-01AB695F3C20}" dt="2023-04-15T00:35:11.545" v="3248" actId="14100"/>
          <ac:spMkLst>
            <pc:docMk/>
            <pc:sldMk cId="306047584" sldId="284"/>
            <ac:spMk id="6" creationId="{6FB05C2C-B848-AB25-AA3E-571D81013B83}"/>
          </ac:spMkLst>
        </pc:spChg>
        <pc:spChg chg="add mod">
          <ac:chgData name="Chandel, Ishika Singh" userId="9206c39f-d8bb-4cf5-8905-719a8702311f" providerId="ADAL" clId="{68902944-F238-4965-913E-01AB695F3C20}" dt="2023-04-15T00:49:46.420" v="3584" actId="113"/>
          <ac:spMkLst>
            <pc:docMk/>
            <pc:sldMk cId="306047584" sldId="284"/>
            <ac:spMk id="7" creationId="{C1BC97B6-AE25-AB34-ADFB-E59548A27BD5}"/>
          </ac:spMkLst>
        </pc:spChg>
        <pc:spChg chg="add mod">
          <ac:chgData name="Chandel, Ishika Singh" userId="9206c39f-d8bb-4cf5-8905-719a8702311f" providerId="ADAL" clId="{68902944-F238-4965-913E-01AB695F3C20}" dt="2023-04-15T00:35:19.821" v="3249" actId="14100"/>
          <ac:spMkLst>
            <pc:docMk/>
            <pc:sldMk cId="306047584" sldId="284"/>
            <ac:spMk id="8" creationId="{491B840B-C86E-4620-6295-730408BE8652}"/>
          </ac:spMkLst>
        </pc:spChg>
        <pc:spChg chg="add del mod">
          <ac:chgData name="Chandel, Ishika Singh" userId="9206c39f-d8bb-4cf5-8905-719a8702311f" providerId="ADAL" clId="{68902944-F238-4965-913E-01AB695F3C20}" dt="2023-04-15T00:50:11.503" v="3618" actId="113"/>
          <ac:spMkLst>
            <pc:docMk/>
            <pc:sldMk cId="306047584" sldId="284"/>
            <ac:spMk id="9" creationId="{7EB75FB0-6E9C-890D-BE4C-3BBEDEB99629}"/>
          </ac:spMkLst>
        </pc:spChg>
        <pc:spChg chg="add mod">
          <ac:chgData name="Chandel, Ishika Singh" userId="9206c39f-d8bb-4cf5-8905-719a8702311f" providerId="ADAL" clId="{68902944-F238-4965-913E-01AB695F3C20}" dt="2023-04-15T00:58:44.371" v="3740" actId="20577"/>
          <ac:spMkLst>
            <pc:docMk/>
            <pc:sldMk cId="306047584" sldId="284"/>
            <ac:spMk id="10" creationId="{02875551-3C9F-6A85-B624-DC6854BE4671}"/>
          </ac:spMkLst>
        </pc:spChg>
        <pc:spChg chg="add mod">
          <ac:chgData name="Chandel, Ishika Singh" userId="9206c39f-d8bb-4cf5-8905-719a8702311f" providerId="ADAL" clId="{68902944-F238-4965-913E-01AB695F3C20}" dt="2023-04-15T03:44:03.964" v="4764" actId="20577"/>
          <ac:spMkLst>
            <pc:docMk/>
            <pc:sldMk cId="306047584" sldId="284"/>
            <ac:spMk id="11" creationId="{C6D48C85-28ED-E2D1-1CDB-6E43A100E627}"/>
          </ac:spMkLst>
        </pc:spChg>
        <pc:spChg chg="add mod">
          <ac:chgData name="Chandel, Ishika Singh" userId="9206c39f-d8bb-4cf5-8905-719a8702311f" providerId="ADAL" clId="{68902944-F238-4965-913E-01AB695F3C20}" dt="2023-04-15T01:31:57.178" v="4301" actId="113"/>
          <ac:spMkLst>
            <pc:docMk/>
            <pc:sldMk cId="306047584" sldId="284"/>
            <ac:spMk id="12" creationId="{C1687F89-CF64-A64E-0346-CEB1A1A0FAB1}"/>
          </ac:spMkLst>
        </pc:spChg>
        <pc:spChg chg="add mod">
          <ac:chgData name="Chandel, Ishika Singh" userId="9206c39f-d8bb-4cf5-8905-719a8702311f" providerId="ADAL" clId="{68902944-F238-4965-913E-01AB695F3C20}" dt="2023-04-15T00:44:01.804" v="3448" actId="6549"/>
          <ac:spMkLst>
            <pc:docMk/>
            <pc:sldMk cId="306047584" sldId="284"/>
            <ac:spMk id="13" creationId="{F3AAC6C4-832C-2853-4C20-71451D885A1B}"/>
          </ac:spMkLst>
        </pc:spChg>
        <pc:spChg chg="add del mod">
          <ac:chgData name="Chandel, Ishika Singh" userId="9206c39f-d8bb-4cf5-8905-719a8702311f" providerId="ADAL" clId="{68902944-F238-4965-913E-01AB695F3C20}" dt="2023-04-14T23:30:23.336" v="2951"/>
          <ac:spMkLst>
            <pc:docMk/>
            <pc:sldMk cId="306047584" sldId="284"/>
            <ac:spMk id="14" creationId="{DE8FD410-4706-36C4-1101-48325107A982}"/>
          </ac:spMkLst>
        </pc:spChg>
        <pc:spChg chg="add del mod">
          <ac:chgData name="Chandel, Ishika Singh" userId="9206c39f-d8bb-4cf5-8905-719a8702311f" providerId="ADAL" clId="{68902944-F238-4965-913E-01AB695F3C20}" dt="2023-04-15T00:58:57.046" v="3742" actId="767"/>
          <ac:spMkLst>
            <pc:docMk/>
            <pc:sldMk cId="306047584" sldId="284"/>
            <ac:spMk id="15" creationId="{7CB14683-FB5F-40B9-457C-0C8BBF00FC25}"/>
          </ac:spMkLst>
        </pc:spChg>
        <pc:spChg chg="add mod">
          <ac:chgData name="Chandel, Ishika Singh" userId="9206c39f-d8bb-4cf5-8905-719a8702311f" providerId="ADAL" clId="{68902944-F238-4965-913E-01AB695F3C20}" dt="2023-04-15T04:33:02.550" v="5167" actId="113"/>
          <ac:spMkLst>
            <pc:docMk/>
            <pc:sldMk cId="306047584" sldId="284"/>
            <ac:spMk id="16" creationId="{A1105634-C31B-C887-3203-AFCF11E6867A}"/>
          </ac:spMkLst>
        </pc:spChg>
      </pc:sldChg>
      <pc:sldChg chg="addSp delSp modSp add del mod setBg">
        <pc:chgData name="Chandel, Ishika Singh" userId="9206c39f-d8bb-4cf5-8905-719a8702311f" providerId="ADAL" clId="{68902944-F238-4965-913E-01AB695F3C20}" dt="2023-04-15T00:51:15.679" v="3632" actId="47"/>
        <pc:sldMkLst>
          <pc:docMk/>
          <pc:sldMk cId="2060903339" sldId="285"/>
        </pc:sldMkLst>
        <pc:spChg chg="mod">
          <ac:chgData name="Chandel, Ishika Singh" userId="9206c39f-d8bb-4cf5-8905-719a8702311f" providerId="ADAL" clId="{68902944-F238-4965-913E-01AB695F3C20}" dt="2023-04-15T00:51:10.725" v="3631" actId="26606"/>
          <ac:spMkLst>
            <pc:docMk/>
            <pc:sldMk cId="2060903339" sldId="285"/>
            <ac:spMk id="2" creationId="{DBF64AC1-CDE2-CF23-6ED3-98208B262038}"/>
          </ac:spMkLst>
        </pc:spChg>
        <pc:spChg chg="mod">
          <ac:chgData name="Chandel, Ishika Singh" userId="9206c39f-d8bb-4cf5-8905-719a8702311f" providerId="ADAL" clId="{68902944-F238-4965-913E-01AB695F3C20}" dt="2023-04-15T00:51:10.725" v="3631" actId="26606"/>
          <ac:spMkLst>
            <pc:docMk/>
            <pc:sldMk cId="2060903339" sldId="285"/>
            <ac:spMk id="3" creationId="{7A30753D-75F0-649A-68CF-4BB30582BAFF}"/>
          </ac:spMkLst>
        </pc:spChg>
        <pc:spChg chg="mod">
          <ac:chgData name="Chandel, Ishika Singh" userId="9206c39f-d8bb-4cf5-8905-719a8702311f" providerId="ADAL" clId="{68902944-F238-4965-913E-01AB695F3C20}" dt="2023-04-15T00:51:10.725" v="3631" actId="26606"/>
          <ac:spMkLst>
            <pc:docMk/>
            <pc:sldMk cId="2060903339" sldId="285"/>
            <ac:spMk id="4" creationId="{6176FF3A-6ADE-247C-89D0-9B8718668C19}"/>
          </ac:spMkLst>
        </pc:spChg>
        <pc:spChg chg="mod">
          <ac:chgData name="Chandel, Ishika Singh" userId="9206c39f-d8bb-4cf5-8905-719a8702311f" providerId="ADAL" clId="{68902944-F238-4965-913E-01AB695F3C20}" dt="2023-04-15T00:51:10.725" v="3631" actId="26606"/>
          <ac:spMkLst>
            <pc:docMk/>
            <pc:sldMk cId="2060903339" sldId="285"/>
            <ac:spMk id="5" creationId="{2680DD64-0FFD-AD41-670F-409D69260F04}"/>
          </ac:spMkLst>
        </pc:spChg>
        <pc:spChg chg="mod">
          <ac:chgData name="Chandel, Ishika Singh" userId="9206c39f-d8bb-4cf5-8905-719a8702311f" providerId="ADAL" clId="{68902944-F238-4965-913E-01AB695F3C20}" dt="2023-04-15T00:51:10.725" v="3631" actId="26606"/>
          <ac:spMkLst>
            <pc:docMk/>
            <pc:sldMk cId="2060903339" sldId="285"/>
            <ac:spMk id="6" creationId="{6FB05C2C-B848-AB25-AA3E-571D81013B83}"/>
          </ac:spMkLst>
        </pc:spChg>
        <pc:spChg chg="mod">
          <ac:chgData name="Chandel, Ishika Singh" userId="9206c39f-d8bb-4cf5-8905-719a8702311f" providerId="ADAL" clId="{68902944-F238-4965-913E-01AB695F3C20}" dt="2023-04-15T00:51:10.725" v="3631" actId="26606"/>
          <ac:spMkLst>
            <pc:docMk/>
            <pc:sldMk cId="2060903339" sldId="285"/>
            <ac:spMk id="7" creationId="{C1BC97B6-AE25-AB34-ADFB-E59548A27BD5}"/>
          </ac:spMkLst>
        </pc:spChg>
        <pc:spChg chg="mod">
          <ac:chgData name="Chandel, Ishika Singh" userId="9206c39f-d8bb-4cf5-8905-719a8702311f" providerId="ADAL" clId="{68902944-F238-4965-913E-01AB695F3C20}" dt="2023-04-15T00:51:10.725" v="3631" actId="26606"/>
          <ac:spMkLst>
            <pc:docMk/>
            <pc:sldMk cId="2060903339" sldId="285"/>
            <ac:spMk id="8" creationId="{491B840B-C86E-4620-6295-730408BE8652}"/>
          </ac:spMkLst>
        </pc:spChg>
        <pc:spChg chg="mod">
          <ac:chgData name="Chandel, Ishika Singh" userId="9206c39f-d8bb-4cf5-8905-719a8702311f" providerId="ADAL" clId="{68902944-F238-4965-913E-01AB695F3C20}" dt="2023-04-15T00:51:10.725" v="3631" actId="26606"/>
          <ac:spMkLst>
            <pc:docMk/>
            <pc:sldMk cId="2060903339" sldId="285"/>
            <ac:spMk id="9" creationId="{7EB75FB0-6E9C-890D-BE4C-3BBEDEB99629}"/>
          </ac:spMkLst>
        </pc:spChg>
        <pc:spChg chg="mod">
          <ac:chgData name="Chandel, Ishika Singh" userId="9206c39f-d8bb-4cf5-8905-719a8702311f" providerId="ADAL" clId="{68902944-F238-4965-913E-01AB695F3C20}" dt="2023-04-15T00:51:10.725" v="3631" actId="26606"/>
          <ac:spMkLst>
            <pc:docMk/>
            <pc:sldMk cId="2060903339" sldId="285"/>
            <ac:spMk id="10" creationId="{02875551-3C9F-6A85-B624-DC6854BE4671}"/>
          </ac:spMkLst>
        </pc:spChg>
        <pc:spChg chg="mod">
          <ac:chgData name="Chandel, Ishika Singh" userId="9206c39f-d8bb-4cf5-8905-719a8702311f" providerId="ADAL" clId="{68902944-F238-4965-913E-01AB695F3C20}" dt="2023-04-15T00:51:10.725" v="3631" actId="26606"/>
          <ac:spMkLst>
            <pc:docMk/>
            <pc:sldMk cId="2060903339" sldId="285"/>
            <ac:spMk id="11" creationId="{C6D48C85-28ED-E2D1-1CDB-6E43A100E627}"/>
          </ac:spMkLst>
        </pc:spChg>
        <pc:spChg chg="mod">
          <ac:chgData name="Chandel, Ishika Singh" userId="9206c39f-d8bb-4cf5-8905-719a8702311f" providerId="ADAL" clId="{68902944-F238-4965-913E-01AB695F3C20}" dt="2023-04-15T00:51:10.725" v="3631" actId="26606"/>
          <ac:spMkLst>
            <pc:docMk/>
            <pc:sldMk cId="2060903339" sldId="285"/>
            <ac:spMk id="12" creationId="{C1687F89-CF64-A64E-0346-CEB1A1A0FAB1}"/>
          </ac:spMkLst>
        </pc:spChg>
        <pc:spChg chg="mod">
          <ac:chgData name="Chandel, Ishika Singh" userId="9206c39f-d8bb-4cf5-8905-719a8702311f" providerId="ADAL" clId="{68902944-F238-4965-913E-01AB695F3C20}" dt="2023-04-15T00:51:10.725" v="3631" actId="26606"/>
          <ac:spMkLst>
            <pc:docMk/>
            <pc:sldMk cId="2060903339" sldId="285"/>
            <ac:spMk id="13" creationId="{F3AAC6C4-832C-2853-4C20-71451D885A1B}"/>
          </ac:spMkLst>
        </pc:spChg>
        <pc:spChg chg="add del">
          <ac:chgData name="Chandel, Ishika Singh" userId="9206c39f-d8bb-4cf5-8905-719a8702311f" providerId="ADAL" clId="{68902944-F238-4965-913E-01AB695F3C20}" dt="2023-04-15T00:51:02.303" v="3622" actId="26606"/>
          <ac:spMkLst>
            <pc:docMk/>
            <pc:sldMk cId="2060903339" sldId="285"/>
            <ac:spMk id="19" creationId="{89A320C9-9735-4D13-8279-C1C674841392}"/>
          </ac:spMkLst>
        </pc:spChg>
        <pc:spChg chg="add del">
          <ac:chgData name="Chandel, Ishika Singh" userId="9206c39f-d8bb-4cf5-8905-719a8702311f" providerId="ADAL" clId="{68902944-F238-4965-913E-01AB695F3C20}" dt="2023-04-15T00:51:02.303" v="3622" actId="26606"/>
          <ac:spMkLst>
            <pc:docMk/>
            <pc:sldMk cId="2060903339" sldId="285"/>
            <ac:spMk id="21" creationId="{92544CF4-9B52-4A7B-A4B3-88C72729B77D}"/>
          </ac:spMkLst>
        </pc:spChg>
        <pc:spChg chg="add del">
          <ac:chgData name="Chandel, Ishika Singh" userId="9206c39f-d8bb-4cf5-8905-719a8702311f" providerId="ADAL" clId="{68902944-F238-4965-913E-01AB695F3C20}" dt="2023-04-15T00:51:02.303" v="3622" actId="26606"/>
          <ac:spMkLst>
            <pc:docMk/>
            <pc:sldMk cId="2060903339" sldId="285"/>
            <ac:spMk id="23" creationId="{E75862C5-5C00-4421-BC7B-9B7B86DBC80D}"/>
          </ac:spMkLst>
        </pc:spChg>
        <pc:spChg chg="add del">
          <ac:chgData name="Chandel, Ishika Singh" userId="9206c39f-d8bb-4cf5-8905-719a8702311f" providerId="ADAL" clId="{68902944-F238-4965-913E-01AB695F3C20}" dt="2023-04-15T00:51:02.303" v="3622" actId="26606"/>
          <ac:spMkLst>
            <pc:docMk/>
            <pc:sldMk cId="2060903339" sldId="285"/>
            <ac:spMk id="25" creationId="{089440EF-9BE9-4AE9-8C28-00B02296CDB6}"/>
          </ac:spMkLst>
        </pc:spChg>
        <pc:spChg chg="add del">
          <ac:chgData name="Chandel, Ishika Singh" userId="9206c39f-d8bb-4cf5-8905-719a8702311f" providerId="ADAL" clId="{68902944-F238-4965-913E-01AB695F3C20}" dt="2023-04-15T00:51:04.026" v="3624" actId="26606"/>
          <ac:spMkLst>
            <pc:docMk/>
            <pc:sldMk cId="2060903339" sldId="285"/>
            <ac:spMk id="26" creationId="{D5B0017B-2ECA-49AF-B397-DC140825DF8D}"/>
          </ac:spMkLst>
        </pc:spChg>
        <pc:spChg chg="add del">
          <ac:chgData name="Chandel, Ishika Singh" userId="9206c39f-d8bb-4cf5-8905-719a8702311f" providerId="ADAL" clId="{68902944-F238-4965-913E-01AB695F3C20}" dt="2023-04-15T00:51:04.026" v="3624" actId="26606"/>
          <ac:spMkLst>
            <pc:docMk/>
            <pc:sldMk cId="2060903339" sldId="285"/>
            <ac:spMk id="27" creationId="{56E9B3E6-E277-4D68-BA48-9CB43FFBD6E2}"/>
          </ac:spMkLst>
        </pc:spChg>
        <pc:spChg chg="add del">
          <ac:chgData name="Chandel, Ishika Singh" userId="9206c39f-d8bb-4cf5-8905-719a8702311f" providerId="ADAL" clId="{68902944-F238-4965-913E-01AB695F3C20}" dt="2023-04-15T00:51:05.769" v="3626" actId="26606"/>
          <ac:spMkLst>
            <pc:docMk/>
            <pc:sldMk cId="2060903339" sldId="285"/>
            <ac:spMk id="32" creationId="{BACC6370-2D7E-4714-9D71-7542949D7D5D}"/>
          </ac:spMkLst>
        </pc:spChg>
        <pc:spChg chg="add del">
          <ac:chgData name="Chandel, Ishika Singh" userId="9206c39f-d8bb-4cf5-8905-719a8702311f" providerId="ADAL" clId="{68902944-F238-4965-913E-01AB695F3C20}" dt="2023-04-15T00:51:05.769" v="3626" actId="26606"/>
          <ac:spMkLst>
            <pc:docMk/>
            <pc:sldMk cId="2060903339" sldId="285"/>
            <ac:spMk id="33" creationId="{256B2C21-A230-48C0-8DF1-C46611373C44}"/>
          </ac:spMkLst>
        </pc:spChg>
        <pc:spChg chg="add del">
          <ac:chgData name="Chandel, Ishika Singh" userId="9206c39f-d8bb-4cf5-8905-719a8702311f" providerId="ADAL" clId="{68902944-F238-4965-913E-01AB695F3C20}" dt="2023-04-15T00:51:05.769" v="3626" actId="26606"/>
          <ac:spMkLst>
            <pc:docMk/>
            <pc:sldMk cId="2060903339" sldId="285"/>
            <ac:spMk id="34" creationId="{3847E18C-932D-4C95-AABA-FEC7C9499AD7}"/>
          </ac:spMkLst>
        </pc:spChg>
        <pc:spChg chg="add del">
          <ac:chgData name="Chandel, Ishika Singh" userId="9206c39f-d8bb-4cf5-8905-719a8702311f" providerId="ADAL" clId="{68902944-F238-4965-913E-01AB695F3C20}" dt="2023-04-15T00:51:05.769" v="3626" actId="26606"/>
          <ac:spMkLst>
            <pc:docMk/>
            <pc:sldMk cId="2060903339" sldId="285"/>
            <ac:spMk id="35" creationId="{3150CB11-0C61-439E-910F-5787759E72A0}"/>
          </ac:spMkLst>
        </pc:spChg>
        <pc:spChg chg="add del">
          <ac:chgData name="Chandel, Ishika Singh" userId="9206c39f-d8bb-4cf5-8905-719a8702311f" providerId="ADAL" clId="{68902944-F238-4965-913E-01AB695F3C20}" dt="2023-04-15T00:51:05.769" v="3626" actId="26606"/>
          <ac:spMkLst>
            <pc:docMk/>
            <pc:sldMk cId="2060903339" sldId="285"/>
            <ac:spMk id="36" creationId="{43F8A58B-5155-44CE-A5FF-7647B47D0A7A}"/>
          </ac:spMkLst>
        </pc:spChg>
        <pc:spChg chg="add del">
          <ac:chgData name="Chandel, Ishika Singh" userId="9206c39f-d8bb-4cf5-8905-719a8702311f" providerId="ADAL" clId="{68902944-F238-4965-913E-01AB695F3C20}" dt="2023-04-15T00:51:05.769" v="3626" actId="26606"/>
          <ac:spMkLst>
            <pc:docMk/>
            <pc:sldMk cId="2060903339" sldId="285"/>
            <ac:spMk id="37" creationId="{443F2ACA-E6D6-4028-82DD-F03C262D5DE6}"/>
          </ac:spMkLst>
        </pc:spChg>
        <pc:spChg chg="add del">
          <ac:chgData name="Chandel, Ishika Singh" userId="9206c39f-d8bb-4cf5-8905-719a8702311f" providerId="ADAL" clId="{68902944-F238-4965-913E-01AB695F3C20}" dt="2023-04-15T00:51:08.975" v="3628" actId="26606"/>
          <ac:spMkLst>
            <pc:docMk/>
            <pc:sldMk cId="2060903339" sldId="285"/>
            <ac:spMk id="39" creationId="{7DA1F35B-C8F7-4A5A-9339-7DA4D785B300}"/>
          </ac:spMkLst>
        </pc:spChg>
        <pc:spChg chg="add del">
          <ac:chgData name="Chandel, Ishika Singh" userId="9206c39f-d8bb-4cf5-8905-719a8702311f" providerId="ADAL" clId="{68902944-F238-4965-913E-01AB695F3C20}" dt="2023-04-15T00:51:08.975" v="3628" actId="26606"/>
          <ac:spMkLst>
            <pc:docMk/>
            <pc:sldMk cId="2060903339" sldId="285"/>
            <ac:spMk id="40" creationId="{B2D4AD41-40DA-4A81-92F5-B6E3BA1ED82A}"/>
          </ac:spMkLst>
        </pc:spChg>
        <pc:spChg chg="add del">
          <ac:chgData name="Chandel, Ishika Singh" userId="9206c39f-d8bb-4cf5-8905-719a8702311f" providerId="ADAL" clId="{68902944-F238-4965-913E-01AB695F3C20}" dt="2023-04-15T00:51:10.693" v="3630" actId="26606"/>
          <ac:spMkLst>
            <pc:docMk/>
            <pc:sldMk cId="2060903339" sldId="285"/>
            <ac:spMk id="42" creationId="{5D11FD0E-2D27-4A5A-949D-222E61ECBCC3}"/>
          </ac:spMkLst>
        </pc:spChg>
        <pc:spChg chg="add del">
          <ac:chgData name="Chandel, Ishika Singh" userId="9206c39f-d8bb-4cf5-8905-719a8702311f" providerId="ADAL" clId="{68902944-F238-4965-913E-01AB695F3C20}" dt="2023-04-15T00:51:10.693" v="3630" actId="26606"/>
          <ac:spMkLst>
            <pc:docMk/>
            <pc:sldMk cId="2060903339" sldId="285"/>
            <ac:spMk id="43" creationId="{1BC8109F-B452-45EE-8BB3-65433C039601}"/>
          </ac:spMkLst>
        </pc:spChg>
        <pc:spChg chg="add">
          <ac:chgData name="Chandel, Ishika Singh" userId="9206c39f-d8bb-4cf5-8905-719a8702311f" providerId="ADAL" clId="{68902944-F238-4965-913E-01AB695F3C20}" dt="2023-04-15T00:51:10.725" v="3631" actId="26606"/>
          <ac:spMkLst>
            <pc:docMk/>
            <pc:sldMk cId="2060903339" sldId="285"/>
            <ac:spMk id="45" creationId="{2659FDB4-FCBE-4A89-B46D-43D4FA54464D}"/>
          </ac:spMkLst>
        </pc:spChg>
        <pc:spChg chg="add">
          <ac:chgData name="Chandel, Ishika Singh" userId="9206c39f-d8bb-4cf5-8905-719a8702311f" providerId="ADAL" clId="{68902944-F238-4965-913E-01AB695F3C20}" dt="2023-04-15T00:51:10.725" v="3631" actId="26606"/>
          <ac:spMkLst>
            <pc:docMk/>
            <pc:sldMk cId="2060903339" sldId="285"/>
            <ac:spMk id="47" creationId="{58BDB0EE-D238-415B-9ED8-62AA6AB2AAD1}"/>
          </ac:spMkLst>
        </pc:spChg>
        <pc:spChg chg="add">
          <ac:chgData name="Chandel, Ishika Singh" userId="9206c39f-d8bb-4cf5-8905-719a8702311f" providerId="ADAL" clId="{68902944-F238-4965-913E-01AB695F3C20}" dt="2023-04-15T00:51:10.725" v="3631" actId="26606"/>
          <ac:spMkLst>
            <pc:docMk/>
            <pc:sldMk cId="2060903339" sldId="285"/>
            <ac:spMk id="48" creationId="{C5B55FC3-961D-4325-82F1-DE92B0D04E03}"/>
          </ac:spMkLst>
        </pc:spChg>
        <pc:spChg chg="add">
          <ac:chgData name="Chandel, Ishika Singh" userId="9206c39f-d8bb-4cf5-8905-719a8702311f" providerId="ADAL" clId="{68902944-F238-4965-913E-01AB695F3C20}" dt="2023-04-15T00:51:10.725" v="3631" actId="26606"/>
          <ac:spMkLst>
            <pc:docMk/>
            <pc:sldMk cId="2060903339" sldId="285"/>
            <ac:spMk id="49" creationId="{4C8AB332-D09E-4F28-943C-DABDD4716A3C}"/>
          </ac:spMkLst>
        </pc:spChg>
        <pc:grpChg chg="add del">
          <ac:chgData name="Chandel, Ishika Singh" userId="9206c39f-d8bb-4cf5-8905-719a8702311f" providerId="ADAL" clId="{68902944-F238-4965-913E-01AB695F3C20}" dt="2023-04-15T00:51:04.026" v="3624" actId="26606"/>
          <ac:grpSpMkLst>
            <pc:docMk/>
            <pc:sldMk cId="2060903339" sldId="285"/>
            <ac:grpSpMk id="29" creationId="{AE1C45F0-260A-458C-96ED-C1F6D2151219}"/>
          </ac:grpSpMkLst>
        </pc:grpChg>
        <pc:cxnChg chg="add del">
          <ac:chgData name="Chandel, Ishika Singh" userId="9206c39f-d8bb-4cf5-8905-719a8702311f" providerId="ADAL" clId="{68902944-F238-4965-913E-01AB695F3C20}" dt="2023-04-15T00:51:04.026" v="3624" actId="26606"/>
          <ac:cxnSpMkLst>
            <pc:docMk/>
            <pc:sldMk cId="2060903339" sldId="285"/>
            <ac:cxnSpMk id="28" creationId="{6CF1BAF6-AD41-4082-B212-8A1F9A2E8779}"/>
          </ac:cxnSpMkLst>
        </pc:cxnChg>
        <pc:cxnChg chg="add">
          <ac:chgData name="Chandel, Ishika Singh" userId="9206c39f-d8bb-4cf5-8905-719a8702311f" providerId="ADAL" clId="{68902944-F238-4965-913E-01AB695F3C20}" dt="2023-04-15T00:51:10.725" v="3631" actId="26606"/>
          <ac:cxnSpMkLst>
            <pc:docMk/>
            <pc:sldMk cId="2060903339" sldId="285"/>
            <ac:cxnSpMk id="46" creationId="{C8F51B3F-8331-4E4A-AE96-D47B1006EEAD}"/>
          </ac:cxnSpMkLst>
        </pc:cxnChg>
      </pc:sldChg>
      <pc:sldChg chg="addSp delSp modSp add mod">
        <pc:chgData name="Chandel, Ishika Singh" userId="9206c39f-d8bb-4cf5-8905-719a8702311f" providerId="ADAL" clId="{68902944-F238-4965-913E-01AB695F3C20}" dt="2023-04-15T01:32:58.500" v="4303" actId="207"/>
        <pc:sldMkLst>
          <pc:docMk/>
          <pc:sldMk cId="2617154079" sldId="285"/>
        </pc:sldMkLst>
        <pc:spChg chg="del mod topLvl">
          <ac:chgData name="Chandel, Ishika Singh" userId="9206c39f-d8bb-4cf5-8905-719a8702311f" providerId="ADAL" clId="{68902944-F238-4965-913E-01AB695F3C20}" dt="2023-04-15T00:55:15.674" v="3650" actId="478"/>
          <ac:spMkLst>
            <pc:docMk/>
            <pc:sldMk cId="2617154079" sldId="285"/>
            <ac:spMk id="3" creationId="{5390ED44-1F62-4050-9DE7-D308FE7D6F27}"/>
          </ac:spMkLst>
        </pc:spChg>
        <pc:spChg chg="del mod">
          <ac:chgData name="Chandel, Ishika Singh" userId="9206c39f-d8bb-4cf5-8905-719a8702311f" providerId="ADAL" clId="{68902944-F238-4965-913E-01AB695F3C20}" dt="2023-04-15T00:55:07.204" v="3648" actId="478"/>
          <ac:spMkLst>
            <pc:docMk/>
            <pc:sldMk cId="2617154079" sldId="285"/>
            <ac:spMk id="6" creationId="{F8DF1894-0CB1-6E56-9027-52BB53AE262C}"/>
          </ac:spMkLst>
        </pc:spChg>
        <pc:spChg chg="add mod">
          <ac:chgData name="Chandel, Ishika Singh" userId="9206c39f-d8bb-4cf5-8905-719a8702311f" providerId="ADAL" clId="{68902944-F238-4965-913E-01AB695F3C20}" dt="2023-04-15T01:30:28.162" v="4290" actId="20577"/>
          <ac:spMkLst>
            <pc:docMk/>
            <pc:sldMk cId="2617154079" sldId="285"/>
            <ac:spMk id="7" creationId="{0D19FA21-9814-6280-66E9-C7B5B6CB42B0}"/>
          </ac:spMkLst>
        </pc:spChg>
        <pc:spChg chg="mod topLvl">
          <ac:chgData name="Chandel, Ishika Singh" userId="9206c39f-d8bb-4cf5-8905-719a8702311f" providerId="ADAL" clId="{68902944-F238-4965-913E-01AB695F3C20}" dt="2023-04-15T01:32:58.500" v="4303" actId="207"/>
          <ac:spMkLst>
            <pc:docMk/>
            <pc:sldMk cId="2617154079" sldId="285"/>
            <ac:spMk id="8" creationId="{5043E8F9-1B24-28E7-18A4-671572B71027}"/>
          </ac:spMkLst>
        </pc:spChg>
        <pc:spChg chg="add del">
          <ac:chgData name="Chandel, Ishika Singh" userId="9206c39f-d8bb-4cf5-8905-719a8702311f" providerId="ADAL" clId="{68902944-F238-4965-913E-01AB695F3C20}" dt="2023-04-15T01:22:29.656" v="3803"/>
          <ac:spMkLst>
            <pc:docMk/>
            <pc:sldMk cId="2617154079" sldId="285"/>
            <ac:spMk id="9" creationId="{4C2EC1CA-EE7D-F420-49DD-8EFCF9418861}"/>
          </ac:spMkLst>
        </pc:spChg>
        <pc:spChg chg="del">
          <ac:chgData name="Chandel, Ishika Singh" userId="9206c39f-d8bb-4cf5-8905-719a8702311f" providerId="ADAL" clId="{68902944-F238-4965-913E-01AB695F3C20}" dt="2023-04-15T00:53:41.451" v="3640" actId="478"/>
          <ac:spMkLst>
            <pc:docMk/>
            <pc:sldMk cId="2617154079" sldId="285"/>
            <ac:spMk id="40" creationId="{C5C03864-A43C-0C4F-ADEE-7833A0A3768E}"/>
          </ac:spMkLst>
        </pc:spChg>
        <pc:spChg chg="del">
          <ac:chgData name="Chandel, Ishika Singh" userId="9206c39f-d8bb-4cf5-8905-719a8702311f" providerId="ADAL" clId="{68902944-F238-4965-913E-01AB695F3C20}" dt="2023-04-15T00:53:41.451" v="3640" actId="478"/>
          <ac:spMkLst>
            <pc:docMk/>
            <pc:sldMk cId="2617154079" sldId="285"/>
            <ac:spMk id="41" creationId="{1C7935E9-6A2A-8109-4C25-F2A9D05BB283}"/>
          </ac:spMkLst>
        </pc:spChg>
        <pc:spChg chg="del">
          <ac:chgData name="Chandel, Ishika Singh" userId="9206c39f-d8bb-4cf5-8905-719a8702311f" providerId="ADAL" clId="{68902944-F238-4965-913E-01AB695F3C20}" dt="2023-04-15T00:53:41.451" v="3640" actId="478"/>
          <ac:spMkLst>
            <pc:docMk/>
            <pc:sldMk cId="2617154079" sldId="285"/>
            <ac:spMk id="42" creationId="{9B439A2B-F8EB-9E14-4A93-E96E3A348DF6}"/>
          </ac:spMkLst>
        </pc:spChg>
        <pc:spChg chg="del">
          <ac:chgData name="Chandel, Ishika Singh" userId="9206c39f-d8bb-4cf5-8905-719a8702311f" providerId="ADAL" clId="{68902944-F238-4965-913E-01AB695F3C20}" dt="2023-04-15T00:53:41.451" v="3640" actId="478"/>
          <ac:spMkLst>
            <pc:docMk/>
            <pc:sldMk cId="2617154079" sldId="285"/>
            <ac:spMk id="48" creationId="{8C92F051-CE5C-FA3A-8B3C-E6C8EDDC04BF}"/>
          </ac:spMkLst>
        </pc:spChg>
        <pc:spChg chg="del">
          <ac:chgData name="Chandel, Ishika Singh" userId="9206c39f-d8bb-4cf5-8905-719a8702311f" providerId="ADAL" clId="{68902944-F238-4965-913E-01AB695F3C20}" dt="2023-04-15T00:53:41.451" v="3640" actId="478"/>
          <ac:spMkLst>
            <pc:docMk/>
            <pc:sldMk cId="2617154079" sldId="285"/>
            <ac:spMk id="49" creationId="{BCFE8B1F-D0BF-E434-D41E-B9C723775D7A}"/>
          </ac:spMkLst>
        </pc:spChg>
        <pc:spChg chg="del">
          <ac:chgData name="Chandel, Ishika Singh" userId="9206c39f-d8bb-4cf5-8905-719a8702311f" providerId="ADAL" clId="{68902944-F238-4965-913E-01AB695F3C20}" dt="2023-04-15T00:53:41.451" v="3640" actId="478"/>
          <ac:spMkLst>
            <pc:docMk/>
            <pc:sldMk cId="2617154079" sldId="285"/>
            <ac:spMk id="50" creationId="{1BD084ED-02C0-9AFF-60A6-E3C491468887}"/>
          </ac:spMkLst>
        </pc:spChg>
        <pc:grpChg chg="del mod">
          <ac:chgData name="Chandel, Ishika Singh" userId="9206c39f-d8bb-4cf5-8905-719a8702311f" providerId="ADAL" clId="{68902944-F238-4965-913E-01AB695F3C20}" dt="2023-04-15T00:55:15.674" v="3650" actId="478"/>
          <ac:grpSpMkLst>
            <pc:docMk/>
            <pc:sldMk cId="2617154079" sldId="285"/>
            <ac:grpSpMk id="13" creationId="{B66AE5BF-B661-9D11-A81B-BEB7AF3DFC7D}"/>
          </ac:grpSpMkLst>
        </pc:grpChg>
        <pc:grpChg chg="del">
          <ac:chgData name="Chandel, Ishika Singh" userId="9206c39f-d8bb-4cf5-8905-719a8702311f" providerId="ADAL" clId="{68902944-F238-4965-913E-01AB695F3C20}" dt="2023-04-15T00:53:44.699" v="3641" actId="478"/>
          <ac:grpSpMkLst>
            <pc:docMk/>
            <pc:sldMk cId="2617154079" sldId="285"/>
            <ac:grpSpMk id="14" creationId="{D414327F-83E8-5C88-A7D7-5E124CBAB96A}"/>
          </ac:grpSpMkLst>
        </pc:grpChg>
        <pc:grpChg chg="del">
          <ac:chgData name="Chandel, Ishika Singh" userId="9206c39f-d8bb-4cf5-8905-719a8702311f" providerId="ADAL" clId="{68902944-F238-4965-913E-01AB695F3C20}" dt="2023-04-15T00:53:46.464" v="3642" actId="478"/>
          <ac:grpSpMkLst>
            <pc:docMk/>
            <pc:sldMk cId="2617154079" sldId="285"/>
            <ac:grpSpMk id="16" creationId="{EE730C84-4BC8-CD16-273F-11911C5BAE57}"/>
          </ac:grpSpMkLst>
        </pc:grpChg>
        <pc:picChg chg="del">
          <ac:chgData name="Chandel, Ishika Singh" userId="9206c39f-d8bb-4cf5-8905-719a8702311f" providerId="ADAL" clId="{68902944-F238-4965-913E-01AB695F3C20}" dt="2023-04-15T00:53:41.451" v="3640" actId="478"/>
          <ac:picMkLst>
            <pc:docMk/>
            <pc:sldMk cId="2617154079" sldId="285"/>
            <ac:picMk id="52" creationId="{7126F12B-3FE8-7524-9ED9-7B1D5442FE87}"/>
          </ac:picMkLst>
        </pc:picChg>
        <pc:picChg chg="del">
          <ac:chgData name="Chandel, Ishika Singh" userId="9206c39f-d8bb-4cf5-8905-719a8702311f" providerId="ADAL" clId="{68902944-F238-4965-913E-01AB695F3C20}" dt="2023-04-15T00:53:41.451" v="3640" actId="478"/>
          <ac:picMkLst>
            <pc:docMk/>
            <pc:sldMk cId="2617154079" sldId="285"/>
            <ac:picMk id="54" creationId="{C37B86D1-5AC2-058F-3E80-FCAEFEAA43F8}"/>
          </ac:picMkLst>
        </pc:picChg>
        <pc:picChg chg="del">
          <ac:chgData name="Chandel, Ishika Singh" userId="9206c39f-d8bb-4cf5-8905-719a8702311f" providerId="ADAL" clId="{68902944-F238-4965-913E-01AB695F3C20}" dt="2023-04-15T00:53:41.451" v="3640" actId="478"/>
          <ac:picMkLst>
            <pc:docMk/>
            <pc:sldMk cId="2617154079" sldId="285"/>
            <ac:picMk id="58" creationId="{4470C20C-CF9D-6BA5-DF5D-FECF533CBFE9}"/>
          </ac:picMkLst>
        </pc:picChg>
        <pc:picChg chg="del">
          <ac:chgData name="Chandel, Ishika Singh" userId="9206c39f-d8bb-4cf5-8905-719a8702311f" providerId="ADAL" clId="{68902944-F238-4965-913E-01AB695F3C20}" dt="2023-04-15T00:53:41.451" v="3640" actId="478"/>
          <ac:picMkLst>
            <pc:docMk/>
            <pc:sldMk cId="2617154079" sldId="285"/>
            <ac:picMk id="60" creationId="{4651610D-C955-E578-03D0-F73F78F69DBE}"/>
          </ac:picMkLst>
        </pc:picChg>
        <pc:picChg chg="del">
          <ac:chgData name="Chandel, Ishika Singh" userId="9206c39f-d8bb-4cf5-8905-719a8702311f" providerId="ADAL" clId="{68902944-F238-4965-913E-01AB695F3C20}" dt="2023-04-15T00:53:41.451" v="3640" actId="478"/>
          <ac:picMkLst>
            <pc:docMk/>
            <pc:sldMk cId="2617154079" sldId="285"/>
            <ac:picMk id="62" creationId="{76BDCBCD-1451-5EAF-9EC7-7E6D6BFD81BF}"/>
          </ac:picMkLst>
        </pc:picChg>
        <pc:picChg chg="del">
          <ac:chgData name="Chandel, Ishika Singh" userId="9206c39f-d8bb-4cf5-8905-719a8702311f" providerId="ADAL" clId="{68902944-F238-4965-913E-01AB695F3C20}" dt="2023-04-15T00:53:41.451" v="3640" actId="478"/>
          <ac:picMkLst>
            <pc:docMk/>
            <pc:sldMk cId="2617154079" sldId="285"/>
            <ac:picMk id="64" creationId="{BC7C8F48-3884-0490-6C8F-AC9A53B7DF47}"/>
          </ac:picMkLst>
        </pc:picChg>
      </pc:sldChg>
      <pc:sldChg chg="delSp new del mod">
        <pc:chgData name="Chandel, Ishika Singh" userId="9206c39f-d8bb-4cf5-8905-719a8702311f" providerId="ADAL" clId="{68902944-F238-4965-913E-01AB695F3C20}" dt="2023-04-15T02:03:02.660" v="4349" actId="47"/>
        <pc:sldMkLst>
          <pc:docMk/>
          <pc:sldMk cId="408341478" sldId="286"/>
        </pc:sldMkLst>
        <pc:spChg chg="del">
          <ac:chgData name="Chandel, Ishika Singh" userId="9206c39f-d8bb-4cf5-8905-719a8702311f" providerId="ADAL" clId="{68902944-F238-4965-913E-01AB695F3C20}" dt="2023-04-15T02:02:49.751" v="4344" actId="478"/>
          <ac:spMkLst>
            <pc:docMk/>
            <pc:sldMk cId="408341478" sldId="286"/>
            <ac:spMk id="3" creationId="{58013797-68A5-91DD-D8E4-45FE9BD6C20F}"/>
          </ac:spMkLst>
        </pc:spChg>
      </pc:sldChg>
      <pc:sldChg chg="delSp add del mod">
        <pc:chgData name="Chandel, Ishika Singh" userId="9206c39f-d8bb-4cf5-8905-719a8702311f" providerId="ADAL" clId="{68902944-F238-4965-913E-01AB695F3C20}" dt="2023-04-15T01:33:21.039" v="4306" actId="47"/>
        <pc:sldMkLst>
          <pc:docMk/>
          <pc:sldMk cId="1675006877" sldId="286"/>
        </pc:sldMkLst>
        <pc:spChg chg="del">
          <ac:chgData name="Chandel, Ishika Singh" userId="9206c39f-d8bb-4cf5-8905-719a8702311f" providerId="ADAL" clId="{68902944-F238-4965-913E-01AB695F3C20}" dt="2023-04-15T01:33:14.678" v="4305" actId="478"/>
          <ac:spMkLst>
            <pc:docMk/>
            <pc:sldMk cId="1675006877" sldId="286"/>
            <ac:spMk id="7" creationId="{0D19FA21-9814-6280-66E9-C7B5B6CB42B0}"/>
          </ac:spMkLst>
        </pc:spChg>
        <pc:spChg chg="del">
          <ac:chgData name="Chandel, Ishika Singh" userId="9206c39f-d8bb-4cf5-8905-719a8702311f" providerId="ADAL" clId="{68902944-F238-4965-913E-01AB695F3C20}" dt="2023-04-15T01:33:14.678" v="4305" actId="478"/>
          <ac:spMkLst>
            <pc:docMk/>
            <pc:sldMk cId="1675006877" sldId="286"/>
            <ac:spMk id="8" creationId="{5043E8F9-1B24-28E7-18A4-671572B71027}"/>
          </ac:spMkLst>
        </pc:spChg>
        <pc:grpChg chg="del">
          <ac:chgData name="Chandel, Ishika Singh" userId="9206c39f-d8bb-4cf5-8905-719a8702311f" providerId="ADAL" clId="{68902944-F238-4965-913E-01AB695F3C20}" dt="2023-04-15T01:33:14.678" v="4305" actId="478"/>
          <ac:grpSpMkLst>
            <pc:docMk/>
            <pc:sldMk cId="1675006877" sldId="286"/>
            <ac:grpSpMk id="31" creationId="{BABE525E-41A4-91D1-C28B-136E8962C5FC}"/>
          </ac:grpSpMkLst>
        </pc:grpChg>
      </pc:sldChg>
      <pc:sldChg chg="addSp delSp modSp new del mod">
        <pc:chgData name="Chandel, Ishika Singh" userId="9206c39f-d8bb-4cf5-8905-719a8702311f" providerId="ADAL" clId="{68902944-F238-4965-913E-01AB695F3C20}" dt="2023-04-15T02:02:54.345" v="4345" actId="47"/>
        <pc:sldMkLst>
          <pc:docMk/>
          <pc:sldMk cId="1076557081" sldId="287"/>
        </pc:sldMkLst>
        <pc:spChg chg="del">
          <ac:chgData name="Chandel, Ishika Singh" userId="9206c39f-d8bb-4cf5-8905-719a8702311f" providerId="ADAL" clId="{68902944-F238-4965-913E-01AB695F3C20}" dt="2023-04-15T01:33:49.116" v="4309" actId="478"/>
          <ac:spMkLst>
            <pc:docMk/>
            <pc:sldMk cId="1076557081" sldId="287"/>
            <ac:spMk id="2" creationId="{22B50714-5000-4821-98BA-79F4FC5A8892}"/>
          </ac:spMkLst>
        </pc:spChg>
        <pc:spChg chg="mod">
          <ac:chgData name="Chandel, Ishika Singh" userId="9206c39f-d8bb-4cf5-8905-719a8702311f" providerId="ADAL" clId="{68902944-F238-4965-913E-01AB695F3C20}" dt="2023-04-15T01:35:37.471" v="4343" actId="122"/>
          <ac:spMkLst>
            <pc:docMk/>
            <pc:sldMk cId="1076557081" sldId="287"/>
            <ac:spMk id="3" creationId="{AC831B5A-E461-1B85-389C-A3864907BE43}"/>
          </ac:spMkLst>
        </pc:spChg>
        <pc:spChg chg="mod">
          <ac:chgData name="Chandel, Ishika Singh" userId="9206c39f-d8bb-4cf5-8905-719a8702311f" providerId="ADAL" clId="{68902944-F238-4965-913E-01AB695F3C20}" dt="2023-04-15T01:34:05.026" v="4312" actId="14100"/>
          <ac:spMkLst>
            <pc:docMk/>
            <pc:sldMk cId="1076557081" sldId="287"/>
            <ac:spMk id="4" creationId="{D3FED1AE-050E-CDE7-2C3C-2B9D897EC9FA}"/>
          </ac:spMkLst>
        </pc:spChg>
        <pc:spChg chg="add del mod">
          <ac:chgData name="Chandel, Ishika Singh" userId="9206c39f-d8bb-4cf5-8905-719a8702311f" providerId="ADAL" clId="{68902944-F238-4965-913E-01AB695F3C20}" dt="2023-04-15T01:35:26.128" v="4340" actId="20577"/>
          <ac:spMkLst>
            <pc:docMk/>
            <pc:sldMk cId="1076557081" sldId="287"/>
            <ac:spMk id="5" creationId="{0E942B79-3FF5-9E4E-A685-8E19F4423B9C}"/>
          </ac:spMkLst>
        </pc:spChg>
        <pc:spChg chg="mod">
          <ac:chgData name="Chandel, Ishika Singh" userId="9206c39f-d8bb-4cf5-8905-719a8702311f" providerId="ADAL" clId="{68902944-F238-4965-913E-01AB695F3C20}" dt="2023-04-15T01:35:13.122" v="4323" actId="1076"/>
          <ac:spMkLst>
            <pc:docMk/>
            <pc:sldMk cId="1076557081" sldId="287"/>
            <ac:spMk id="6" creationId="{F0A11F1C-B120-2D3F-BC4C-3B2E27E4A026}"/>
          </ac:spMkLst>
        </pc:spChg>
        <pc:spChg chg="add del">
          <ac:chgData name="Chandel, Ishika Singh" userId="9206c39f-d8bb-4cf5-8905-719a8702311f" providerId="ADAL" clId="{68902944-F238-4965-913E-01AB695F3C20}" dt="2023-04-15T01:34:29.979" v="4317" actId="22"/>
          <ac:spMkLst>
            <pc:docMk/>
            <pc:sldMk cId="1076557081" sldId="287"/>
            <ac:spMk id="8" creationId="{B85E874A-8B5C-8E3A-E553-A2348DA81FF5}"/>
          </ac:spMkLst>
        </pc:spChg>
      </pc:sldChg>
      <pc:sldChg chg="addSp delSp modSp add mod ord">
        <pc:chgData name="Chandel, Ishika Singh" userId="9206c39f-d8bb-4cf5-8905-719a8702311f" providerId="ADAL" clId="{68902944-F238-4965-913E-01AB695F3C20}" dt="2023-04-15T03:39:37.963" v="4722"/>
        <pc:sldMkLst>
          <pc:docMk/>
          <pc:sldMk cId="1528042640" sldId="287"/>
        </pc:sldMkLst>
        <pc:spChg chg="mod">
          <ac:chgData name="Chandel, Ishika Singh" userId="9206c39f-d8bb-4cf5-8905-719a8702311f" providerId="ADAL" clId="{68902944-F238-4965-913E-01AB695F3C20}" dt="2023-04-15T02:03:38.195" v="4387" actId="20577"/>
          <ac:spMkLst>
            <pc:docMk/>
            <pc:sldMk cId="1528042640" sldId="287"/>
            <ac:spMk id="2" creationId="{DBF64AC1-CDE2-CF23-6ED3-98208B262038}"/>
          </ac:spMkLst>
        </pc:spChg>
        <pc:spChg chg="del mod">
          <ac:chgData name="Chandel, Ishika Singh" userId="9206c39f-d8bb-4cf5-8905-719a8702311f" providerId="ADAL" clId="{68902944-F238-4965-913E-01AB695F3C20}" dt="2023-04-15T02:03:20.965" v="4354" actId="478"/>
          <ac:spMkLst>
            <pc:docMk/>
            <pc:sldMk cId="1528042640" sldId="287"/>
            <ac:spMk id="3" creationId="{7A30753D-75F0-649A-68CF-4BB30582BAFF}"/>
          </ac:spMkLst>
        </pc:spChg>
        <pc:spChg chg="del">
          <ac:chgData name="Chandel, Ishika Singh" userId="9206c39f-d8bb-4cf5-8905-719a8702311f" providerId="ADAL" clId="{68902944-F238-4965-913E-01AB695F3C20}" dt="2023-04-15T02:03:22.139" v="4355" actId="478"/>
          <ac:spMkLst>
            <pc:docMk/>
            <pc:sldMk cId="1528042640" sldId="287"/>
            <ac:spMk id="4" creationId="{6176FF3A-6ADE-247C-89D0-9B8718668C19}"/>
          </ac:spMkLst>
        </pc:spChg>
        <pc:spChg chg="del">
          <ac:chgData name="Chandel, Ishika Singh" userId="9206c39f-d8bb-4cf5-8905-719a8702311f" providerId="ADAL" clId="{68902944-F238-4965-913E-01AB695F3C20}" dt="2023-04-15T02:03:07.517" v="4350" actId="478"/>
          <ac:spMkLst>
            <pc:docMk/>
            <pc:sldMk cId="1528042640" sldId="287"/>
            <ac:spMk id="5" creationId="{2680DD64-0FFD-AD41-670F-409D69260F04}"/>
          </ac:spMkLst>
        </pc:spChg>
        <pc:spChg chg="del">
          <ac:chgData name="Chandel, Ishika Singh" userId="9206c39f-d8bb-4cf5-8905-719a8702311f" providerId="ADAL" clId="{68902944-F238-4965-913E-01AB695F3C20}" dt="2023-04-15T02:03:07.517" v="4350" actId="478"/>
          <ac:spMkLst>
            <pc:docMk/>
            <pc:sldMk cId="1528042640" sldId="287"/>
            <ac:spMk id="6" creationId="{6FB05C2C-B848-AB25-AA3E-571D81013B83}"/>
          </ac:spMkLst>
        </pc:spChg>
        <pc:spChg chg="del">
          <ac:chgData name="Chandel, Ishika Singh" userId="9206c39f-d8bb-4cf5-8905-719a8702311f" providerId="ADAL" clId="{68902944-F238-4965-913E-01AB695F3C20}" dt="2023-04-15T02:03:07.517" v="4350" actId="478"/>
          <ac:spMkLst>
            <pc:docMk/>
            <pc:sldMk cId="1528042640" sldId="287"/>
            <ac:spMk id="7" creationId="{C1BC97B6-AE25-AB34-ADFB-E59548A27BD5}"/>
          </ac:spMkLst>
        </pc:spChg>
        <pc:spChg chg="del">
          <ac:chgData name="Chandel, Ishika Singh" userId="9206c39f-d8bb-4cf5-8905-719a8702311f" providerId="ADAL" clId="{68902944-F238-4965-913E-01AB695F3C20}" dt="2023-04-15T02:03:07.517" v="4350" actId="478"/>
          <ac:spMkLst>
            <pc:docMk/>
            <pc:sldMk cId="1528042640" sldId="287"/>
            <ac:spMk id="8" creationId="{491B840B-C86E-4620-6295-730408BE8652}"/>
          </ac:spMkLst>
        </pc:spChg>
        <pc:spChg chg="del">
          <ac:chgData name="Chandel, Ishika Singh" userId="9206c39f-d8bb-4cf5-8905-719a8702311f" providerId="ADAL" clId="{68902944-F238-4965-913E-01AB695F3C20}" dt="2023-04-15T02:03:07.517" v="4350" actId="478"/>
          <ac:spMkLst>
            <pc:docMk/>
            <pc:sldMk cId="1528042640" sldId="287"/>
            <ac:spMk id="9" creationId="{7EB75FB0-6E9C-890D-BE4C-3BBEDEB99629}"/>
          </ac:spMkLst>
        </pc:spChg>
        <pc:spChg chg="del">
          <ac:chgData name="Chandel, Ishika Singh" userId="9206c39f-d8bb-4cf5-8905-719a8702311f" providerId="ADAL" clId="{68902944-F238-4965-913E-01AB695F3C20}" dt="2023-04-15T02:03:07.517" v="4350" actId="478"/>
          <ac:spMkLst>
            <pc:docMk/>
            <pc:sldMk cId="1528042640" sldId="287"/>
            <ac:spMk id="10" creationId="{02875551-3C9F-6A85-B624-DC6854BE4671}"/>
          </ac:spMkLst>
        </pc:spChg>
        <pc:spChg chg="del">
          <ac:chgData name="Chandel, Ishika Singh" userId="9206c39f-d8bb-4cf5-8905-719a8702311f" providerId="ADAL" clId="{68902944-F238-4965-913E-01AB695F3C20}" dt="2023-04-15T02:03:07.517" v="4350" actId="478"/>
          <ac:spMkLst>
            <pc:docMk/>
            <pc:sldMk cId="1528042640" sldId="287"/>
            <ac:spMk id="11" creationId="{C6D48C85-28ED-E2D1-1CDB-6E43A100E627}"/>
          </ac:spMkLst>
        </pc:spChg>
        <pc:spChg chg="del">
          <ac:chgData name="Chandel, Ishika Singh" userId="9206c39f-d8bb-4cf5-8905-719a8702311f" providerId="ADAL" clId="{68902944-F238-4965-913E-01AB695F3C20}" dt="2023-04-15T02:03:07.517" v="4350" actId="478"/>
          <ac:spMkLst>
            <pc:docMk/>
            <pc:sldMk cId="1528042640" sldId="287"/>
            <ac:spMk id="12" creationId="{C1687F89-CF64-A64E-0346-CEB1A1A0FAB1}"/>
          </ac:spMkLst>
        </pc:spChg>
        <pc:spChg chg="del">
          <ac:chgData name="Chandel, Ishika Singh" userId="9206c39f-d8bb-4cf5-8905-719a8702311f" providerId="ADAL" clId="{68902944-F238-4965-913E-01AB695F3C20}" dt="2023-04-15T02:03:07.517" v="4350" actId="478"/>
          <ac:spMkLst>
            <pc:docMk/>
            <pc:sldMk cId="1528042640" sldId="287"/>
            <ac:spMk id="13" creationId="{F3AAC6C4-832C-2853-4C20-71451D885A1B}"/>
          </ac:spMkLst>
        </pc:spChg>
        <pc:spChg chg="add mod">
          <ac:chgData name="Chandel, Ishika Singh" userId="9206c39f-d8bb-4cf5-8905-719a8702311f" providerId="ADAL" clId="{68902944-F238-4965-913E-01AB695F3C20}" dt="2023-04-15T02:21:38.258" v="4462" actId="207"/>
          <ac:spMkLst>
            <pc:docMk/>
            <pc:sldMk cId="1528042640" sldId="287"/>
            <ac:spMk id="14" creationId="{A4C7947F-B36E-D004-24AB-C8CA01F69FD9}"/>
          </ac:spMkLst>
        </pc:spChg>
        <pc:spChg chg="add mod">
          <ac:chgData name="Chandel, Ishika Singh" userId="9206c39f-d8bb-4cf5-8905-719a8702311f" providerId="ADAL" clId="{68902944-F238-4965-913E-01AB695F3C20}" dt="2023-04-15T02:39:01.226" v="4551" actId="14100"/>
          <ac:spMkLst>
            <pc:docMk/>
            <pc:sldMk cId="1528042640" sldId="287"/>
            <ac:spMk id="15" creationId="{65C8247C-D639-3416-092E-DFD07212B611}"/>
          </ac:spMkLst>
        </pc:spChg>
        <pc:spChg chg="del">
          <ac:chgData name="Chandel, Ishika Singh" userId="9206c39f-d8bb-4cf5-8905-719a8702311f" providerId="ADAL" clId="{68902944-F238-4965-913E-01AB695F3C20}" dt="2023-04-15T02:03:07.517" v="4350" actId="478"/>
          <ac:spMkLst>
            <pc:docMk/>
            <pc:sldMk cId="1528042640" sldId="287"/>
            <ac:spMk id="16" creationId="{A1105634-C31B-C887-3203-AFCF11E6867A}"/>
          </ac:spMkLst>
        </pc:spChg>
        <pc:spChg chg="add del mod">
          <ac:chgData name="Chandel, Ishika Singh" userId="9206c39f-d8bb-4cf5-8905-719a8702311f" providerId="ADAL" clId="{68902944-F238-4965-913E-01AB695F3C20}" dt="2023-04-15T02:06:14.986" v="4401" actId="478"/>
          <ac:spMkLst>
            <pc:docMk/>
            <pc:sldMk cId="1528042640" sldId="287"/>
            <ac:spMk id="17" creationId="{A33444C1-C145-5927-BA84-8C674E669644}"/>
          </ac:spMkLst>
        </pc:spChg>
        <pc:spChg chg="add del">
          <ac:chgData name="Chandel, Ishika Singh" userId="9206c39f-d8bb-4cf5-8905-719a8702311f" providerId="ADAL" clId="{68902944-F238-4965-913E-01AB695F3C20}" dt="2023-04-15T02:06:28.195" v="4403" actId="478"/>
          <ac:spMkLst>
            <pc:docMk/>
            <pc:sldMk cId="1528042640" sldId="287"/>
            <ac:spMk id="18" creationId="{E0BAA3DC-E5AB-30E1-3CE8-5E494BB756E6}"/>
          </ac:spMkLst>
        </pc:spChg>
        <pc:spChg chg="add mod">
          <ac:chgData name="Chandel, Ishika Singh" userId="9206c39f-d8bb-4cf5-8905-719a8702311f" providerId="ADAL" clId="{68902944-F238-4965-913E-01AB695F3C20}" dt="2023-04-15T02:13:12.466" v="4460" actId="1076"/>
          <ac:spMkLst>
            <pc:docMk/>
            <pc:sldMk cId="1528042640" sldId="287"/>
            <ac:spMk id="19" creationId="{880CE2BB-EBAE-9182-9D17-24984085A9C8}"/>
          </ac:spMkLst>
        </pc:spChg>
        <pc:spChg chg="add mod">
          <ac:chgData name="Chandel, Ishika Singh" userId="9206c39f-d8bb-4cf5-8905-719a8702311f" providerId="ADAL" clId="{68902944-F238-4965-913E-01AB695F3C20}" dt="2023-04-15T02:13:12.466" v="4460" actId="1076"/>
          <ac:spMkLst>
            <pc:docMk/>
            <pc:sldMk cId="1528042640" sldId="287"/>
            <ac:spMk id="20" creationId="{BC98ED85-6760-3016-338A-6ADFA2A710C8}"/>
          </ac:spMkLst>
        </pc:spChg>
        <pc:spChg chg="add del mod">
          <ac:chgData name="Chandel, Ishika Singh" userId="9206c39f-d8bb-4cf5-8905-719a8702311f" providerId="ADAL" clId="{68902944-F238-4965-913E-01AB695F3C20}" dt="2023-04-15T02:11:09.904" v="4432"/>
          <ac:spMkLst>
            <pc:docMk/>
            <pc:sldMk cId="1528042640" sldId="287"/>
            <ac:spMk id="21" creationId="{E1A34EEB-014D-34A4-412B-01537B9A3605}"/>
          </ac:spMkLst>
        </pc:spChg>
        <pc:spChg chg="add del mod">
          <ac:chgData name="Chandel, Ishika Singh" userId="9206c39f-d8bb-4cf5-8905-719a8702311f" providerId="ADAL" clId="{68902944-F238-4965-913E-01AB695F3C20}" dt="2023-04-15T02:11:34.863" v="4435" actId="478"/>
          <ac:spMkLst>
            <pc:docMk/>
            <pc:sldMk cId="1528042640" sldId="287"/>
            <ac:spMk id="22" creationId="{84B5A3F9-BF19-3B9D-C902-0D3FF5D3BE3B}"/>
          </ac:spMkLst>
        </pc:spChg>
        <pc:spChg chg="add mod">
          <ac:chgData name="Chandel, Ishika Singh" userId="9206c39f-d8bb-4cf5-8905-719a8702311f" providerId="ADAL" clId="{68902944-F238-4965-913E-01AB695F3C20}" dt="2023-04-15T02:39:32.989" v="4554" actId="1076"/>
          <ac:spMkLst>
            <pc:docMk/>
            <pc:sldMk cId="1528042640" sldId="287"/>
            <ac:spMk id="23" creationId="{A5EEEDB8-7468-9D1F-9F94-FDFF534712F9}"/>
          </ac:spMkLst>
        </pc:spChg>
        <pc:spChg chg="add mod">
          <ac:chgData name="Chandel, Ishika Singh" userId="9206c39f-d8bb-4cf5-8905-719a8702311f" providerId="ADAL" clId="{68902944-F238-4965-913E-01AB695F3C20}" dt="2023-04-15T02:39:59.202" v="4555" actId="1076"/>
          <ac:spMkLst>
            <pc:docMk/>
            <pc:sldMk cId="1528042640" sldId="287"/>
            <ac:spMk id="24" creationId="{71DD80AE-A87C-DED0-E792-D657B7E849D4}"/>
          </ac:spMkLst>
        </pc:spChg>
        <pc:spChg chg="add mod">
          <ac:chgData name="Chandel, Ishika Singh" userId="9206c39f-d8bb-4cf5-8905-719a8702311f" providerId="ADAL" clId="{68902944-F238-4965-913E-01AB695F3C20}" dt="2023-04-15T02:40:06.042" v="4562" actId="20577"/>
          <ac:spMkLst>
            <pc:docMk/>
            <pc:sldMk cId="1528042640" sldId="287"/>
            <ac:spMk id="25" creationId="{E7F77DDD-FE5A-1F33-67D4-B3CD33CEEF7A}"/>
          </ac:spMkLst>
        </pc:spChg>
        <pc:spChg chg="add mod">
          <ac:chgData name="Chandel, Ishika Singh" userId="9206c39f-d8bb-4cf5-8905-719a8702311f" providerId="ADAL" clId="{68902944-F238-4965-913E-01AB695F3C20}" dt="2023-04-15T03:36:29.239" v="4718" actId="313"/>
          <ac:spMkLst>
            <pc:docMk/>
            <pc:sldMk cId="1528042640" sldId="287"/>
            <ac:spMk id="26" creationId="{18A83E24-7D0F-C250-3FE7-354E92638C83}"/>
          </ac:spMkLst>
        </pc:spChg>
        <pc:spChg chg="add mod">
          <ac:chgData name="Chandel, Ishika Singh" userId="9206c39f-d8bb-4cf5-8905-719a8702311f" providerId="ADAL" clId="{68902944-F238-4965-913E-01AB695F3C20}" dt="2023-04-15T03:39:37.963" v="4722"/>
          <ac:spMkLst>
            <pc:docMk/>
            <pc:sldMk cId="1528042640" sldId="287"/>
            <ac:spMk id="27" creationId="{7CC49C03-556A-5B42-DCD5-2EE263681670}"/>
          </ac:spMkLst>
        </pc:spChg>
      </pc:sldChg>
      <pc:sldChg chg="addSp delSp modSp add del mod ord">
        <pc:chgData name="Chandel, Ishika Singh" userId="9206c39f-d8bb-4cf5-8905-719a8702311f" providerId="ADAL" clId="{68902944-F238-4965-913E-01AB695F3C20}" dt="2023-04-15T04:16:50.823" v="5004" actId="47"/>
        <pc:sldMkLst>
          <pc:docMk/>
          <pc:sldMk cId="26381650" sldId="288"/>
        </pc:sldMkLst>
        <pc:spChg chg="mod">
          <ac:chgData name="Chandel, Ishika Singh" userId="9206c39f-d8bb-4cf5-8905-719a8702311f" providerId="ADAL" clId="{68902944-F238-4965-913E-01AB695F3C20}" dt="2023-04-15T03:50:12.994" v="4800" actId="20577"/>
          <ac:spMkLst>
            <pc:docMk/>
            <pc:sldMk cId="26381650" sldId="288"/>
            <ac:spMk id="2" creationId="{DBF64AC1-CDE2-CF23-6ED3-98208B262038}"/>
          </ac:spMkLst>
        </pc:spChg>
        <pc:spChg chg="del">
          <ac:chgData name="Chandel, Ishika Singh" userId="9206c39f-d8bb-4cf5-8905-719a8702311f" providerId="ADAL" clId="{68902944-F238-4965-913E-01AB695F3C20}" dt="2023-04-15T03:49:37.714" v="4773" actId="478"/>
          <ac:spMkLst>
            <pc:docMk/>
            <pc:sldMk cId="26381650" sldId="288"/>
            <ac:spMk id="3" creationId="{7A30753D-75F0-649A-68CF-4BB30582BAFF}"/>
          </ac:spMkLst>
        </pc:spChg>
        <pc:spChg chg="del">
          <ac:chgData name="Chandel, Ishika Singh" userId="9206c39f-d8bb-4cf5-8905-719a8702311f" providerId="ADAL" clId="{68902944-F238-4965-913E-01AB695F3C20}" dt="2023-04-15T03:49:33.243" v="4771" actId="478"/>
          <ac:spMkLst>
            <pc:docMk/>
            <pc:sldMk cId="26381650" sldId="288"/>
            <ac:spMk id="4" creationId="{6176FF3A-6ADE-247C-89D0-9B8718668C19}"/>
          </ac:spMkLst>
        </pc:spChg>
        <pc:spChg chg="del">
          <ac:chgData name="Chandel, Ishika Singh" userId="9206c39f-d8bb-4cf5-8905-719a8702311f" providerId="ADAL" clId="{68902944-F238-4965-913E-01AB695F3C20}" dt="2023-04-15T03:49:27.459" v="4768" actId="478"/>
          <ac:spMkLst>
            <pc:docMk/>
            <pc:sldMk cId="26381650" sldId="288"/>
            <ac:spMk id="5" creationId="{2680DD64-0FFD-AD41-670F-409D69260F04}"/>
          </ac:spMkLst>
        </pc:spChg>
        <pc:spChg chg="del">
          <ac:chgData name="Chandel, Ishika Singh" userId="9206c39f-d8bb-4cf5-8905-719a8702311f" providerId="ADAL" clId="{68902944-F238-4965-913E-01AB695F3C20}" dt="2023-04-15T03:49:27.459" v="4768" actId="478"/>
          <ac:spMkLst>
            <pc:docMk/>
            <pc:sldMk cId="26381650" sldId="288"/>
            <ac:spMk id="6" creationId="{6FB05C2C-B848-AB25-AA3E-571D81013B83}"/>
          </ac:spMkLst>
        </pc:spChg>
        <pc:spChg chg="del">
          <ac:chgData name="Chandel, Ishika Singh" userId="9206c39f-d8bb-4cf5-8905-719a8702311f" providerId="ADAL" clId="{68902944-F238-4965-913E-01AB695F3C20}" dt="2023-04-15T03:49:27.459" v="4768" actId="478"/>
          <ac:spMkLst>
            <pc:docMk/>
            <pc:sldMk cId="26381650" sldId="288"/>
            <ac:spMk id="7" creationId="{C1BC97B6-AE25-AB34-ADFB-E59548A27BD5}"/>
          </ac:spMkLst>
        </pc:spChg>
        <pc:spChg chg="del">
          <ac:chgData name="Chandel, Ishika Singh" userId="9206c39f-d8bb-4cf5-8905-719a8702311f" providerId="ADAL" clId="{68902944-F238-4965-913E-01AB695F3C20}" dt="2023-04-15T03:49:27.459" v="4768" actId="478"/>
          <ac:spMkLst>
            <pc:docMk/>
            <pc:sldMk cId="26381650" sldId="288"/>
            <ac:spMk id="8" creationId="{491B840B-C86E-4620-6295-730408BE8652}"/>
          </ac:spMkLst>
        </pc:spChg>
        <pc:spChg chg="del">
          <ac:chgData name="Chandel, Ishika Singh" userId="9206c39f-d8bb-4cf5-8905-719a8702311f" providerId="ADAL" clId="{68902944-F238-4965-913E-01AB695F3C20}" dt="2023-04-15T03:49:27.459" v="4768" actId="478"/>
          <ac:spMkLst>
            <pc:docMk/>
            <pc:sldMk cId="26381650" sldId="288"/>
            <ac:spMk id="9" creationId="{7EB75FB0-6E9C-890D-BE4C-3BBEDEB99629}"/>
          </ac:spMkLst>
        </pc:spChg>
        <pc:spChg chg="del">
          <ac:chgData name="Chandel, Ishika Singh" userId="9206c39f-d8bb-4cf5-8905-719a8702311f" providerId="ADAL" clId="{68902944-F238-4965-913E-01AB695F3C20}" dt="2023-04-15T03:49:27.459" v="4768" actId="478"/>
          <ac:spMkLst>
            <pc:docMk/>
            <pc:sldMk cId="26381650" sldId="288"/>
            <ac:spMk id="10" creationId="{02875551-3C9F-6A85-B624-DC6854BE4671}"/>
          </ac:spMkLst>
        </pc:spChg>
        <pc:spChg chg="del">
          <ac:chgData name="Chandel, Ishika Singh" userId="9206c39f-d8bb-4cf5-8905-719a8702311f" providerId="ADAL" clId="{68902944-F238-4965-913E-01AB695F3C20}" dt="2023-04-15T03:49:35.870" v="4772" actId="478"/>
          <ac:spMkLst>
            <pc:docMk/>
            <pc:sldMk cId="26381650" sldId="288"/>
            <ac:spMk id="11" creationId="{C6D48C85-28ED-E2D1-1CDB-6E43A100E627}"/>
          </ac:spMkLst>
        </pc:spChg>
        <pc:spChg chg="del">
          <ac:chgData name="Chandel, Ishika Singh" userId="9206c39f-d8bb-4cf5-8905-719a8702311f" providerId="ADAL" clId="{68902944-F238-4965-913E-01AB695F3C20}" dt="2023-04-15T03:49:27.459" v="4768" actId="478"/>
          <ac:spMkLst>
            <pc:docMk/>
            <pc:sldMk cId="26381650" sldId="288"/>
            <ac:spMk id="12" creationId="{C1687F89-CF64-A64E-0346-CEB1A1A0FAB1}"/>
          </ac:spMkLst>
        </pc:spChg>
        <pc:spChg chg="del">
          <ac:chgData name="Chandel, Ishika Singh" userId="9206c39f-d8bb-4cf5-8905-719a8702311f" providerId="ADAL" clId="{68902944-F238-4965-913E-01AB695F3C20}" dt="2023-04-15T03:49:27.459" v="4768" actId="478"/>
          <ac:spMkLst>
            <pc:docMk/>
            <pc:sldMk cId="26381650" sldId="288"/>
            <ac:spMk id="13" creationId="{F3AAC6C4-832C-2853-4C20-71451D885A1B}"/>
          </ac:spMkLst>
        </pc:spChg>
        <pc:spChg chg="add del mod">
          <ac:chgData name="Chandel, Ishika Singh" userId="9206c39f-d8bb-4cf5-8905-719a8702311f" providerId="ADAL" clId="{68902944-F238-4965-913E-01AB695F3C20}" dt="2023-04-15T03:52:40.680" v="4815" actId="478"/>
          <ac:spMkLst>
            <pc:docMk/>
            <pc:sldMk cId="26381650" sldId="288"/>
            <ac:spMk id="14" creationId="{A0BD09C9-126F-41E5-9E5C-A1C9F5E913C9}"/>
          </ac:spMkLst>
        </pc:spChg>
        <pc:spChg chg="add del mod">
          <ac:chgData name="Chandel, Ishika Singh" userId="9206c39f-d8bb-4cf5-8905-719a8702311f" providerId="ADAL" clId="{68902944-F238-4965-913E-01AB695F3C20}" dt="2023-04-15T03:52:42.972" v="4816" actId="478"/>
          <ac:spMkLst>
            <pc:docMk/>
            <pc:sldMk cId="26381650" sldId="288"/>
            <ac:spMk id="15" creationId="{299AE726-F639-E85D-114C-39D0D76E5C95}"/>
          </ac:spMkLst>
        </pc:spChg>
        <pc:spChg chg="del">
          <ac:chgData name="Chandel, Ishika Singh" userId="9206c39f-d8bb-4cf5-8905-719a8702311f" providerId="ADAL" clId="{68902944-F238-4965-913E-01AB695F3C20}" dt="2023-04-15T03:49:27.459" v="4768" actId="478"/>
          <ac:spMkLst>
            <pc:docMk/>
            <pc:sldMk cId="26381650" sldId="288"/>
            <ac:spMk id="16" creationId="{A1105634-C31B-C887-3203-AFCF11E6867A}"/>
          </ac:spMkLst>
        </pc:spChg>
        <pc:spChg chg="add del mod">
          <ac:chgData name="Chandel, Ishika Singh" userId="9206c39f-d8bb-4cf5-8905-719a8702311f" providerId="ADAL" clId="{68902944-F238-4965-913E-01AB695F3C20}" dt="2023-04-15T03:52:38.428" v="4814"/>
          <ac:spMkLst>
            <pc:docMk/>
            <pc:sldMk cId="26381650" sldId="288"/>
            <ac:spMk id="17" creationId="{BEBF8B81-905B-96D7-FBC9-EFF08698ABAD}"/>
          </ac:spMkLst>
        </pc:spChg>
        <pc:spChg chg="add mod">
          <ac:chgData name="Chandel, Ishika Singh" userId="9206c39f-d8bb-4cf5-8905-719a8702311f" providerId="ADAL" clId="{68902944-F238-4965-913E-01AB695F3C20}" dt="2023-04-15T04:03:48.060" v="4899" actId="1076"/>
          <ac:spMkLst>
            <pc:docMk/>
            <pc:sldMk cId="26381650" sldId="288"/>
            <ac:spMk id="18" creationId="{C7F307D2-7EA7-0747-0485-089D17B4F5C1}"/>
          </ac:spMkLst>
        </pc:spChg>
        <pc:spChg chg="add mod">
          <ac:chgData name="Chandel, Ishika Singh" userId="9206c39f-d8bb-4cf5-8905-719a8702311f" providerId="ADAL" clId="{68902944-F238-4965-913E-01AB695F3C20}" dt="2023-04-15T04:05:04.521" v="4913" actId="1076"/>
          <ac:spMkLst>
            <pc:docMk/>
            <pc:sldMk cId="26381650" sldId="288"/>
            <ac:spMk id="19" creationId="{3FE766E8-3763-FCAA-8A5E-DFE506938C58}"/>
          </ac:spMkLst>
        </pc:spChg>
        <pc:spChg chg="add del mod">
          <ac:chgData name="Chandel, Ishika Singh" userId="9206c39f-d8bb-4cf5-8905-719a8702311f" providerId="ADAL" clId="{68902944-F238-4965-913E-01AB695F3C20}" dt="2023-04-15T04:01:19.549" v="4882" actId="478"/>
          <ac:spMkLst>
            <pc:docMk/>
            <pc:sldMk cId="26381650" sldId="288"/>
            <ac:spMk id="20" creationId="{5D1E523B-4B35-FA66-1EC0-8F51F1375B52}"/>
          </ac:spMkLst>
        </pc:spChg>
        <pc:spChg chg="add del mod">
          <ac:chgData name="Chandel, Ishika Singh" userId="9206c39f-d8bb-4cf5-8905-719a8702311f" providerId="ADAL" clId="{68902944-F238-4965-913E-01AB695F3C20}" dt="2023-04-15T03:58:49.376" v="4861"/>
          <ac:spMkLst>
            <pc:docMk/>
            <pc:sldMk cId="26381650" sldId="288"/>
            <ac:spMk id="21" creationId="{C93F7F27-707D-7D54-3014-12110BA6698E}"/>
          </ac:spMkLst>
        </pc:spChg>
        <pc:spChg chg="add del mod">
          <ac:chgData name="Chandel, Ishika Singh" userId="9206c39f-d8bb-4cf5-8905-719a8702311f" providerId="ADAL" clId="{68902944-F238-4965-913E-01AB695F3C20}" dt="2023-04-15T04:01:14.359" v="4881" actId="478"/>
          <ac:spMkLst>
            <pc:docMk/>
            <pc:sldMk cId="26381650" sldId="288"/>
            <ac:spMk id="22" creationId="{4A04085B-544E-D049-69E5-089ECD91CB13}"/>
          </ac:spMkLst>
        </pc:spChg>
        <pc:spChg chg="add del mod">
          <ac:chgData name="Chandel, Ishika Singh" userId="9206c39f-d8bb-4cf5-8905-719a8702311f" providerId="ADAL" clId="{68902944-F238-4965-913E-01AB695F3C20}" dt="2023-04-15T04:04:19.604" v="4905" actId="478"/>
          <ac:spMkLst>
            <pc:docMk/>
            <pc:sldMk cId="26381650" sldId="288"/>
            <ac:spMk id="25" creationId="{A6934FEB-33C5-AB41-37E9-82F987969D3E}"/>
          </ac:spMkLst>
        </pc:spChg>
        <pc:spChg chg="add del mod">
          <ac:chgData name="Chandel, Ishika Singh" userId="9206c39f-d8bb-4cf5-8905-719a8702311f" providerId="ADAL" clId="{68902944-F238-4965-913E-01AB695F3C20}" dt="2023-04-15T04:04:37.116" v="4908" actId="478"/>
          <ac:spMkLst>
            <pc:docMk/>
            <pc:sldMk cId="26381650" sldId="288"/>
            <ac:spMk id="26" creationId="{5A45FC4D-C7DD-B297-FDF8-957D975C4D79}"/>
          </ac:spMkLst>
        </pc:spChg>
        <pc:spChg chg="add del mod">
          <ac:chgData name="Chandel, Ishika Singh" userId="9206c39f-d8bb-4cf5-8905-719a8702311f" providerId="ADAL" clId="{68902944-F238-4965-913E-01AB695F3C20}" dt="2023-04-15T04:03:29.066" v="4897" actId="478"/>
          <ac:spMkLst>
            <pc:docMk/>
            <pc:sldMk cId="26381650" sldId="288"/>
            <ac:spMk id="27" creationId="{146F41B3-2A16-67C6-19F3-4C4C71F1CF82}"/>
          </ac:spMkLst>
        </pc:spChg>
        <pc:spChg chg="add mod">
          <ac:chgData name="Chandel, Ishika Singh" userId="9206c39f-d8bb-4cf5-8905-719a8702311f" providerId="ADAL" clId="{68902944-F238-4965-913E-01AB695F3C20}" dt="2023-04-15T04:04:17.184" v="4904" actId="1076"/>
          <ac:spMkLst>
            <pc:docMk/>
            <pc:sldMk cId="26381650" sldId="288"/>
            <ac:spMk id="28" creationId="{C86583DD-3A13-3B41-1D59-C294701F7F98}"/>
          </ac:spMkLst>
        </pc:spChg>
        <pc:spChg chg="add mod">
          <ac:chgData name="Chandel, Ishika Singh" userId="9206c39f-d8bb-4cf5-8905-719a8702311f" providerId="ADAL" clId="{68902944-F238-4965-913E-01AB695F3C20}" dt="2023-04-15T04:04:34.191" v="4907" actId="1076"/>
          <ac:spMkLst>
            <pc:docMk/>
            <pc:sldMk cId="26381650" sldId="288"/>
            <ac:spMk id="29" creationId="{E01DF40B-C6AF-2313-6121-29259C40D223}"/>
          </ac:spMkLst>
        </pc:spChg>
        <pc:spChg chg="add mod">
          <ac:chgData name="Chandel, Ishika Singh" userId="9206c39f-d8bb-4cf5-8905-719a8702311f" providerId="ADAL" clId="{68902944-F238-4965-913E-01AB695F3C20}" dt="2023-04-15T04:04:45.232" v="4910" actId="1076"/>
          <ac:spMkLst>
            <pc:docMk/>
            <pc:sldMk cId="26381650" sldId="288"/>
            <ac:spMk id="30" creationId="{0DE2FC95-8C6D-1354-5B5F-8D6631FAE2BA}"/>
          </ac:spMkLst>
        </pc:spChg>
        <pc:spChg chg="add mod">
          <ac:chgData name="Chandel, Ishika Singh" userId="9206c39f-d8bb-4cf5-8905-719a8702311f" providerId="ADAL" clId="{68902944-F238-4965-913E-01AB695F3C20}" dt="2023-04-15T04:05:32.958" v="4916" actId="1076"/>
          <ac:spMkLst>
            <pc:docMk/>
            <pc:sldMk cId="26381650" sldId="288"/>
            <ac:spMk id="31" creationId="{0B4395E4-7264-1EFF-439F-44C0672710F2}"/>
          </ac:spMkLst>
        </pc:spChg>
        <pc:cxnChg chg="add del">
          <ac:chgData name="Chandel, Ishika Singh" userId="9206c39f-d8bb-4cf5-8905-719a8702311f" providerId="ADAL" clId="{68902944-F238-4965-913E-01AB695F3C20}" dt="2023-04-15T04:02:09.437" v="4884" actId="11529"/>
          <ac:cxnSpMkLst>
            <pc:docMk/>
            <pc:sldMk cId="26381650" sldId="288"/>
            <ac:cxnSpMk id="24" creationId="{D0C83C94-5A0D-F3D9-8EED-F6AB6F570001}"/>
          </ac:cxnSpMkLst>
        </pc:cxnChg>
        <pc:cxnChg chg="add del">
          <ac:chgData name="Chandel, Ishika Singh" userId="9206c39f-d8bb-4cf5-8905-719a8702311f" providerId="ADAL" clId="{68902944-F238-4965-913E-01AB695F3C20}" dt="2023-04-15T04:05:24.882" v="4915" actId="478"/>
          <ac:cxnSpMkLst>
            <pc:docMk/>
            <pc:sldMk cId="26381650" sldId="288"/>
            <ac:cxnSpMk id="33" creationId="{3ADB4E0E-3F27-D3DF-A288-1D0AD7E2F301}"/>
          </ac:cxnSpMkLst>
        </pc:cxnChg>
      </pc:sldChg>
      <pc:sldChg chg="addSp delSp modSp add mod ord">
        <pc:chgData name="Chandel, Ishika Singh" userId="9206c39f-d8bb-4cf5-8905-719a8702311f" providerId="ADAL" clId="{68902944-F238-4965-913E-01AB695F3C20}" dt="2023-04-15T05:07:34.230" v="5876" actId="1076"/>
        <pc:sldMkLst>
          <pc:docMk/>
          <pc:sldMk cId="2543900277" sldId="289"/>
        </pc:sldMkLst>
        <pc:spChg chg="mod">
          <ac:chgData name="Chandel, Ishika Singh" userId="9206c39f-d8bb-4cf5-8905-719a8702311f" providerId="ADAL" clId="{68902944-F238-4965-913E-01AB695F3C20}" dt="2023-04-15T05:06:56.118" v="5873" actId="20577"/>
          <ac:spMkLst>
            <pc:docMk/>
            <pc:sldMk cId="2543900277" sldId="289"/>
            <ac:spMk id="2" creationId="{DBF64AC1-CDE2-CF23-6ED3-98208B262038}"/>
          </ac:spMkLst>
        </pc:spChg>
        <pc:spChg chg="add mod">
          <ac:chgData name="Chandel, Ishika Singh" userId="9206c39f-d8bb-4cf5-8905-719a8702311f" providerId="ADAL" clId="{68902944-F238-4965-913E-01AB695F3C20}" dt="2023-04-15T04:41:37.548" v="5548" actId="14100"/>
          <ac:spMkLst>
            <pc:docMk/>
            <pc:sldMk cId="2543900277" sldId="289"/>
            <ac:spMk id="3" creationId="{5B47F43E-7AD4-8D7C-B87D-E8A8C88F6966}"/>
          </ac:spMkLst>
        </pc:spChg>
        <pc:spChg chg="add mod">
          <ac:chgData name="Chandel, Ishika Singh" userId="9206c39f-d8bb-4cf5-8905-719a8702311f" providerId="ADAL" clId="{68902944-F238-4965-913E-01AB695F3C20}" dt="2023-04-15T04:41:33.834" v="5545" actId="14100"/>
          <ac:spMkLst>
            <pc:docMk/>
            <pc:sldMk cId="2543900277" sldId="289"/>
            <ac:spMk id="4" creationId="{C6B0F739-7B64-A5D4-F015-AF11FEF9D733}"/>
          </ac:spMkLst>
        </pc:spChg>
        <pc:spChg chg="add mod">
          <ac:chgData name="Chandel, Ishika Singh" userId="9206c39f-d8bb-4cf5-8905-719a8702311f" providerId="ADAL" clId="{68902944-F238-4965-913E-01AB695F3C20}" dt="2023-04-15T05:07:34.230" v="5876" actId="1076"/>
          <ac:spMkLst>
            <pc:docMk/>
            <pc:sldMk cId="2543900277" sldId="289"/>
            <ac:spMk id="5" creationId="{5CF8912D-93BD-A279-DFBA-50BB7033F767}"/>
          </ac:spMkLst>
        </pc:spChg>
        <pc:spChg chg="add mod">
          <ac:chgData name="Chandel, Ishika Singh" userId="9206c39f-d8bb-4cf5-8905-719a8702311f" providerId="ADAL" clId="{68902944-F238-4965-913E-01AB695F3C20}" dt="2023-04-15T05:07:34.230" v="5876" actId="1076"/>
          <ac:spMkLst>
            <pc:docMk/>
            <pc:sldMk cId="2543900277" sldId="289"/>
            <ac:spMk id="6" creationId="{5489E16B-1675-A732-38A9-BF683BE2FAB6}"/>
          </ac:spMkLst>
        </pc:spChg>
        <pc:spChg chg="add del mod">
          <ac:chgData name="Chandel, Ishika Singh" userId="9206c39f-d8bb-4cf5-8905-719a8702311f" providerId="ADAL" clId="{68902944-F238-4965-913E-01AB695F3C20}" dt="2023-04-15T04:10:50.756" v="4956" actId="478"/>
          <ac:spMkLst>
            <pc:docMk/>
            <pc:sldMk cId="2543900277" sldId="289"/>
            <ac:spMk id="7" creationId="{3ACCE613-1674-0D16-7F19-6893DC2685DC}"/>
          </ac:spMkLst>
        </pc:spChg>
        <pc:spChg chg="add del mod">
          <ac:chgData name="Chandel, Ishika Singh" userId="9206c39f-d8bb-4cf5-8905-719a8702311f" providerId="ADAL" clId="{68902944-F238-4965-913E-01AB695F3C20}" dt="2023-04-15T04:10:49.064" v="4955" actId="478"/>
          <ac:spMkLst>
            <pc:docMk/>
            <pc:sldMk cId="2543900277" sldId="289"/>
            <ac:spMk id="8" creationId="{5C6DC4D2-E49C-4745-C3E6-525A9A83EC41}"/>
          </ac:spMkLst>
        </pc:spChg>
        <pc:spChg chg="add mod">
          <ac:chgData name="Chandel, Ishika Singh" userId="9206c39f-d8bb-4cf5-8905-719a8702311f" providerId="ADAL" clId="{68902944-F238-4965-913E-01AB695F3C20}" dt="2023-04-15T05:07:34.230" v="5876" actId="1076"/>
          <ac:spMkLst>
            <pc:docMk/>
            <pc:sldMk cId="2543900277" sldId="289"/>
            <ac:spMk id="9" creationId="{BB5C5142-A2F4-4A60-ED9D-8809DF1E8B10}"/>
          </ac:spMkLst>
        </pc:spChg>
        <pc:spChg chg="add mod">
          <ac:chgData name="Chandel, Ishika Singh" userId="9206c39f-d8bb-4cf5-8905-719a8702311f" providerId="ADAL" clId="{68902944-F238-4965-913E-01AB695F3C20}" dt="2023-04-15T04:25:29.520" v="5072" actId="208"/>
          <ac:spMkLst>
            <pc:docMk/>
            <pc:sldMk cId="2543900277" sldId="289"/>
            <ac:spMk id="10" creationId="{259D1D17-7245-4209-E4D7-D082C1FCE8C6}"/>
          </ac:spMkLst>
        </pc:spChg>
        <pc:spChg chg="add del mod">
          <ac:chgData name="Chandel, Ishika Singh" userId="9206c39f-d8bb-4cf5-8905-719a8702311f" providerId="ADAL" clId="{68902944-F238-4965-913E-01AB695F3C20}" dt="2023-04-15T04:12:38.158" v="4971" actId="478"/>
          <ac:spMkLst>
            <pc:docMk/>
            <pc:sldMk cId="2543900277" sldId="289"/>
            <ac:spMk id="11" creationId="{093BB6DB-CFDC-8410-1765-03F3EFB6E33E}"/>
          </ac:spMkLst>
        </pc:spChg>
        <pc:spChg chg="del">
          <ac:chgData name="Chandel, Ishika Singh" userId="9206c39f-d8bb-4cf5-8905-719a8702311f" providerId="ADAL" clId="{68902944-F238-4965-913E-01AB695F3C20}" dt="2023-04-15T04:06:27.525" v="4919" actId="478"/>
          <ac:spMkLst>
            <pc:docMk/>
            <pc:sldMk cId="2543900277" sldId="289"/>
            <ac:spMk id="18" creationId="{C7F307D2-7EA7-0747-0485-089D17B4F5C1}"/>
          </ac:spMkLst>
        </pc:spChg>
        <pc:spChg chg="del">
          <ac:chgData name="Chandel, Ishika Singh" userId="9206c39f-d8bb-4cf5-8905-719a8702311f" providerId="ADAL" clId="{68902944-F238-4965-913E-01AB695F3C20}" dt="2023-04-15T04:06:26.262" v="4918" actId="478"/>
          <ac:spMkLst>
            <pc:docMk/>
            <pc:sldMk cId="2543900277" sldId="289"/>
            <ac:spMk id="19" creationId="{3FE766E8-3763-FCAA-8A5E-DFE506938C58}"/>
          </ac:spMkLst>
        </pc:spChg>
        <pc:spChg chg="add mod">
          <ac:chgData name="Chandel, Ishika Singh" userId="9206c39f-d8bb-4cf5-8905-719a8702311f" providerId="ADAL" clId="{68902944-F238-4965-913E-01AB695F3C20}" dt="2023-04-15T04:45:29.091" v="5589"/>
          <ac:spMkLst>
            <pc:docMk/>
            <pc:sldMk cId="2543900277" sldId="289"/>
            <ac:spMk id="27" creationId="{4CD7400B-4E82-577E-8F04-C28016829B1C}"/>
          </ac:spMkLst>
        </pc:spChg>
        <pc:spChg chg="del">
          <ac:chgData name="Chandel, Ishika Singh" userId="9206c39f-d8bb-4cf5-8905-719a8702311f" providerId="ADAL" clId="{68902944-F238-4965-913E-01AB695F3C20}" dt="2023-04-15T04:06:29.028" v="4920" actId="478"/>
          <ac:spMkLst>
            <pc:docMk/>
            <pc:sldMk cId="2543900277" sldId="289"/>
            <ac:spMk id="28" creationId="{C86583DD-3A13-3B41-1D59-C294701F7F98}"/>
          </ac:spMkLst>
        </pc:spChg>
        <pc:spChg chg="del">
          <ac:chgData name="Chandel, Ishika Singh" userId="9206c39f-d8bb-4cf5-8905-719a8702311f" providerId="ADAL" clId="{68902944-F238-4965-913E-01AB695F3C20}" dt="2023-04-15T04:06:30.329" v="4921" actId="478"/>
          <ac:spMkLst>
            <pc:docMk/>
            <pc:sldMk cId="2543900277" sldId="289"/>
            <ac:spMk id="29" creationId="{E01DF40B-C6AF-2313-6121-29259C40D223}"/>
          </ac:spMkLst>
        </pc:spChg>
        <pc:spChg chg="del">
          <ac:chgData name="Chandel, Ishika Singh" userId="9206c39f-d8bb-4cf5-8905-719a8702311f" providerId="ADAL" clId="{68902944-F238-4965-913E-01AB695F3C20}" dt="2023-04-15T04:06:31.754" v="4922" actId="478"/>
          <ac:spMkLst>
            <pc:docMk/>
            <pc:sldMk cId="2543900277" sldId="289"/>
            <ac:spMk id="30" creationId="{0DE2FC95-8C6D-1354-5B5F-8D6631FAE2BA}"/>
          </ac:spMkLst>
        </pc:spChg>
        <pc:spChg chg="del">
          <ac:chgData name="Chandel, Ishika Singh" userId="9206c39f-d8bb-4cf5-8905-719a8702311f" providerId="ADAL" clId="{68902944-F238-4965-913E-01AB695F3C20}" dt="2023-04-15T04:06:33.081" v="4923" actId="478"/>
          <ac:spMkLst>
            <pc:docMk/>
            <pc:sldMk cId="2543900277" sldId="289"/>
            <ac:spMk id="31" creationId="{0B4395E4-7264-1EFF-439F-44C0672710F2}"/>
          </ac:spMkLst>
        </pc:spChg>
        <pc:spChg chg="add mod">
          <ac:chgData name="Chandel, Ishika Singh" userId="9206c39f-d8bb-4cf5-8905-719a8702311f" providerId="ADAL" clId="{68902944-F238-4965-913E-01AB695F3C20}" dt="2023-04-15T05:07:34.230" v="5876" actId="1076"/>
          <ac:spMkLst>
            <pc:docMk/>
            <pc:sldMk cId="2543900277" sldId="289"/>
            <ac:spMk id="32" creationId="{C556F462-EC5E-0A5F-B738-FEE3BAB2F539}"/>
          </ac:spMkLst>
        </pc:spChg>
        <pc:spChg chg="add mod">
          <ac:chgData name="Chandel, Ishika Singh" userId="9206c39f-d8bb-4cf5-8905-719a8702311f" providerId="ADAL" clId="{68902944-F238-4965-913E-01AB695F3C20}" dt="2023-04-15T04:41:35.724" v="5547" actId="255"/>
          <ac:spMkLst>
            <pc:docMk/>
            <pc:sldMk cId="2543900277" sldId="289"/>
            <ac:spMk id="33" creationId="{952A0DFE-9539-50AC-04B5-41EE32D413EB}"/>
          </ac:spMkLst>
        </pc:spChg>
        <pc:spChg chg="add mod">
          <ac:chgData name="Chandel, Ishika Singh" userId="9206c39f-d8bb-4cf5-8905-719a8702311f" providerId="ADAL" clId="{68902944-F238-4965-913E-01AB695F3C20}" dt="2023-04-15T04:41:33.507" v="5544" actId="255"/>
          <ac:spMkLst>
            <pc:docMk/>
            <pc:sldMk cId="2543900277" sldId="289"/>
            <ac:spMk id="34" creationId="{657F8F18-747B-CE9F-49BF-1880B2366712}"/>
          </ac:spMkLst>
        </pc:spChg>
        <pc:spChg chg="add mod">
          <ac:chgData name="Chandel, Ishika Singh" userId="9206c39f-d8bb-4cf5-8905-719a8702311f" providerId="ADAL" clId="{68902944-F238-4965-913E-01AB695F3C20}" dt="2023-04-15T04:56:54.133" v="5867" actId="20577"/>
          <ac:spMkLst>
            <pc:docMk/>
            <pc:sldMk cId="2543900277" sldId="289"/>
            <ac:spMk id="35" creationId="{6DA495AC-536F-C948-3E09-BDCA455C980A}"/>
          </ac:spMkLst>
        </pc:spChg>
        <pc:spChg chg="add mod">
          <ac:chgData name="Chandel, Ishika Singh" userId="9206c39f-d8bb-4cf5-8905-719a8702311f" providerId="ADAL" clId="{68902944-F238-4965-913E-01AB695F3C20}" dt="2023-04-15T04:48:15.454" v="5651" actId="20577"/>
          <ac:spMkLst>
            <pc:docMk/>
            <pc:sldMk cId="2543900277" sldId="289"/>
            <ac:spMk id="36" creationId="{6A585133-4FEC-927F-ADF6-6AA0663813B9}"/>
          </ac:spMkLst>
        </pc:spChg>
        <pc:spChg chg="add mod">
          <ac:chgData name="Chandel, Ishika Singh" userId="9206c39f-d8bb-4cf5-8905-719a8702311f" providerId="ADAL" clId="{68902944-F238-4965-913E-01AB695F3C20}" dt="2023-04-15T05:07:34.230" v="5876" actId="1076"/>
          <ac:spMkLst>
            <pc:docMk/>
            <pc:sldMk cId="2543900277" sldId="289"/>
            <ac:spMk id="37" creationId="{02DF0E78-3553-7943-00C3-540B310D5ABC}"/>
          </ac:spMkLst>
        </pc:spChg>
        <pc:spChg chg="add mod">
          <ac:chgData name="Chandel, Ishika Singh" userId="9206c39f-d8bb-4cf5-8905-719a8702311f" providerId="ADAL" clId="{68902944-F238-4965-913E-01AB695F3C20}" dt="2023-04-15T05:07:34.230" v="5876" actId="1076"/>
          <ac:spMkLst>
            <pc:docMk/>
            <pc:sldMk cId="2543900277" sldId="289"/>
            <ac:spMk id="38" creationId="{DC37D43A-18CD-0D75-8E77-A67B7CCD8F68}"/>
          </ac:spMkLst>
        </pc:spChg>
        <pc:spChg chg="add mod">
          <ac:chgData name="Chandel, Ishika Singh" userId="9206c39f-d8bb-4cf5-8905-719a8702311f" providerId="ADAL" clId="{68902944-F238-4965-913E-01AB695F3C20}" dt="2023-04-15T05:07:34.230" v="5876" actId="1076"/>
          <ac:spMkLst>
            <pc:docMk/>
            <pc:sldMk cId="2543900277" sldId="289"/>
            <ac:spMk id="39" creationId="{3F942DEB-0EFB-71BB-7DAB-DB3078618029}"/>
          </ac:spMkLst>
        </pc:spChg>
        <pc:spChg chg="add mod">
          <ac:chgData name="Chandel, Ishika Singh" userId="9206c39f-d8bb-4cf5-8905-719a8702311f" providerId="ADAL" clId="{68902944-F238-4965-913E-01AB695F3C20}" dt="2023-04-15T05:07:34.230" v="5876" actId="1076"/>
          <ac:spMkLst>
            <pc:docMk/>
            <pc:sldMk cId="2543900277" sldId="289"/>
            <ac:spMk id="40" creationId="{1E1DCADC-46A5-748E-3766-D01396C8684B}"/>
          </ac:spMkLst>
        </pc:spChg>
        <pc:spChg chg="add mod">
          <ac:chgData name="Chandel, Ishika Singh" userId="9206c39f-d8bb-4cf5-8905-719a8702311f" providerId="ADAL" clId="{68902944-F238-4965-913E-01AB695F3C20}" dt="2023-04-15T05:07:19.522" v="5875" actId="571"/>
          <ac:spMkLst>
            <pc:docMk/>
            <pc:sldMk cId="2543900277" sldId="289"/>
            <ac:spMk id="41" creationId="{9BEC09DE-ECA1-AE00-3078-492D54F12F86}"/>
          </ac:spMkLst>
        </pc:spChg>
        <pc:spChg chg="add mod">
          <ac:chgData name="Chandel, Ishika Singh" userId="9206c39f-d8bb-4cf5-8905-719a8702311f" providerId="ADAL" clId="{68902944-F238-4965-913E-01AB695F3C20}" dt="2023-04-15T05:07:19.522" v="5875" actId="571"/>
          <ac:spMkLst>
            <pc:docMk/>
            <pc:sldMk cId="2543900277" sldId="289"/>
            <ac:spMk id="42" creationId="{B8B8BB34-5E2E-F9E8-5C9C-9CA23E1F5D5C}"/>
          </ac:spMkLst>
        </pc:spChg>
        <pc:spChg chg="add mod">
          <ac:chgData name="Chandel, Ishika Singh" userId="9206c39f-d8bb-4cf5-8905-719a8702311f" providerId="ADAL" clId="{68902944-F238-4965-913E-01AB695F3C20}" dt="2023-04-15T05:07:19.522" v="5875" actId="571"/>
          <ac:spMkLst>
            <pc:docMk/>
            <pc:sldMk cId="2543900277" sldId="289"/>
            <ac:spMk id="43" creationId="{D05658D1-9D0F-741D-F173-82DEEDE1BE75}"/>
          </ac:spMkLst>
        </pc:spChg>
        <pc:spChg chg="add mod">
          <ac:chgData name="Chandel, Ishika Singh" userId="9206c39f-d8bb-4cf5-8905-719a8702311f" providerId="ADAL" clId="{68902944-F238-4965-913E-01AB695F3C20}" dt="2023-04-15T05:07:19.522" v="5875" actId="571"/>
          <ac:spMkLst>
            <pc:docMk/>
            <pc:sldMk cId="2543900277" sldId="289"/>
            <ac:spMk id="44" creationId="{AC5AC114-3CCB-40CC-4976-0EB69837AA0A}"/>
          </ac:spMkLst>
        </pc:spChg>
        <pc:spChg chg="add mod">
          <ac:chgData name="Chandel, Ishika Singh" userId="9206c39f-d8bb-4cf5-8905-719a8702311f" providerId="ADAL" clId="{68902944-F238-4965-913E-01AB695F3C20}" dt="2023-04-15T05:07:19.522" v="5875" actId="571"/>
          <ac:spMkLst>
            <pc:docMk/>
            <pc:sldMk cId="2543900277" sldId="289"/>
            <ac:spMk id="45" creationId="{87D338E7-824C-61F6-4C69-D99D1D50DEED}"/>
          </ac:spMkLst>
        </pc:spChg>
        <pc:spChg chg="add mod">
          <ac:chgData name="Chandel, Ishika Singh" userId="9206c39f-d8bb-4cf5-8905-719a8702311f" providerId="ADAL" clId="{68902944-F238-4965-913E-01AB695F3C20}" dt="2023-04-15T05:07:19.522" v="5875" actId="571"/>
          <ac:spMkLst>
            <pc:docMk/>
            <pc:sldMk cId="2543900277" sldId="289"/>
            <ac:spMk id="46" creationId="{0AE94B4D-8116-4B8B-FFE2-F35214F241BD}"/>
          </ac:spMkLst>
        </pc:spChg>
        <pc:spChg chg="add mod">
          <ac:chgData name="Chandel, Ishika Singh" userId="9206c39f-d8bb-4cf5-8905-719a8702311f" providerId="ADAL" clId="{68902944-F238-4965-913E-01AB695F3C20}" dt="2023-04-15T05:07:19.522" v="5875" actId="571"/>
          <ac:spMkLst>
            <pc:docMk/>
            <pc:sldMk cId="2543900277" sldId="289"/>
            <ac:spMk id="47" creationId="{27ACAA44-E098-7EA5-DB72-AE8942400BEE}"/>
          </ac:spMkLst>
        </pc:spChg>
        <pc:spChg chg="add mod">
          <ac:chgData name="Chandel, Ishika Singh" userId="9206c39f-d8bb-4cf5-8905-719a8702311f" providerId="ADAL" clId="{68902944-F238-4965-913E-01AB695F3C20}" dt="2023-04-15T05:07:19.522" v="5875" actId="571"/>
          <ac:spMkLst>
            <pc:docMk/>
            <pc:sldMk cId="2543900277" sldId="289"/>
            <ac:spMk id="48" creationId="{2A0684A7-1BA8-D6C1-1326-163A2968A710}"/>
          </ac:spMkLst>
        </pc:spChg>
        <pc:cxnChg chg="add del mod">
          <ac:chgData name="Chandel, Ishika Singh" userId="9206c39f-d8bb-4cf5-8905-719a8702311f" providerId="ADAL" clId="{68902944-F238-4965-913E-01AB695F3C20}" dt="2023-04-15T04:14:57.272" v="4984" actId="478"/>
          <ac:cxnSpMkLst>
            <pc:docMk/>
            <pc:sldMk cId="2543900277" sldId="289"/>
            <ac:cxnSpMk id="13" creationId="{FACEB9D7-CD86-43E3-886F-1D7643270938}"/>
          </ac:cxnSpMkLst>
        </pc:cxnChg>
        <pc:cxnChg chg="add del mod">
          <ac:chgData name="Chandel, Ishika Singh" userId="9206c39f-d8bb-4cf5-8905-719a8702311f" providerId="ADAL" clId="{68902944-F238-4965-913E-01AB695F3C20}" dt="2023-04-15T04:14:59.012" v="4985" actId="478"/>
          <ac:cxnSpMkLst>
            <pc:docMk/>
            <pc:sldMk cId="2543900277" sldId="289"/>
            <ac:cxnSpMk id="15" creationId="{E15D72C4-29FE-2F90-DC8C-45F36F321C74}"/>
          </ac:cxnSpMkLst>
        </pc:cxnChg>
        <pc:cxnChg chg="add del mod">
          <ac:chgData name="Chandel, Ishika Singh" userId="9206c39f-d8bb-4cf5-8905-719a8702311f" providerId="ADAL" clId="{68902944-F238-4965-913E-01AB695F3C20}" dt="2023-04-15T04:15:00.947" v="4986" actId="478"/>
          <ac:cxnSpMkLst>
            <pc:docMk/>
            <pc:sldMk cId="2543900277" sldId="289"/>
            <ac:cxnSpMk id="17" creationId="{858A438B-E321-9BFE-96BD-A902878C51A1}"/>
          </ac:cxnSpMkLst>
        </pc:cxnChg>
        <pc:cxnChg chg="add del mod">
          <ac:chgData name="Chandel, Ishika Singh" userId="9206c39f-d8bb-4cf5-8905-719a8702311f" providerId="ADAL" clId="{68902944-F238-4965-913E-01AB695F3C20}" dt="2023-04-15T04:15:02.931" v="4987" actId="478"/>
          <ac:cxnSpMkLst>
            <pc:docMk/>
            <pc:sldMk cId="2543900277" sldId="289"/>
            <ac:cxnSpMk id="22" creationId="{6870976B-C45A-18B5-9934-E297DC05A901}"/>
          </ac:cxnSpMkLst>
        </pc:cxnChg>
        <pc:cxnChg chg="add del mod">
          <ac:chgData name="Chandel, Ishika Singh" userId="9206c39f-d8bb-4cf5-8905-719a8702311f" providerId="ADAL" clId="{68902944-F238-4965-913E-01AB695F3C20}" dt="2023-04-15T04:15:05.658" v="4988" actId="478"/>
          <ac:cxnSpMkLst>
            <pc:docMk/>
            <pc:sldMk cId="2543900277" sldId="289"/>
            <ac:cxnSpMk id="24" creationId="{BC6BB035-70E5-BDC0-AA9E-C044AA207B7D}"/>
          </ac:cxnSpMkLst>
        </pc:cxnChg>
        <pc:cxnChg chg="add del mod">
          <ac:chgData name="Chandel, Ishika Singh" userId="9206c39f-d8bb-4cf5-8905-719a8702311f" providerId="ADAL" clId="{68902944-F238-4965-913E-01AB695F3C20}" dt="2023-04-15T04:15:07.865" v="4989" actId="478"/>
          <ac:cxnSpMkLst>
            <pc:docMk/>
            <pc:sldMk cId="2543900277" sldId="289"/>
            <ac:cxnSpMk id="26" creationId="{278D7889-0825-2094-35E6-C5D9BD802E03}"/>
          </ac:cxnSpMkLst>
        </pc:cxnChg>
      </pc:sldChg>
    </pc:docChg>
  </pc:docChgLst>
  <pc:docChgLst>
    <pc:chgData name="Sasidaran, Harish" userId="S::hxs210010@utdallas.edu::d5f3619d-674a-469a-b406-b6c5f77b73ae" providerId="AD" clId="Web-{6B0AEB35-4BEE-44DA-B53B-3D3911B403E1}"/>
    <pc:docChg chg="modSld">
      <pc:chgData name="Sasidaran, Harish" userId="S::hxs210010@utdallas.edu::d5f3619d-674a-469a-b406-b6c5f77b73ae" providerId="AD" clId="Web-{6B0AEB35-4BEE-44DA-B53B-3D3911B403E1}" dt="2023-04-24T18:31:14.924" v="11" actId="14100"/>
      <pc:docMkLst>
        <pc:docMk/>
      </pc:docMkLst>
      <pc:sldChg chg="modSp">
        <pc:chgData name="Sasidaran, Harish" userId="S::hxs210010@utdallas.edu::d5f3619d-674a-469a-b406-b6c5f77b73ae" providerId="AD" clId="Web-{6B0AEB35-4BEE-44DA-B53B-3D3911B403E1}" dt="2023-04-24T18:30:56.096" v="10" actId="1076"/>
        <pc:sldMkLst>
          <pc:docMk/>
          <pc:sldMk cId="1159846571" sldId="296"/>
        </pc:sldMkLst>
        <pc:spChg chg="mod">
          <ac:chgData name="Sasidaran, Harish" userId="S::hxs210010@utdallas.edu::d5f3619d-674a-469a-b406-b6c5f77b73ae" providerId="AD" clId="Web-{6B0AEB35-4BEE-44DA-B53B-3D3911B403E1}" dt="2023-04-24T18:30:56.096" v="10" actId="1076"/>
          <ac:spMkLst>
            <pc:docMk/>
            <pc:sldMk cId="1159846571" sldId="296"/>
            <ac:spMk id="21" creationId="{B436F1EA-EA81-2F5F-4817-738DCFFA9BA4}"/>
          </ac:spMkLst>
        </pc:spChg>
      </pc:sldChg>
      <pc:sldChg chg="modSp">
        <pc:chgData name="Sasidaran, Harish" userId="S::hxs210010@utdallas.edu::d5f3619d-674a-469a-b406-b6c5f77b73ae" providerId="AD" clId="Web-{6B0AEB35-4BEE-44DA-B53B-3D3911B403E1}" dt="2023-04-24T18:31:14.924" v="11" actId="14100"/>
        <pc:sldMkLst>
          <pc:docMk/>
          <pc:sldMk cId="3780120485" sldId="304"/>
        </pc:sldMkLst>
        <pc:graphicFrameChg chg="mod">
          <ac:chgData name="Sasidaran, Harish" userId="S::hxs210010@utdallas.edu::d5f3619d-674a-469a-b406-b6c5f77b73ae" providerId="AD" clId="Web-{6B0AEB35-4BEE-44DA-B53B-3D3911B403E1}" dt="2023-04-24T18:31:14.924" v="11" actId="14100"/>
          <ac:graphicFrameMkLst>
            <pc:docMk/>
            <pc:sldMk cId="3780120485" sldId="304"/>
            <ac:graphicFrameMk id="7" creationId="{C82012F4-3D01-0D87-33AD-0A9503F5B9BD}"/>
          </ac:graphicFrameMkLst>
        </pc:graphicFrameChg>
      </pc:sldChg>
    </pc:docChg>
  </pc:docChgLst>
  <pc:docChgLst>
    <pc:chgData name="Chandel, Ishika Singh" userId="S::isc210000@utdallas.edu::9206c39f-d8bb-4cf5-8905-719a8702311f" providerId="AD" clId="Web-{70DAAF60-B6D1-EBC5-F8CE-4F99C66E91C2}"/>
    <pc:docChg chg="modSld">
      <pc:chgData name="Chandel, Ishika Singh" userId="S::isc210000@utdallas.edu::9206c39f-d8bb-4cf5-8905-719a8702311f" providerId="AD" clId="Web-{70DAAF60-B6D1-EBC5-F8CE-4F99C66E91C2}" dt="2023-05-07T02:43:49.821" v="34" actId="1076"/>
      <pc:docMkLst>
        <pc:docMk/>
      </pc:docMkLst>
      <pc:sldChg chg="addSp delSp modSp">
        <pc:chgData name="Chandel, Ishika Singh" userId="S::isc210000@utdallas.edu::9206c39f-d8bb-4cf5-8905-719a8702311f" providerId="AD" clId="Web-{70DAAF60-B6D1-EBC5-F8CE-4F99C66E91C2}" dt="2023-05-07T02:41:37.592" v="32" actId="1076"/>
        <pc:sldMkLst>
          <pc:docMk/>
          <pc:sldMk cId="3223405573" sldId="329"/>
        </pc:sldMkLst>
        <pc:grpChg chg="add mod">
          <ac:chgData name="Chandel, Ishika Singh" userId="S::isc210000@utdallas.edu::9206c39f-d8bb-4cf5-8905-719a8702311f" providerId="AD" clId="Web-{70DAAF60-B6D1-EBC5-F8CE-4F99C66E91C2}" dt="2023-05-07T02:37:54.769" v="10" actId="1076"/>
          <ac:grpSpMkLst>
            <pc:docMk/>
            <pc:sldMk cId="3223405573" sldId="329"/>
            <ac:grpSpMk id="15" creationId="{06E0000B-4902-AF62-87D1-5A14EFE3F8C0}"/>
          </ac:grpSpMkLst>
        </pc:grpChg>
        <pc:grpChg chg="add del mod">
          <ac:chgData name="Chandel, Ishika Singh" userId="S::isc210000@utdallas.edu::9206c39f-d8bb-4cf5-8905-719a8702311f" providerId="AD" clId="Web-{70DAAF60-B6D1-EBC5-F8CE-4F99C66E91C2}" dt="2023-05-07T02:41:12.607" v="27"/>
          <ac:grpSpMkLst>
            <pc:docMk/>
            <pc:sldMk cId="3223405573" sldId="329"/>
            <ac:grpSpMk id="28" creationId="{61FB3F13-8C9E-2C54-13D1-5B5CD177C4E6}"/>
          </ac:grpSpMkLst>
        </pc:grpChg>
        <pc:picChg chg="mod">
          <ac:chgData name="Chandel, Ishika Singh" userId="S::isc210000@utdallas.edu::9206c39f-d8bb-4cf5-8905-719a8702311f" providerId="AD" clId="Web-{70DAAF60-B6D1-EBC5-F8CE-4F99C66E91C2}" dt="2023-05-07T02:38:04.550" v="12" actId="14100"/>
          <ac:picMkLst>
            <pc:docMk/>
            <pc:sldMk cId="3223405573" sldId="329"/>
            <ac:picMk id="10" creationId="{9A6EE855-0F79-8CA3-E5F8-0B438D208801}"/>
          </ac:picMkLst>
        </pc:picChg>
        <pc:picChg chg="mod topLvl">
          <ac:chgData name="Chandel, Ishika Singh" userId="S::isc210000@utdallas.edu::9206c39f-d8bb-4cf5-8905-719a8702311f" providerId="AD" clId="Web-{70DAAF60-B6D1-EBC5-F8CE-4F99C66E91C2}" dt="2023-05-07T02:41:31.811" v="31" actId="1076"/>
          <ac:picMkLst>
            <pc:docMk/>
            <pc:sldMk cId="3223405573" sldId="329"/>
            <ac:picMk id="19" creationId="{AC4A9039-DDAB-CA56-6C6E-2896D7F380B8}"/>
          </ac:picMkLst>
        </pc:picChg>
        <pc:picChg chg="del mod topLvl">
          <ac:chgData name="Chandel, Ishika Singh" userId="S::isc210000@utdallas.edu::9206c39f-d8bb-4cf5-8905-719a8702311f" providerId="AD" clId="Web-{70DAAF60-B6D1-EBC5-F8CE-4F99C66E91C2}" dt="2023-05-07T02:41:12.607" v="27"/>
          <ac:picMkLst>
            <pc:docMk/>
            <pc:sldMk cId="3223405573" sldId="329"/>
            <ac:picMk id="20" creationId="{B587FA5B-94A5-06CC-10E7-7C3AE24367E2}"/>
          </ac:picMkLst>
        </pc:picChg>
        <pc:picChg chg="del">
          <ac:chgData name="Chandel, Ishika Singh" userId="S::isc210000@utdallas.edu::9206c39f-d8bb-4cf5-8905-719a8702311f" providerId="AD" clId="Web-{70DAAF60-B6D1-EBC5-F8CE-4F99C66E91C2}" dt="2023-05-07T02:38:14.238" v="14"/>
          <ac:picMkLst>
            <pc:docMk/>
            <pc:sldMk cId="3223405573" sldId="329"/>
            <ac:picMk id="22" creationId="{BA382823-1ECE-FA52-E8BF-C45A22C09414}"/>
          </ac:picMkLst>
        </pc:picChg>
        <pc:picChg chg="add del mod">
          <ac:chgData name="Chandel, Ishika Singh" userId="S::isc210000@utdallas.edu::9206c39f-d8bb-4cf5-8905-719a8702311f" providerId="AD" clId="Web-{70DAAF60-B6D1-EBC5-F8CE-4F99C66E91C2}" dt="2023-05-07T02:40:23.965" v="21"/>
          <ac:picMkLst>
            <pc:docMk/>
            <pc:sldMk cId="3223405573" sldId="329"/>
            <ac:picMk id="29" creationId="{820C0099-258D-C3AB-984E-0E7F073B1BA6}"/>
          </ac:picMkLst>
        </pc:picChg>
        <pc:picChg chg="add mod">
          <ac:chgData name="Chandel, Ishika Singh" userId="S::isc210000@utdallas.edu::9206c39f-d8bb-4cf5-8905-719a8702311f" providerId="AD" clId="Web-{70DAAF60-B6D1-EBC5-F8CE-4F99C66E91C2}" dt="2023-05-07T02:41:37.592" v="32" actId="1076"/>
          <ac:picMkLst>
            <pc:docMk/>
            <pc:sldMk cId="3223405573" sldId="329"/>
            <ac:picMk id="30" creationId="{70565F69-4FDB-4D52-97B1-2A3857C6B214}"/>
          </ac:picMkLst>
        </pc:picChg>
      </pc:sldChg>
      <pc:sldChg chg="modSp">
        <pc:chgData name="Chandel, Ishika Singh" userId="S::isc210000@utdallas.edu::9206c39f-d8bb-4cf5-8905-719a8702311f" providerId="AD" clId="Web-{70DAAF60-B6D1-EBC5-F8CE-4F99C66E91C2}" dt="2023-05-07T02:43:49.821" v="34" actId="1076"/>
        <pc:sldMkLst>
          <pc:docMk/>
          <pc:sldMk cId="2756860013" sldId="331"/>
        </pc:sldMkLst>
        <pc:spChg chg="mod">
          <ac:chgData name="Chandel, Ishika Singh" userId="S::isc210000@utdallas.edu::9206c39f-d8bb-4cf5-8905-719a8702311f" providerId="AD" clId="Web-{70DAAF60-B6D1-EBC5-F8CE-4F99C66E91C2}" dt="2023-05-07T02:43:49.821" v="34" actId="1076"/>
          <ac:spMkLst>
            <pc:docMk/>
            <pc:sldMk cId="2756860013" sldId="331"/>
            <ac:spMk id="7" creationId="{CEB17E02-BF7B-AF6D-3722-D81E162C6721}"/>
          </ac:spMkLst>
        </pc:spChg>
        <pc:graphicFrameChg chg="mod">
          <ac:chgData name="Chandel, Ishika Singh" userId="S::isc210000@utdallas.edu::9206c39f-d8bb-4cf5-8905-719a8702311f" providerId="AD" clId="Web-{70DAAF60-B6D1-EBC5-F8CE-4F99C66E91C2}" dt="2023-05-07T02:43:31.227" v="33" actId="14100"/>
          <ac:graphicFrameMkLst>
            <pc:docMk/>
            <pc:sldMk cId="2756860013" sldId="331"/>
            <ac:graphicFrameMk id="11" creationId="{2A249DAE-A423-9EDA-B7FD-FD39149AFF71}"/>
          </ac:graphicFrameMkLst>
        </pc:graphicFrameChg>
      </pc:sldChg>
    </pc:docChg>
  </pc:docChgLst>
  <pc:docChgLst>
    <pc:chgData name="Chandel, Ishika Singh" userId="S::isc210000@utdallas.edu::9206c39f-d8bb-4cf5-8905-719a8702311f" providerId="AD" clId="Web-{E170CC99-454F-F914-78E0-C01BF0FE18DD}"/>
    <pc:docChg chg="addSld delSld modSld sldOrd">
      <pc:chgData name="Chandel, Ishika Singh" userId="S::isc210000@utdallas.edu::9206c39f-d8bb-4cf5-8905-719a8702311f" providerId="AD" clId="Web-{E170CC99-454F-F914-78E0-C01BF0FE18DD}" dt="2023-04-16T03:53:45.840" v="536" actId="20577"/>
      <pc:docMkLst>
        <pc:docMk/>
      </pc:docMkLst>
      <pc:sldChg chg="ord">
        <pc:chgData name="Chandel, Ishika Singh" userId="S::isc210000@utdallas.edu::9206c39f-d8bb-4cf5-8905-719a8702311f" providerId="AD" clId="Web-{E170CC99-454F-F914-78E0-C01BF0FE18DD}" dt="2023-04-16T00:20:53.601" v="8"/>
        <pc:sldMkLst>
          <pc:docMk/>
          <pc:sldMk cId="690836999" sldId="258"/>
        </pc:sldMkLst>
      </pc:sldChg>
      <pc:sldChg chg="ord">
        <pc:chgData name="Chandel, Ishika Singh" userId="S::isc210000@utdallas.edu::9206c39f-d8bb-4cf5-8905-719a8702311f" providerId="AD" clId="Web-{E170CC99-454F-F914-78E0-C01BF0FE18DD}" dt="2023-04-16T02:13:42.008" v="9"/>
        <pc:sldMkLst>
          <pc:docMk/>
          <pc:sldMk cId="3156443512" sldId="262"/>
        </pc:sldMkLst>
      </pc:sldChg>
      <pc:sldChg chg="modSp">
        <pc:chgData name="Chandel, Ishika Singh" userId="S::isc210000@utdallas.edu::9206c39f-d8bb-4cf5-8905-719a8702311f" providerId="AD" clId="Web-{E170CC99-454F-F914-78E0-C01BF0FE18DD}" dt="2023-04-16T03:53:45.840" v="536" actId="20577"/>
        <pc:sldMkLst>
          <pc:docMk/>
          <pc:sldMk cId="3743516077" sldId="265"/>
        </pc:sldMkLst>
        <pc:spChg chg="mod">
          <ac:chgData name="Chandel, Ishika Singh" userId="S::isc210000@utdallas.edu::9206c39f-d8bb-4cf5-8905-719a8702311f" providerId="AD" clId="Web-{E170CC99-454F-F914-78E0-C01BF0FE18DD}" dt="2023-04-16T03:52:38.541" v="531" actId="1076"/>
          <ac:spMkLst>
            <pc:docMk/>
            <pc:sldMk cId="3743516077" sldId="265"/>
            <ac:spMk id="2" creationId="{DEA0B972-69CA-A3C6-A919-03C3100A2403}"/>
          </ac:spMkLst>
        </pc:spChg>
        <pc:spChg chg="mod">
          <ac:chgData name="Chandel, Ishika Singh" userId="S::isc210000@utdallas.edu::9206c39f-d8bb-4cf5-8905-719a8702311f" providerId="AD" clId="Web-{E170CC99-454F-F914-78E0-C01BF0FE18DD}" dt="2023-04-16T03:53:45.840" v="536" actId="20577"/>
          <ac:spMkLst>
            <pc:docMk/>
            <pc:sldMk cId="3743516077" sldId="265"/>
            <ac:spMk id="12" creationId="{B9E33860-6824-D3FD-4F1B-43A40B393686}"/>
          </ac:spMkLst>
        </pc:spChg>
      </pc:sldChg>
      <pc:sldChg chg="modSp">
        <pc:chgData name="Chandel, Ishika Singh" userId="S::isc210000@utdallas.edu::9206c39f-d8bb-4cf5-8905-719a8702311f" providerId="AD" clId="Web-{E170CC99-454F-F914-78E0-C01BF0FE18DD}" dt="2023-04-16T03:50:49.178" v="494" actId="1076"/>
        <pc:sldMkLst>
          <pc:docMk/>
          <pc:sldMk cId="606000377" sldId="267"/>
        </pc:sldMkLst>
        <pc:spChg chg="mod">
          <ac:chgData name="Chandel, Ishika Singh" userId="S::isc210000@utdallas.edu::9206c39f-d8bb-4cf5-8905-719a8702311f" providerId="AD" clId="Web-{E170CC99-454F-F914-78E0-C01BF0FE18DD}" dt="2023-04-16T03:50:49.178" v="494" actId="1076"/>
          <ac:spMkLst>
            <pc:docMk/>
            <pc:sldMk cId="606000377" sldId="267"/>
            <ac:spMk id="2" creationId="{5BC8F332-30F8-FE30-909C-B797703A9CA3}"/>
          </ac:spMkLst>
        </pc:spChg>
        <pc:spChg chg="mod">
          <ac:chgData name="Chandel, Ishika Singh" userId="S::isc210000@utdallas.edu::9206c39f-d8bb-4cf5-8905-719a8702311f" providerId="AD" clId="Web-{E170CC99-454F-F914-78E0-C01BF0FE18DD}" dt="2023-04-16T02:42:00.831" v="74" actId="20577"/>
          <ac:spMkLst>
            <pc:docMk/>
            <pc:sldMk cId="606000377" sldId="267"/>
            <ac:spMk id="7" creationId="{80FD00C7-9797-6967-689F-B33203E71EBC}"/>
          </ac:spMkLst>
        </pc:spChg>
      </pc:sldChg>
      <pc:sldChg chg="modSp mod ord modShow">
        <pc:chgData name="Chandel, Ishika Singh" userId="S::isc210000@utdallas.edu::9206c39f-d8bb-4cf5-8905-719a8702311f" providerId="AD" clId="Web-{E170CC99-454F-F914-78E0-C01BF0FE18DD}" dt="2023-04-16T03:36:32.525" v="367" actId="20577"/>
        <pc:sldMkLst>
          <pc:docMk/>
          <pc:sldMk cId="808168616" sldId="272"/>
        </pc:sldMkLst>
        <pc:spChg chg="mod">
          <ac:chgData name="Chandel, Ishika Singh" userId="S::isc210000@utdallas.edu::9206c39f-d8bb-4cf5-8905-719a8702311f" providerId="AD" clId="Web-{E170CC99-454F-F914-78E0-C01BF0FE18DD}" dt="2023-04-16T03:36:32.525" v="367" actId="20577"/>
          <ac:spMkLst>
            <pc:docMk/>
            <pc:sldMk cId="808168616" sldId="272"/>
            <ac:spMk id="3" creationId="{087FB29E-CCFC-2351-D42E-E799D82A4D45}"/>
          </ac:spMkLst>
        </pc:spChg>
      </pc:sldChg>
      <pc:sldChg chg="modSp">
        <pc:chgData name="Chandel, Ishika Singh" userId="S::isc210000@utdallas.edu::9206c39f-d8bb-4cf5-8905-719a8702311f" providerId="AD" clId="Web-{E170CC99-454F-F914-78E0-C01BF0FE18DD}" dt="2023-04-16T03:37:43.965" v="389" actId="20577"/>
        <pc:sldMkLst>
          <pc:docMk/>
          <pc:sldMk cId="2919333169" sldId="273"/>
        </pc:sldMkLst>
        <pc:spChg chg="mod">
          <ac:chgData name="Chandel, Ishika Singh" userId="S::isc210000@utdallas.edu::9206c39f-d8bb-4cf5-8905-719a8702311f" providerId="AD" clId="Web-{E170CC99-454F-F914-78E0-C01BF0FE18DD}" dt="2023-04-16T03:37:43.965" v="389" actId="20577"/>
          <ac:spMkLst>
            <pc:docMk/>
            <pc:sldMk cId="2919333169" sldId="273"/>
            <ac:spMk id="22" creationId="{97D7C4B2-D300-52E9-6162-1C2AA588E805}"/>
          </ac:spMkLst>
        </pc:spChg>
      </pc:sldChg>
      <pc:sldChg chg="modSp">
        <pc:chgData name="Chandel, Ishika Singh" userId="S::isc210000@utdallas.edu::9206c39f-d8bb-4cf5-8905-719a8702311f" providerId="AD" clId="Web-{E170CC99-454F-F914-78E0-C01BF0FE18DD}" dt="2023-04-16T03:40:20.251" v="408" actId="20577"/>
        <pc:sldMkLst>
          <pc:docMk/>
          <pc:sldMk cId="4154545296" sldId="281"/>
        </pc:sldMkLst>
        <pc:spChg chg="mod">
          <ac:chgData name="Chandel, Ishika Singh" userId="S::isc210000@utdallas.edu::9206c39f-d8bb-4cf5-8905-719a8702311f" providerId="AD" clId="Web-{E170CC99-454F-F914-78E0-C01BF0FE18DD}" dt="2023-04-16T00:08:19.011" v="3" actId="20577"/>
          <ac:spMkLst>
            <pc:docMk/>
            <pc:sldMk cId="4154545296" sldId="281"/>
            <ac:spMk id="6" creationId="{AC441E27-EF70-C5C1-B29F-F9238B9F9310}"/>
          </ac:spMkLst>
        </pc:spChg>
        <pc:spChg chg="mod">
          <ac:chgData name="Chandel, Ishika Singh" userId="S::isc210000@utdallas.edu::9206c39f-d8bb-4cf5-8905-719a8702311f" providerId="AD" clId="Web-{E170CC99-454F-F914-78E0-C01BF0FE18DD}" dt="2023-04-16T03:40:20.251" v="408" actId="20577"/>
          <ac:spMkLst>
            <pc:docMk/>
            <pc:sldMk cId="4154545296" sldId="281"/>
            <ac:spMk id="22" creationId="{97D7C4B2-D300-52E9-6162-1C2AA588E805}"/>
          </ac:spMkLst>
        </pc:spChg>
      </pc:sldChg>
      <pc:sldChg chg="modSp modNotes">
        <pc:chgData name="Chandel, Ishika Singh" userId="S::isc210000@utdallas.edu::9206c39f-d8bb-4cf5-8905-719a8702311f" providerId="AD" clId="Web-{E170CC99-454F-F914-78E0-C01BF0FE18DD}" dt="2023-04-16T03:17:40.518" v="217" actId="20577"/>
        <pc:sldMkLst>
          <pc:docMk/>
          <pc:sldMk cId="306047584" sldId="284"/>
        </pc:sldMkLst>
        <pc:spChg chg="mod">
          <ac:chgData name="Chandel, Ishika Singh" userId="S::isc210000@utdallas.edu::9206c39f-d8bb-4cf5-8905-719a8702311f" providerId="AD" clId="Web-{E170CC99-454F-F914-78E0-C01BF0FE18DD}" dt="2023-04-16T03:12:26.367" v="108" actId="20577"/>
          <ac:spMkLst>
            <pc:docMk/>
            <pc:sldMk cId="306047584" sldId="284"/>
            <ac:spMk id="12" creationId="{C1687F89-CF64-A64E-0346-CEB1A1A0FAB1}"/>
          </ac:spMkLst>
        </pc:spChg>
        <pc:spChg chg="mod">
          <ac:chgData name="Chandel, Ishika Singh" userId="S::isc210000@utdallas.edu::9206c39f-d8bb-4cf5-8905-719a8702311f" providerId="AD" clId="Web-{E170CC99-454F-F914-78E0-C01BF0FE18DD}" dt="2023-04-16T03:17:10.595" v="206" actId="20577"/>
          <ac:spMkLst>
            <pc:docMk/>
            <pc:sldMk cId="306047584" sldId="284"/>
            <ac:spMk id="13" creationId="{F3AAC6C4-832C-2853-4C20-71451D885A1B}"/>
          </ac:spMkLst>
        </pc:spChg>
        <pc:spChg chg="mod">
          <ac:chgData name="Chandel, Ishika Singh" userId="S::isc210000@utdallas.edu::9206c39f-d8bb-4cf5-8905-719a8702311f" providerId="AD" clId="Web-{E170CC99-454F-F914-78E0-C01BF0FE18DD}" dt="2023-04-16T03:17:40.518" v="217" actId="20577"/>
          <ac:spMkLst>
            <pc:docMk/>
            <pc:sldMk cId="306047584" sldId="284"/>
            <ac:spMk id="16" creationId="{A1105634-C31B-C887-3203-AFCF11E6867A}"/>
          </ac:spMkLst>
        </pc:spChg>
      </pc:sldChg>
      <pc:sldChg chg="modSp">
        <pc:chgData name="Chandel, Ishika Singh" userId="S::isc210000@utdallas.edu::9206c39f-d8bb-4cf5-8905-719a8702311f" providerId="AD" clId="Web-{E170CC99-454F-F914-78E0-C01BF0FE18DD}" dt="2023-04-16T03:49:59.536" v="456" actId="20577"/>
        <pc:sldMkLst>
          <pc:docMk/>
          <pc:sldMk cId="2543900277" sldId="289"/>
        </pc:sldMkLst>
        <pc:spChg chg="mod">
          <ac:chgData name="Chandel, Ishika Singh" userId="S::isc210000@utdallas.edu::9206c39f-d8bb-4cf5-8905-719a8702311f" providerId="AD" clId="Web-{E170CC99-454F-F914-78E0-C01BF0FE18DD}" dt="2023-04-16T03:46:41.920" v="426" actId="20577"/>
          <ac:spMkLst>
            <pc:docMk/>
            <pc:sldMk cId="2543900277" sldId="289"/>
            <ac:spMk id="2" creationId="{DBF64AC1-CDE2-CF23-6ED3-98208B262038}"/>
          </ac:spMkLst>
        </pc:spChg>
        <pc:spChg chg="mod">
          <ac:chgData name="Chandel, Ishika Singh" userId="S::isc210000@utdallas.edu::9206c39f-d8bb-4cf5-8905-719a8702311f" providerId="AD" clId="Web-{E170CC99-454F-F914-78E0-C01BF0FE18DD}" dt="2023-04-16T03:49:59.536" v="456" actId="20577"/>
          <ac:spMkLst>
            <pc:docMk/>
            <pc:sldMk cId="2543900277" sldId="289"/>
            <ac:spMk id="33" creationId="{952A0DFE-9539-50AC-04B5-41EE32D413EB}"/>
          </ac:spMkLst>
        </pc:spChg>
      </pc:sldChg>
      <pc:sldChg chg="modSp mod modShow">
        <pc:chgData name="Chandel, Ishika Singh" userId="S::isc210000@utdallas.edu::9206c39f-d8bb-4cf5-8905-719a8702311f" providerId="AD" clId="Web-{E170CC99-454F-F914-78E0-C01BF0FE18DD}" dt="2023-04-16T03:49:22.832" v="451"/>
        <pc:sldMkLst>
          <pc:docMk/>
          <pc:sldMk cId="974634776" sldId="293"/>
        </pc:sldMkLst>
        <pc:spChg chg="mod">
          <ac:chgData name="Chandel, Ishika Singh" userId="S::isc210000@utdallas.edu::9206c39f-d8bb-4cf5-8905-719a8702311f" providerId="AD" clId="Web-{E170CC99-454F-F914-78E0-C01BF0FE18DD}" dt="2023-04-16T03:27:43.913" v="229" actId="14100"/>
          <ac:spMkLst>
            <pc:docMk/>
            <pc:sldMk cId="974634776" sldId="293"/>
            <ac:spMk id="29" creationId="{866870B7-C59E-F6D1-20D4-1E708DBC0416}"/>
          </ac:spMkLst>
        </pc:spChg>
        <pc:spChg chg="mod">
          <ac:chgData name="Chandel, Ishika Singh" userId="S::isc210000@utdallas.edu::9206c39f-d8bb-4cf5-8905-719a8702311f" providerId="AD" clId="Web-{E170CC99-454F-F914-78E0-C01BF0FE18DD}" dt="2023-04-16T03:27:43.913" v="228" actId="14100"/>
          <ac:spMkLst>
            <pc:docMk/>
            <pc:sldMk cId="974634776" sldId="293"/>
            <ac:spMk id="30" creationId="{8C594B63-E584-F9B3-D88D-BE0596BB2CB7}"/>
          </ac:spMkLst>
        </pc:spChg>
        <pc:spChg chg="mod">
          <ac:chgData name="Chandel, Ishika Singh" userId="S::isc210000@utdallas.edu::9206c39f-d8bb-4cf5-8905-719a8702311f" providerId="AD" clId="Web-{E170CC99-454F-F914-78E0-C01BF0FE18DD}" dt="2023-04-16T03:27:43.913" v="227" actId="14100"/>
          <ac:spMkLst>
            <pc:docMk/>
            <pc:sldMk cId="974634776" sldId="293"/>
            <ac:spMk id="31" creationId="{E89F85E2-FB50-26C9-5990-78ACDA09E0FA}"/>
          </ac:spMkLst>
        </pc:spChg>
        <pc:spChg chg="mod">
          <ac:chgData name="Chandel, Ishika Singh" userId="S::isc210000@utdallas.edu::9206c39f-d8bb-4cf5-8905-719a8702311f" providerId="AD" clId="Web-{E170CC99-454F-F914-78E0-C01BF0FE18DD}" dt="2023-04-16T03:27:43.913" v="226" actId="14100"/>
          <ac:spMkLst>
            <pc:docMk/>
            <pc:sldMk cId="974634776" sldId="293"/>
            <ac:spMk id="39" creationId="{3741AFC1-127B-6370-B5FB-DD3A303B9031}"/>
          </ac:spMkLst>
        </pc:spChg>
        <pc:spChg chg="mod">
          <ac:chgData name="Chandel, Ishika Singh" userId="S::isc210000@utdallas.edu::9206c39f-d8bb-4cf5-8905-719a8702311f" providerId="AD" clId="Web-{E170CC99-454F-F914-78E0-C01BF0FE18DD}" dt="2023-04-16T03:27:43.913" v="225" actId="14100"/>
          <ac:spMkLst>
            <pc:docMk/>
            <pc:sldMk cId="974634776" sldId="293"/>
            <ac:spMk id="40" creationId="{D57E808D-DCC4-BF59-A71F-5E81B5A345A0}"/>
          </ac:spMkLst>
        </pc:spChg>
        <pc:spChg chg="mod">
          <ac:chgData name="Chandel, Ishika Singh" userId="S::isc210000@utdallas.edu::9206c39f-d8bb-4cf5-8905-719a8702311f" providerId="AD" clId="Web-{E170CC99-454F-F914-78E0-C01BF0FE18DD}" dt="2023-04-16T03:27:43.913" v="224" actId="14100"/>
          <ac:spMkLst>
            <pc:docMk/>
            <pc:sldMk cId="974634776" sldId="293"/>
            <ac:spMk id="41" creationId="{E69F750D-D668-4122-1748-06E5D76D2103}"/>
          </ac:spMkLst>
        </pc:spChg>
      </pc:sldChg>
      <pc:sldChg chg="modSp">
        <pc:chgData name="Chandel, Ishika Singh" userId="S::isc210000@utdallas.edu::9206c39f-d8bb-4cf5-8905-719a8702311f" providerId="AD" clId="Web-{E170CC99-454F-F914-78E0-C01BF0FE18DD}" dt="2023-04-16T00:17:48.251" v="4" actId="14100"/>
        <pc:sldMkLst>
          <pc:docMk/>
          <pc:sldMk cId="1310135098" sldId="294"/>
        </pc:sldMkLst>
        <pc:picChg chg="mod">
          <ac:chgData name="Chandel, Ishika Singh" userId="S::isc210000@utdallas.edu::9206c39f-d8bb-4cf5-8905-719a8702311f" providerId="AD" clId="Web-{E170CC99-454F-F914-78E0-C01BF0FE18DD}" dt="2023-04-16T00:17:48.251" v="4" actId="14100"/>
          <ac:picMkLst>
            <pc:docMk/>
            <pc:sldMk cId="1310135098" sldId="294"/>
            <ac:picMk id="27" creationId="{04016A0A-330C-28F8-50DB-430822D3012F}"/>
          </ac:picMkLst>
        </pc:picChg>
      </pc:sldChg>
      <pc:sldChg chg="modSp">
        <pc:chgData name="Chandel, Ishika Singh" userId="S::isc210000@utdallas.edu::9206c39f-d8bb-4cf5-8905-719a8702311f" providerId="AD" clId="Web-{E170CC99-454F-F914-78E0-C01BF0FE18DD}" dt="2023-04-16T03:36:41.228" v="368" actId="20577"/>
        <pc:sldMkLst>
          <pc:docMk/>
          <pc:sldMk cId="1052057900" sldId="295"/>
        </pc:sldMkLst>
        <pc:spChg chg="mod">
          <ac:chgData name="Chandel, Ishika Singh" userId="S::isc210000@utdallas.edu::9206c39f-d8bb-4cf5-8905-719a8702311f" providerId="AD" clId="Web-{E170CC99-454F-F914-78E0-C01BF0FE18DD}" dt="2023-04-16T03:36:41.228" v="368" actId="20577"/>
          <ac:spMkLst>
            <pc:docMk/>
            <pc:sldMk cId="1052057900" sldId="295"/>
            <ac:spMk id="10" creationId="{DB295AB6-9F7F-689E-2202-B9EA873AD08B}"/>
          </ac:spMkLst>
        </pc:spChg>
        <pc:picChg chg="mod">
          <ac:chgData name="Chandel, Ishika Singh" userId="S::isc210000@utdallas.edu::9206c39f-d8bb-4cf5-8905-719a8702311f" providerId="AD" clId="Web-{E170CC99-454F-F914-78E0-C01BF0FE18DD}" dt="2023-04-16T03:35:54.961" v="348" actId="14100"/>
          <ac:picMkLst>
            <pc:docMk/>
            <pc:sldMk cId="1052057900" sldId="295"/>
            <ac:picMk id="27" creationId="{04016A0A-330C-28F8-50DB-430822D3012F}"/>
          </ac:picMkLst>
        </pc:picChg>
      </pc:sldChg>
      <pc:sldChg chg="modSp">
        <pc:chgData name="Chandel, Ishika Singh" userId="S::isc210000@utdallas.edu::9206c39f-d8bb-4cf5-8905-719a8702311f" providerId="AD" clId="Web-{E170CC99-454F-F914-78E0-C01BF0FE18DD}" dt="2023-04-16T03:49:45.098" v="454" actId="1076"/>
        <pc:sldMkLst>
          <pc:docMk/>
          <pc:sldMk cId="1159846571" sldId="296"/>
        </pc:sldMkLst>
        <pc:spChg chg="mod">
          <ac:chgData name="Chandel, Ishika Singh" userId="S::isc210000@utdallas.edu::9206c39f-d8bb-4cf5-8905-719a8702311f" providerId="AD" clId="Web-{E170CC99-454F-F914-78E0-C01BF0FE18DD}" dt="2023-04-16T03:49:45.098" v="454" actId="1076"/>
          <ac:spMkLst>
            <pc:docMk/>
            <pc:sldMk cId="1159846571" sldId="296"/>
            <ac:spMk id="22" creationId="{101FAA14-7013-B6D0-5FA5-F7044D46FEEF}"/>
          </ac:spMkLst>
        </pc:spChg>
      </pc:sldChg>
      <pc:sldChg chg="modSp add del replId">
        <pc:chgData name="Chandel, Ishika Singh" userId="S::isc210000@utdallas.edu::9206c39f-d8bb-4cf5-8905-719a8702311f" providerId="AD" clId="Web-{E170CC99-454F-F914-78E0-C01BF0FE18DD}" dt="2023-04-16T03:35:17.913" v="328"/>
        <pc:sldMkLst>
          <pc:docMk/>
          <pc:sldMk cId="1632161325" sldId="297"/>
        </pc:sldMkLst>
        <pc:picChg chg="mod">
          <ac:chgData name="Chandel, Ishika Singh" userId="S::isc210000@utdallas.edu::9206c39f-d8bb-4cf5-8905-719a8702311f" providerId="AD" clId="Web-{E170CC99-454F-F914-78E0-C01BF0FE18DD}" dt="2023-04-16T03:28:10.211" v="232" actId="14100"/>
          <ac:picMkLst>
            <pc:docMk/>
            <pc:sldMk cId="1632161325" sldId="297"/>
            <ac:picMk id="38" creationId="{BD1B3015-60C1-5E3B-6E65-9422F0F67771}"/>
          </ac:picMkLst>
        </pc:picChg>
      </pc:sldChg>
      <pc:sldChg chg="addSp delSp modSp add ord replId">
        <pc:chgData name="Chandel, Ishika Singh" userId="S::isc210000@utdallas.edu::9206c39f-d8bb-4cf5-8905-719a8702311f" providerId="AD" clId="Web-{E170CC99-454F-F914-78E0-C01BF0FE18DD}" dt="2023-04-16T03:35:14.210" v="327" actId="1076"/>
        <pc:sldMkLst>
          <pc:docMk/>
          <pc:sldMk cId="1698485331" sldId="298"/>
        </pc:sldMkLst>
        <pc:spChg chg="add mod">
          <ac:chgData name="Chandel, Ishika Singh" userId="S::isc210000@utdallas.edu::9206c39f-d8bb-4cf5-8905-719a8702311f" providerId="AD" clId="Web-{E170CC99-454F-F914-78E0-C01BF0FE18DD}" dt="2023-04-16T03:33:18.847" v="305" actId="20577"/>
          <ac:spMkLst>
            <pc:docMk/>
            <pc:sldMk cId="1698485331" sldId="298"/>
            <ac:spMk id="3" creationId="{19503742-091E-5657-EDB8-EC1FB04B5558}"/>
          </ac:spMkLst>
        </pc:spChg>
        <pc:spChg chg="add mod">
          <ac:chgData name="Chandel, Ishika Singh" userId="S::isc210000@utdallas.edu::9206c39f-d8bb-4cf5-8905-719a8702311f" providerId="AD" clId="Web-{E170CC99-454F-F914-78E0-C01BF0FE18DD}" dt="2023-04-16T03:33:51.488" v="306" actId="14100"/>
          <ac:spMkLst>
            <pc:docMk/>
            <pc:sldMk cId="1698485331" sldId="298"/>
            <ac:spMk id="5" creationId="{717213F6-7F1F-9B6B-5304-0F233483FDC5}"/>
          </ac:spMkLst>
        </pc:spChg>
        <pc:spChg chg="add mod">
          <ac:chgData name="Chandel, Ishika Singh" userId="S::isc210000@utdallas.edu::9206c39f-d8bb-4cf5-8905-719a8702311f" providerId="AD" clId="Web-{E170CC99-454F-F914-78E0-C01BF0FE18DD}" dt="2023-04-16T03:33:59.723" v="314" actId="1076"/>
          <ac:spMkLst>
            <pc:docMk/>
            <pc:sldMk cId="1698485331" sldId="298"/>
            <ac:spMk id="7" creationId="{199CAB8A-A33A-2F73-9506-EE3293365562}"/>
          </ac:spMkLst>
        </pc:spChg>
        <pc:spChg chg="add mod">
          <ac:chgData name="Chandel, Ishika Singh" userId="S::isc210000@utdallas.edu::9206c39f-d8bb-4cf5-8905-719a8702311f" providerId="AD" clId="Web-{E170CC99-454F-F914-78E0-C01BF0FE18DD}" dt="2023-04-16T03:33:51.535" v="308" actId="14100"/>
          <ac:spMkLst>
            <pc:docMk/>
            <pc:sldMk cId="1698485331" sldId="298"/>
            <ac:spMk id="9" creationId="{8F53656C-3ABA-6500-F7D4-8D4F98EE5DC2}"/>
          </ac:spMkLst>
        </pc:spChg>
        <pc:spChg chg="add del mod">
          <ac:chgData name="Chandel, Ishika Singh" userId="S::isc210000@utdallas.edu::9206c39f-d8bb-4cf5-8905-719a8702311f" providerId="AD" clId="Web-{E170CC99-454F-F914-78E0-C01BF0FE18DD}" dt="2023-04-16T03:34:11.286" v="318"/>
          <ac:spMkLst>
            <pc:docMk/>
            <pc:sldMk cId="1698485331" sldId="298"/>
            <ac:spMk id="11" creationId="{A30F0DFA-E69B-D7F5-079F-1A23EA84D5AF}"/>
          </ac:spMkLst>
        </pc:spChg>
        <pc:spChg chg="add del mod">
          <ac:chgData name="Chandel, Ishika Singh" userId="S::isc210000@utdallas.edu::9206c39f-d8bb-4cf5-8905-719a8702311f" providerId="AD" clId="Web-{E170CC99-454F-F914-78E0-C01BF0FE18DD}" dt="2023-04-16T03:34:13.989" v="319"/>
          <ac:spMkLst>
            <pc:docMk/>
            <pc:sldMk cId="1698485331" sldId="298"/>
            <ac:spMk id="13" creationId="{A1AF1BD4-F302-C71D-A9B2-1A56D5BAAC34}"/>
          </ac:spMkLst>
        </pc:spChg>
        <pc:spChg chg="add mod">
          <ac:chgData name="Chandel, Ishika Singh" userId="S::isc210000@utdallas.edu::9206c39f-d8bb-4cf5-8905-719a8702311f" providerId="AD" clId="Web-{E170CC99-454F-F914-78E0-C01BF0FE18DD}" dt="2023-04-16T03:33:51.582" v="311" actId="14100"/>
          <ac:spMkLst>
            <pc:docMk/>
            <pc:sldMk cId="1698485331" sldId="298"/>
            <ac:spMk id="15" creationId="{7198A61E-679A-4DD9-ABC1-C3428A71CE52}"/>
          </ac:spMkLst>
        </pc:spChg>
        <pc:spChg chg="add del mod">
          <ac:chgData name="Chandel, Ishika Singh" userId="S::isc210000@utdallas.edu::9206c39f-d8bb-4cf5-8905-719a8702311f" providerId="AD" clId="Web-{E170CC99-454F-F914-78E0-C01BF0FE18DD}" dt="2023-04-16T03:34:06.817" v="317"/>
          <ac:spMkLst>
            <pc:docMk/>
            <pc:sldMk cId="1698485331" sldId="298"/>
            <ac:spMk id="19" creationId="{5E2AF779-B8C1-F6F8-2E9C-2F243C24FC66}"/>
          </ac:spMkLst>
        </pc:spChg>
        <pc:spChg chg="add del mod">
          <ac:chgData name="Chandel, Ishika Singh" userId="S::isc210000@utdallas.edu::9206c39f-d8bb-4cf5-8905-719a8702311f" providerId="AD" clId="Web-{E170CC99-454F-F914-78E0-C01BF0FE18DD}" dt="2023-04-16T03:34:03.114" v="315"/>
          <ac:spMkLst>
            <pc:docMk/>
            <pc:sldMk cId="1698485331" sldId="298"/>
            <ac:spMk id="21" creationId="{B31C40BB-C3F0-D45D-5B98-BEE6DEFDC420}"/>
          </ac:spMkLst>
        </pc:spChg>
        <pc:spChg chg="add mod">
          <ac:chgData name="Chandel, Ishika Singh" userId="S::isc210000@utdallas.edu::9206c39f-d8bb-4cf5-8905-719a8702311f" providerId="AD" clId="Web-{E170CC99-454F-F914-78E0-C01BF0FE18DD}" dt="2023-04-16T03:35:14.179" v="326" actId="1076"/>
          <ac:spMkLst>
            <pc:docMk/>
            <pc:sldMk cId="1698485331" sldId="298"/>
            <ac:spMk id="25" creationId="{F6D51A74-5217-C0C5-E9A3-F3CDBDCCB191}"/>
          </ac:spMkLst>
        </pc:spChg>
        <pc:spChg chg="add mod">
          <ac:chgData name="Chandel, Ishika Singh" userId="S::isc210000@utdallas.edu::9206c39f-d8bb-4cf5-8905-719a8702311f" providerId="AD" clId="Web-{E170CC99-454F-F914-78E0-C01BF0FE18DD}" dt="2023-04-16T03:35:14.210" v="327" actId="1076"/>
          <ac:spMkLst>
            <pc:docMk/>
            <pc:sldMk cId="1698485331" sldId="298"/>
            <ac:spMk id="27" creationId="{050ED3EB-13FB-2252-34C1-5F7A52DA8BD7}"/>
          </ac:spMkLst>
        </pc:spChg>
        <pc:picChg chg="add del mod">
          <ac:chgData name="Chandel, Ishika Singh" userId="S::isc210000@utdallas.edu::9206c39f-d8bb-4cf5-8905-719a8702311f" providerId="AD" clId="Web-{E170CC99-454F-F914-78E0-C01BF0FE18DD}" dt="2023-04-16T03:32:32.314" v="285"/>
          <ac:picMkLst>
            <pc:docMk/>
            <pc:sldMk cId="1698485331" sldId="298"/>
            <ac:picMk id="17" creationId="{9191DEB7-64E0-AFA1-378D-74D06E9E0FEF}"/>
          </ac:picMkLst>
        </pc:picChg>
        <pc:picChg chg="add mod">
          <ac:chgData name="Chandel, Ishika Singh" userId="S::isc210000@utdallas.edu::9206c39f-d8bb-4cf5-8905-719a8702311f" providerId="AD" clId="Web-{E170CC99-454F-F914-78E0-C01BF0FE18DD}" dt="2023-04-16T03:34:32.615" v="321" actId="1076"/>
          <ac:picMkLst>
            <pc:docMk/>
            <pc:sldMk cId="1698485331" sldId="298"/>
            <ac:picMk id="23" creationId="{AB474485-1035-62A7-FE68-46A518B111A2}"/>
          </ac:picMkLst>
        </pc:picChg>
        <pc:picChg chg="del">
          <ac:chgData name="Chandel, Ishika Singh" userId="S::isc210000@utdallas.edu::9206c39f-d8bb-4cf5-8905-719a8702311f" providerId="AD" clId="Web-{E170CC99-454F-F914-78E0-C01BF0FE18DD}" dt="2023-04-16T03:28:39.447" v="235"/>
          <ac:picMkLst>
            <pc:docMk/>
            <pc:sldMk cId="1698485331" sldId="298"/>
            <ac:picMk id="29" creationId="{A77C9A77-C5DC-A811-AEE3-135189F7C704}"/>
          </ac:picMkLst>
        </pc:picChg>
      </pc:sldChg>
    </pc:docChg>
  </pc:docChgLst>
  <pc:docChgLst>
    <pc:chgData name="Chandel, Ishika Singh" userId="S::isc210000@utdallas.edu::9206c39f-d8bb-4cf5-8905-719a8702311f" providerId="AD" clId="Web-{63D6AA54-F0B7-D8B3-D596-A20CE9F02A95}"/>
    <pc:docChg chg="modSld">
      <pc:chgData name="Chandel, Ishika Singh" userId="S::isc210000@utdallas.edu::9206c39f-d8bb-4cf5-8905-719a8702311f" providerId="AD" clId="Web-{63D6AA54-F0B7-D8B3-D596-A20CE9F02A95}" dt="2023-05-07T03:40:28.958" v="31" actId="14100"/>
      <pc:docMkLst>
        <pc:docMk/>
      </pc:docMkLst>
      <pc:sldChg chg="delSp modSp">
        <pc:chgData name="Chandel, Ishika Singh" userId="S::isc210000@utdallas.edu::9206c39f-d8bb-4cf5-8905-719a8702311f" providerId="AD" clId="Web-{63D6AA54-F0B7-D8B3-D596-A20CE9F02A95}" dt="2023-05-07T03:40:28.958" v="31" actId="14100"/>
        <pc:sldMkLst>
          <pc:docMk/>
          <pc:sldMk cId="2756860013" sldId="331"/>
        </pc:sldMkLst>
        <pc:spChg chg="del mod">
          <ac:chgData name="Chandel, Ishika Singh" userId="S::isc210000@utdallas.edu::9206c39f-d8bb-4cf5-8905-719a8702311f" providerId="AD" clId="Web-{63D6AA54-F0B7-D8B3-D596-A20CE9F02A95}" dt="2023-05-07T03:38:05.562" v="23"/>
          <ac:spMkLst>
            <pc:docMk/>
            <pc:sldMk cId="2756860013" sldId="331"/>
            <ac:spMk id="5" creationId="{060408D2-B19D-CB6A-A048-6B48F8BD5637}"/>
          </ac:spMkLst>
        </pc:spChg>
        <pc:graphicFrameChg chg="mod">
          <ac:chgData name="Chandel, Ishika Singh" userId="S::isc210000@utdallas.edu::9206c39f-d8bb-4cf5-8905-719a8702311f" providerId="AD" clId="Web-{63D6AA54-F0B7-D8B3-D596-A20CE9F02A95}" dt="2023-05-07T03:40:23.036" v="30" actId="14100"/>
          <ac:graphicFrameMkLst>
            <pc:docMk/>
            <pc:sldMk cId="2756860013" sldId="331"/>
            <ac:graphicFrameMk id="9" creationId="{BE7887CF-DCC9-4C34-A2CD-3B451861F78E}"/>
          </ac:graphicFrameMkLst>
        </pc:graphicFrameChg>
        <pc:graphicFrameChg chg="mod">
          <ac:chgData name="Chandel, Ishika Singh" userId="S::isc210000@utdallas.edu::9206c39f-d8bb-4cf5-8905-719a8702311f" providerId="AD" clId="Web-{63D6AA54-F0B7-D8B3-D596-A20CE9F02A95}" dt="2023-05-07T03:38:51.986" v="24" actId="14100"/>
          <ac:graphicFrameMkLst>
            <pc:docMk/>
            <pc:sldMk cId="2756860013" sldId="331"/>
            <ac:graphicFrameMk id="11" creationId="{2A249DAE-A423-9EDA-B7FD-FD39149AFF71}"/>
          </ac:graphicFrameMkLst>
        </pc:graphicFrameChg>
        <pc:picChg chg="mod">
          <ac:chgData name="Chandel, Ishika Singh" userId="S::isc210000@utdallas.edu::9206c39f-d8bb-4cf5-8905-719a8702311f" providerId="AD" clId="Web-{63D6AA54-F0B7-D8B3-D596-A20CE9F02A95}" dt="2023-05-07T03:40:28.958" v="31" actId="14100"/>
          <ac:picMkLst>
            <pc:docMk/>
            <pc:sldMk cId="2756860013" sldId="331"/>
            <ac:picMk id="2" creationId="{1A3E0701-0AC6-D9A3-32BC-E45F33815C2B}"/>
          </ac:picMkLst>
        </pc:picChg>
      </pc:sldChg>
    </pc:docChg>
  </pc:docChgLst>
  <pc:docChgLst>
    <pc:chgData name="Chandel, Ishika Singh" userId="S::isc210000@utdallas.edu::9206c39f-d8bb-4cf5-8905-719a8702311f" providerId="AD" clId="Web-{44CC83CC-A6E5-6754-8F1A-2F4C5D105CD5}"/>
    <pc:docChg chg="sldOrd">
      <pc:chgData name="Chandel, Ishika Singh" userId="S::isc210000@utdallas.edu::9206c39f-d8bb-4cf5-8905-719a8702311f" providerId="AD" clId="Web-{44CC83CC-A6E5-6754-8F1A-2F4C5D105CD5}" dt="2023-04-16T04:05:07.397" v="0"/>
      <pc:docMkLst>
        <pc:docMk/>
      </pc:docMkLst>
      <pc:sldChg chg="ord">
        <pc:chgData name="Chandel, Ishika Singh" userId="S::isc210000@utdallas.edu::9206c39f-d8bb-4cf5-8905-719a8702311f" providerId="AD" clId="Web-{44CC83CC-A6E5-6754-8F1A-2F4C5D105CD5}" dt="2023-04-16T04:05:07.397" v="0"/>
        <pc:sldMkLst>
          <pc:docMk/>
          <pc:sldMk cId="974634776" sldId="293"/>
        </pc:sldMkLst>
      </pc:sldChg>
    </pc:docChg>
  </pc:docChgLst>
  <pc:docChgLst>
    <pc:chgData name="Sheik, Zohaib" userId="S::zxs220010@utdallas.edu::e57c78d6-284f-4802-8246-2903403870ee" providerId="AD" clId="Web-{394B4A32-1197-7CB6-2748-88B5F1E93B17}"/>
    <pc:docChg chg="addSld delSld modSld">
      <pc:chgData name="Sheik, Zohaib" userId="S::zxs220010@utdallas.edu::e57c78d6-284f-4802-8246-2903403870ee" providerId="AD" clId="Web-{394B4A32-1197-7CB6-2748-88B5F1E93B17}" dt="2023-04-02T03:33:04.994" v="387" actId="20577"/>
      <pc:docMkLst>
        <pc:docMk/>
      </pc:docMkLst>
      <pc:sldChg chg="modSp">
        <pc:chgData name="Sheik, Zohaib" userId="S::zxs220010@utdallas.edu::e57c78d6-284f-4802-8246-2903403870ee" providerId="AD" clId="Web-{394B4A32-1197-7CB6-2748-88B5F1E93B17}" dt="2023-04-02T03:13:26.423" v="88" actId="1076"/>
        <pc:sldMkLst>
          <pc:docMk/>
          <pc:sldMk cId="3417157940" sldId="256"/>
        </pc:sldMkLst>
        <pc:grpChg chg="mod">
          <ac:chgData name="Sheik, Zohaib" userId="S::zxs220010@utdallas.edu::e57c78d6-284f-4802-8246-2903403870ee" providerId="AD" clId="Web-{394B4A32-1197-7CB6-2748-88B5F1E93B17}" dt="2023-04-02T00:33:08.535" v="0" actId="1076"/>
          <ac:grpSpMkLst>
            <pc:docMk/>
            <pc:sldMk cId="3417157940" sldId="256"/>
            <ac:grpSpMk id="10" creationId="{DA5A4281-3C71-BEF6-D0CA-736AB7D63B02}"/>
          </ac:grpSpMkLst>
        </pc:grpChg>
        <pc:picChg chg="mod">
          <ac:chgData name="Sheik, Zohaib" userId="S::zxs220010@utdallas.edu::e57c78d6-284f-4802-8246-2903403870ee" providerId="AD" clId="Web-{394B4A32-1197-7CB6-2748-88B5F1E93B17}" dt="2023-04-02T03:13:26.423" v="88" actId="1076"/>
          <ac:picMkLst>
            <pc:docMk/>
            <pc:sldMk cId="3417157940" sldId="256"/>
            <ac:picMk id="1034" creationId="{129333D3-DFC2-992A-E625-B8BF61A31EFF}"/>
          </ac:picMkLst>
        </pc:picChg>
      </pc:sldChg>
      <pc:sldChg chg="addSp delSp modSp add del">
        <pc:chgData name="Sheik, Zohaib" userId="S::zxs220010@utdallas.edu::e57c78d6-284f-4802-8246-2903403870ee" providerId="AD" clId="Web-{394B4A32-1197-7CB6-2748-88B5F1E93B17}" dt="2023-04-02T03:05:59.076" v="31"/>
        <pc:sldMkLst>
          <pc:docMk/>
          <pc:sldMk cId="690836999" sldId="258"/>
        </pc:sldMkLst>
        <pc:spChg chg="add del mod">
          <ac:chgData name="Sheik, Zohaib" userId="S::zxs220010@utdallas.edu::e57c78d6-284f-4802-8246-2903403870ee" providerId="AD" clId="Web-{394B4A32-1197-7CB6-2748-88B5F1E93B17}" dt="2023-04-02T03:04:38.620" v="26"/>
          <ac:spMkLst>
            <pc:docMk/>
            <pc:sldMk cId="690836999" sldId="258"/>
            <ac:spMk id="31" creationId="{5179D443-B61C-9291-A07E-244EA75B00C5}"/>
          </ac:spMkLst>
        </pc:spChg>
        <pc:picChg chg="add del mod">
          <ac:chgData name="Sheik, Zohaib" userId="S::zxs220010@utdallas.edu::e57c78d6-284f-4802-8246-2903403870ee" providerId="AD" clId="Web-{394B4A32-1197-7CB6-2748-88B5F1E93B17}" dt="2023-04-02T03:05:59.076" v="31"/>
          <ac:picMkLst>
            <pc:docMk/>
            <pc:sldMk cId="690836999" sldId="258"/>
            <ac:picMk id="4" creationId="{35F2324B-6A9D-421F-40BB-6A5CC311B5E1}"/>
          </ac:picMkLst>
        </pc:picChg>
      </pc:sldChg>
      <pc:sldChg chg="delSp modSp">
        <pc:chgData name="Sheik, Zohaib" userId="S::zxs220010@utdallas.edu::e57c78d6-284f-4802-8246-2903403870ee" providerId="AD" clId="Web-{394B4A32-1197-7CB6-2748-88B5F1E93B17}" dt="2023-04-02T02:36:46.078" v="17" actId="1076"/>
        <pc:sldMkLst>
          <pc:docMk/>
          <pc:sldMk cId="3208663221" sldId="260"/>
        </pc:sldMkLst>
        <pc:grpChg chg="del">
          <ac:chgData name="Sheik, Zohaib" userId="S::zxs220010@utdallas.edu::e57c78d6-284f-4802-8246-2903403870ee" providerId="AD" clId="Web-{394B4A32-1197-7CB6-2748-88B5F1E93B17}" dt="2023-04-02T02:36:05.420" v="11"/>
          <ac:grpSpMkLst>
            <pc:docMk/>
            <pc:sldMk cId="3208663221" sldId="260"/>
            <ac:grpSpMk id="17" creationId="{FEF78FB6-2A59-54E6-137A-DB927F439824}"/>
          </ac:grpSpMkLst>
        </pc:grpChg>
        <pc:cxnChg chg="mod">
          <ac:chgData name="Sheik, Zohaib" userId="S::zxs220010@utdallas.edu::e57c78d6-284f-4802-8246-2903403870ee" providerId="AD" clId="Web-{394B4A32-1197-7CB6-2748-88B5F1E93B17}" dt="2023-04-02T02:36:05.420" v="11"/>
          <ac:cxnSpMkLst>
            <pc:docMk/>
            <pc:sldMk cId="3208663221" sldId="260"/>
            <ac:cxnSpMk id="9" creationId="{984D2D5C-65C6-ED5A-86C0-D40A40A433F0}"/>
          </ac:cxnSpMkLst>
        </pc:cxnChg>
        <pc:cxnChg chg="mod">
          <ac:chgData name="Sheik, Zohaib" userId="S::zxs220010@utdallas.edu::e57c78d6-284f-4802-8246-2903403870ee" providerId="AD" clId="Web-{394B4A32-1197-7CB6-2748-88B5F1E93B17}" dt="2023-04-02T02:36:31.624" v="16" actId="1076"/>
          <ac:cxnSpMkLst>
            <pc:docMk/>
            <pc:sldMk cId="3208663221" sldId="260"/>
            <ac:cxnSpMk id="21" creationId="{B59619DE-D582-BCA7-2B94-2251170986B8}"/>
          </ac:cxnSpMkLst>
        </pc:cxnChg>
        <pc:cxnChg chg="mod">
          <ac:chgData name="Sheik, Zohaib" userId="S::zxs220010@utdallas.edu::e57c78d6-284f-4802-8246-2903403870ee" providerId="AD" clId="Web-{394B4A32-1197-7CB6-2748-88B5F1E93B17}" dt="2023-04-02T02:36:46.078" v="17" actId="1076"/>
          <ac:cxnSpMkLst>
            <pc:docMk/>
            <pc:sldMk cId="3208663221" sldId="260"/>
            <ac:cxnSpMk id="22" creationId="{A1B0F3DD-6B58-5C7D-4D7A-2AE4F4E64A17}"/>
          </ac:cxnSpMkLst>
        </pc:cxnChg>
        <pc:cxnChg chg="mod">
          <ac:chgData name="Sheik, Zohaib" userId="S::zxs220010@utdallas.edu::e57c78d6-284f-4802-8246-2903403870ee" providerId="AD" clId="Web-{394B4A32-1197-7CB6-2748-88B5F1E93B17}" dt="2023-04-02T02:36:24.420" v="14" actId="1076"/>
          <ac:cxnSpMkLst>
            <pc:docMk/>
            <pc:sldMk cId="3208663221" sldId="260"/>
            <ac:cxnSpMk id="23" creationId="{560947FD-0182-96F0-4E24-F3153E950107}"/>
          </ac:cxnSpMkLst>
        </pc:cxnChg>
      </pc:sldChg>
      <pc:sldChg chg="addSp delSp modSp mod setBg">
        <pc:chgData name="Sheik, Zohaib" userId="S::zxs220010@utdallas.edu::e57c78d6-284f-4802-8246-2903403870ee" providerId="AD" clId="Web-{394B4A32-1197-7CB6-2748-88B5F1E93B17}" dt="2023-04-02T03:33:04.994" v="387" actId="20577"/>
        <pc:sldMkLst>
          <pc:docMk/>
          <pc:sldMk cId="3156443512" sldId="262"/>
        </pc:sldMkLst>
        <pc:spChg chg="del mod">
          <ac:chgData name="Sheik, Zohaib" userId="S::zxs220010@utdallas.edu::e57c78d6-284f-4802-8246-2903403870ee" providerId="AD" clId="Web-{394B4A32-1197-7CB6-2748-88B5F1E93B17}" dt="2023-04-02T03:18:01.358" v="169"/>
          <ac:spMkLst>
            <pc:docMk/>
            <pc:sldMk cId="3156443512" sldId="262"/>
            <ac:spMk id="2" creationId="{4F68825E-2D49-9EF3-5F28-FA0C0944F377}"/>
          </ac:spMkLst>
        </pc:spChg>
        <pc:spChg chg="del mod">
          <ac:chgData name="Sheik, Zohaib" userId="S::zxs220010@utdallas.edu::e57c78d6-284f-4802-8246-2903403870ee" providerId="AD" clId="Web-{394B4A32-1197-7CB6-2748-88B5F1E93B17}" dt="2023-04-02T03:18:11.249" v="173"/>
          <ac:spMkLst>
            <pc:docMk/>
            <pc:sldMk cId="3156443512" sldId="262"/>
            <ac:spMk id="3" creationId="{9AA39F79-3A05-F253-5C89-094E5579BF54}"/>
          </ac:spMkLst>
        </pc:spChg>
        <pc:spChg chg="del mod">
          <ac:chgData name="Sheik, Zohaib" userId="S::zxs220010@utdallas.edu::e57c78d6-284f-4802-8246-2903403870ee" providerId="AD" clId="Web-{394B4A32-1197-7CB6-2748-88B5F1E93B17}" dt="2023-04-02T03:22:00.478" v="334"/>
          <ac:spMkLst>
            <pc:docMk/>
            <pc:sldMk cId="3156443512" sldId="262"/>
            <ac:spMk id="5" creationId="{1471683C-16A5-9258-69CD-405DEBE6959B}"/>
          </ac:spMkLst>
        </pc:spChg>
        <pc:spChg chg="del mod">
          <ac:chgData name="Sheik, Zohaib" userId="S::zxs220010@utdallas.edu::e57c78d6-284f-4802-8246-2903403870ee" providerId="AD" clId="Web-{394B4A32-1197-7CB6-2748-88B5F1E93B17}" dt="2023-04-02T03:22:04.478" v="337"/>
          <ac:spMkLst>
            <pc:docMk/>
            <pc:sldMk cId="3156443512" sldId="262"/>
            <ac:spMk id="7" creationId="{3B8E199A-431E-B318-FB37-4A03F8F274BA}"/>
          </ac:spMkLst>
        </pc:spChg>
        <pc:spChg chg="del mod">
          <ac:chgData name="Sheik, Zohaib" userId="S::zxs220010@utdallas.edu::e57c78d6-284f-4802-8246-2903403870ee" providerId="AD" clId="Web-{394B4A32-1197-7CB6-2748-88B5F1E93B17}" dt="2023-04-02T03:21:09.914" v="274"/>
          <ac:spMkLst>
            <pc:docMk/>
            <pc:sldMk cId="3156443512" sldId="262"/>
            <ac:spMk id="8" creationId="{54260529-E2C3-AE9A-1C8C-E60224C96D40}"/>
          </ac:spMkLst>
        </pc:spChg>
        <pc:spChg chg="mod ord">
          <ac:chgData name="Sheik, Zohaib" userId="S::zxs220010@utdallas.edu::e57c78d6-284f-4802-8246-2903403870ee" providerId="AD" clId="Web-{394B4A32-1197-7CB6-2748-88B5F1E93B17}" dt="2023-04-02T03:33:04.994" v="387" actId="20577"/>
          <ac:spMkLst>
            <pc:docMk/>
            <pc:sldMk cId="3156443512" sldId="262"/>
            <ac:spMk id="11" creationId="{135E0EDE-9D6C-E894-997C-E677073CF677}"/>
          </ac:spMkLst>
        </pc:spChg>
        <pc:spChg chg="del mod">
          <ac:chgData name="Sheik, Zohaib" userId="S::zxs220010@utdallas.edu::e57c78d6-284f-4802-8246-2903403870ee" providerId="AD" clId="Web-{394B4A32-1197-7CB6-2748-88B5F1E93B17}" dt="2023-04-02T03:21:01.538" v="269"/>
          <ac:spMkLst>
            <pc:docMk/>
            <pc:sldMk cId="3156443512" sldId="262"/>
            <ac:spMk id="14" creationId="{9EB7BE98-2E66-318E-12E1-A2FCF6E29665}"/>
          </ac:spMkLst>
        </pc:spChg>
        <pc:spChg chg="del mod">
          <ac:chgData name="Sheik, Zohaib" userId="S::zxs220010@utdallas.edu::e57c78d6-284f-4802-8246-2903403870ee" providerId="AD" clId="Web-{394B4A32-1197-7CB6-2748-88B5F1E93B17}" dt="2023-04-02T03:22:18.635" v="347"/>
          <ac:spMkLst>
            <pc:docMk/>
            <pc:sldMk cId="3156443512" sldId="262"/>
            <ac:spMk id="18" creationId="{0C8DEAFD-79DB-DC3D-59BA-B70203ADE1F8}"/>
          </ac:spMkLst>
        </pc:spChg>
        <pc:spChg chg="del mod">
          <ac:chgData name="Sheik, Zohaib" userId="S::zxs220010@utdallas.edu::e57c78d6-284f-4802-8246-2903403870ee" providerId="AD" clId="Web-{394B4A32-1197-7CB6-2748-88B5F1E93B17}" dt="2023-04-02T03:21:32.618" v="291"/>
          <ac:spMkLst>
            <pc:docMk/>
            <pc:sldMk cId="3156443512" sldId="262"/>
            <ac:spMk id="19" creationId="{9AE1DDEA-32CC-8977-28CE-FD17C9E731AF}"/>
          </ac:spMkLst>
        </pc:spChg>
        <pc:spChg chg="del mod">
          <ac:chgData name="Sheik, Zohaib" userId="S::zxs220010@utdallas.edu::e57c78d6-284f-4802-8246-2903403870ee" providerId="AD" clId="Web-{394B4A32-1197-7CB6-2748-88B5F1E93B17}" dt="2023-04-02T03:21:23.227" v="283"/>
          <ac:spMkLst>
            <pc:docMk/>
            <pc:sldMk cId="3156443512" sldId="262"/>
            <ac:spMk id="24" creationId="{03F1F402-E74A-8F87-6240-87B9C0FA6BA7}"/>
          </ac:spMkLst>
        </pc:spChg>
        <pc:spChg chg="mod">
          <ac:chgData name="Sheik, Zohaib" userId="S::zxs220010@utdallas.edu::e57c78d6-284f-4802-8246-2903403870ee" providerId="AD" clId="Web-{394B4A32-1197-7CB6-2748-88B5F1E93B17}" dt="2023-04-02T03:13:51.424" v="90" actId="1076"/>
          <ac:spMkLst>
            <pc:docMk/>
            <pc:sldMk cId="3156443512" sldId="262"/>
            <ac:spMk id="25" creationId="{2324BE72-8FF3-14F6-3C37-08869A1C4177}"/>
          </ac:spMkLst>
        </pc:spChg>
        <pc:spChg chg="del">
          <ac:chgData name="Sheik, Zohaib" userId="S::zxs220010@utdallas.edu::e57c78d6-284f-4802-8246-2903403870ee" providerId="AD" clId="Web-{394B4A32-1197-7CB6-2748-88B5F1E93B17}" dt="2023-04-02T03:17:10.247" v="154"/>
          <ac:spMkLst>
            <pc:docMk/>
            <pc:sldMk cId="3156443512" sldId="262"/>
            <ac:spMk id="28" creationId="{EF5D126C-BBC5-EE92-1527-722E074A4322}"/>
          </ac:spMkLst>
        </pc:spChg>
        <pc:spChg chg="add del">
          <ac:chgData name="Sheik, Zohaib" userId="S::zxs220010@utdallas.edu::e57c78d6-284f-4802-8246-2903403870ee" providerId="AD" clId="Web-{394B4A32-1197-7CB6-2748-88B5F1E93B17}" dt="2023-04-02T03:09:28.648" v="48"/>
          <ac:spMkLst>
            <pc:docMk/>
            <pc:sldMk cId="3156443512" sldId="262"/>
            <ac:spMk id="29" creationId="{B649E800-A5C8-49A0-A453-ED537DA3156A}"/>
          </ac:spMkLst>
        </pc:spChg>
        <pc:spChg chg="del">
          <ac:chgData name="Sheik, Zohaib" userId="S::zxs220010@utdallas.edu::e57c78d6-284f-4802-8246-2903403870ee" providerId="AD" clId="Web-{394B4A32-1197-7CB6-2748-88B5F1E93B17}" dt="2023-04-02T03:17:10.247" v="153"/>
          <ac:spMkLst>
            <pc:docMk/>
            <pc:sldMk cId="3156443512" sldId="262"/>
            <ac:spMk id="30" creationId="{9C83FC85-5082-CBE6-9246-1F00FE145F90}"/>
          </ac:spMkLst>
        </pc:spChg>
        <pc:spChg chg="add del">
          <ac:chgData name="Sheik, Zohaib" userId="S::zxs220010@utdallas.edu::e57c78d6-284f-4802-8246-2903403870ee" providerId="AD" clId="Web-{394B4A32-1197-7CB6-2748-88B5F1E93B17}" dt="2023-04-02T03:09:28.648" v="48"/>
          <ac:spMkLst>
            <pc:docMk/>
            <pc:sldMk cId="3156443512" sldId="262"/>
            <ac:spMk id="31" creationId="{8BA67DD7-B75D-4A30-90A4-EEA9F64AF11B}"/>
          </ac:spMkLst>
        </pc:spChg>
        <pc:spChg chg="add del">
          <ac:chgData name="Sheik, Zohaib" userId="S::zxs220010@utdallas.edu::e57c78d6-284f-4802-8246-2903403870ee" providerId="AD" clId="Web-{394B4A32-1197-7CB6-2748-88B5F1E93B17}" dt="2023-04-02T03:10:00.118" v="54"/>
          <ac:spMkLst>
            <pc:docMk/>
            <pc:sldMk cId="3156443512" sldId="262"/>
            <ac:spMk id="35" creationId="{2E80C965-DB6D-4F81-9E9E-B027384D0BD6}"/>
          </ac:spMkLst>
        </pc:spChg>
        <pc:spChg chg="add del">
          <ac:chgData name="Sheik, Zohaib" userId="S::zxs220010@utdallas.edu::e57c78d6-284f-4802-8246-2903403870ee" providerId="AD" clId="Web-{394B4A32-1197-7CB6-2748-88B5F1E93B17}" dt="2023-04-02T03:09:32.257" v="50"/>
          <ac:spMkLst>
            <pc:docMk/>
            <pc:sldMk cId="3156443512" sldId="262"/>
            <ac:spMk id="37" creationId="{22F15A2D-2324-487D-A02A-BF46C5C580EB}"/>
          </ac:spMkLst>
        </pc:spChg>
        <pc:spChg chg="add del">
          <ac:chgData name="Sheik, Zohaib" userId="S::zxs220010@utdallas.edu::e57c78d6-284f-4802-8246-2903403870ee" providerId="AD" clId="Web-{394B4A32-1197-7CB6-2748-88B5F1E93B17}" dt="2023-04-02T03:09:32.257" v="50"/>
          <ac:spMkLst>
            <pc:docMk/>
            <pc:sldMk cId="3156443512" sldId="262"/>
            <ac:spMk id="38" creationId="{17A7F34E-D418-47E2-9F86-2C45BBC31210}"/>
          </ac:spMkLst>
        </pc:spChg>
        <pc:spChg chg="add del">
          <ac:chgData name="Sheik, Zohaib" userId="S::zxs220010@utdallas.edu::e57c78d6-284f-4802-8246-2903403870ee" providerId="AD" clId="Web-{394B4A32-1197-7CB6-2748-88B5F1E93B17}" dt="2023-04-02T03:09:32.257" v="50"/>
          <ac:spMkLst>
            <pc:docMk/>
            <pc:sldMk cId="3156443512" sldId="262"/>
            <ac:spMk id="39" creationId="{2AEAFA59-923A-4F54-8B49-44C970BCC323}"/>
          </ac:spMkLst>
        </pc:spChg>
        <pc:spChg chg="add del">
          <ac:chgData name="Sheik, Zohaib" userId="S::zxs220010@utdallas.edu::e57c78d6-284f-4802-8246-2903403870ee" providerId="AD" clId="Web-{394B4A32-1197-7CB6-2748-88B5F1E93B17}" dt="2023-04-02T03:09:34.460" v="52"/>
          <ac:spMkLst>
            <pc:docMk/>
            <pc:sldMk cId="3156443512" sldId="262"/>
            <ac:spMk id="41" creationId="{7C1E5815-D54C-487F-A054-6D4930ADE3DF}"/>
          </ac:spMkLst>
        </pc:spChg>
        <pc:spChg chg="add del">
          <ac:chgData name="Sheik, Zohaib" userId="S::zxs220010@utdallas.edu::e57c78d6-284f-4802-8246-2903403870ee" providerId="AD" clId="Web-{394B4A32-1197-7CB6-2748-88B5F1E93B17}" dt="2023-04-02T03:09:34.460" v="52"/>
          <ac:spMkLst>
            <pc:docMk/>
            <pc:sldMk cId="3156443512" sldId="262"/>
            <ac:spMk id="42" creationId="{736F0DFD-0954-464F-BF12-DD2E6F6E0380}"/>
          </ac:spMkLst>
        </pc:spChg>
        <pc:spChg chg="add del">
          <ac:chgData name="Sheik, Zohaib" userId="S::zxs220010@utdallas.edu::e57c78d6-284f-4802-8246-2903403870ee" providerId="AD" clId="Web-{394B4A32-1197-7CB6-2748-88B5F1E93B17}" dt="2023-04-02T03:10:00.118" v="54"/>
          <ac:spMkLst>
            <pc:docMk/>
            <pc:sldMk cId="3156443512" sldId="262"/>
            <ac:spMk id="44" creationId="{86FF76B9-219D-4469-AF87-0236D29032F1}"/>
          </ac:spMkLst>
        </pc:spChg>
        <pc:spChg chg="add del">
          <ac:chgData name="Sheik, Zohaib" userId="S::zxs220010@utdallas.edu::e57c78d6-284f-4802-8246-2903403870ee" providerId="AD" clId="Web-{394B4A32-1197-7CB6-2748-88B5F1E93B17}" dt="2023-04-02T03:10:00.118" v="54"/>
          <ac:spMkLst>
            <pc:docMk/>
            <pc:sldMk cId="3156443512" sldId="262"/>
            <ac:spMk id="47" creationId="{633C5E46-DAC5-4661-9C87-22B08E2A512F}"/>
          </ac:spMkLst>
        </pc:spChg>
        <pc:spChg chg="del">
          <ac:chgData name="Sheik, Zohaib" userId="S::zxs220010@utdallas.edu::e57c78d6-284f-4802-8246-2903403870ee" providerId="AD" clId="Web-{394B4A32-1197-7CB6-2748-88B5F1E93B17}" dt="2023-04-02T03:17:10.247" v="152"/>
          <ac:spMkLst>
            <pc:docMk/>
            <pc:sldMk cId="3156443512" sldId="262"/>
            <ac:spMk id="48" creationId="{683CAA34-6B9D-A906-308B-4A8E77C7F8C3}"/>
          </ac:spMkLst>
        </pc:spChg>
        <pc:spChg chg="add del">
          <ac:chgData name="Sheik, Zohaib" userId="S::zxs220010@utdallas.edu::e57c78d6-284f-4802-8246-2903403870ee" providerId="AD" clId="Web-{394B4A32-1197-7CB6-2748-88B5F1E93B17}" dt="2023-04-02T03:10:10.431" v="56"/>
          <ac:spMkLst>
            <pc:docMk/>
            <pc:sldMk cId="3156443512" sldId="262"/>
            <ac:spMk id="49" creationId="{C3862298-AF85-4572-BED3-52E573EBD410}"/>
          </ac:spMkLst>
        </pc:spChg>
        <pc:spChg chg="add del">
          <ac:chgData name="Sheik, Zohaib" userId="S::zxs220010@utdallas.edu::e57c78d6-284f-4802-8246-2903403870ee" providerId="AD" clId="Web-{394B4A32-1197-7CB6-2748-88B5F1E93B17}" dt="2023-04-02T03:10:10.431" v="56"/>
          <ac:spMkLst>
            <pc:docMk/>
            <pc:sldMk cId="3156443512" sldId="262"/>
            <ac:spMk id="50" creationId="{1C897582-CB19-41B5-9426-8BD7BD008256}"/>
          </ac:spMkLst>
        </pc:spChg>
        <pc:spChg chg="add del">
          <ac:chgData name="Sheik, Zohaib" userId="S::zxs220010@utdallas.edu::e57c78d6-284f-4802-8246-2903403870ee" providerId="AD" clId="Web-{394B4A32-1197-7CB6-2748-88B5F1E93B17}" dt="2023-04-02T03:10:10.431" v="56"/>
          <ac:spMkLst>
            <pc:docMk/>
            <pc:sldMk cId="3156443512" sldId="262"/>
            <ac:spMk id="51" creationId="{0E7066FC-B004-4B5A-B02B-599B51EF3221}"/>
          </ac:spMkLst>
        </pc:spChg>
        <pc:spChg chg="del">
          <ac:chgData name="Sheik, Zohaib" userId="S::zxs220010@utdallas.edu::e57c78d6-284f-4802-8246-2903403870ee" providerId="AD" clId="Web-{394B4A32-1197-7CB6-2748-88B5F1E93B17}" dt="2023-04-02T03:17:10.247" v="151"/>
          <ac:spMkLst>
            <pc:docMk/>
            <pc:sldMk cId="3156443512" sldId="262"/>
            <ac:spMk id="52" creationId="{147F08B5-8309-787D-D911-1194DB8874A0}"/>
          </ac:spMkLst>
        </pc:spChg>
        <pc:spChg chg="add del">
          <ac:chgData name="Sheik, Zohaib" userId="S::zxs220010@utdallas.edu::e57c78d6-284f-4802-8246-2903403870ee" providerId="AD" clId="Web-{394B4A32-1197-7CB6-2748-88B5F1E93B17}" dt="2023-04-02T03:12:31.280" v="80"/>
          <ac:spMkLst>
            <pc:docMk/>
            <pc:sldMk cId="3156443512" sldId="262"/>
            <ac:spMk id="53" creationId="{1500B4A4-B1F1-41EA-886A-B8A210DBCA3B}"/>
          </ac:spMkLst>
        </pc:spChg>
        <pc:spChg chg="add del">
          <ac:chgData name="Sheik, Zohaib" userId="S::zxs220010@utdallas.edu::e57c78d6-284f-4802-8246-2903403870ee" providerId="AD" clId="Web-{394B4A32-1197-7CB6-2748-88B5F1E93B17}" dt="2023-04-02T03:12:31.280" v="80"/>
          <ac:spMkLst>
            <pc:docMk/>
            <pc:sldMk cId="3156443512" sldId="262"/>
            <ac:spMk id="54" creationId="{5E55A99C-0BDC-4DBE-8E40-9FA66F629FA1}"/>
          </ac:spMkLst>
        </pc:spChg>
        <pc:spChg chg="del mod">
          <ac:chgData name="Sheik, Zohaib" userId="S::zxs220010@utdallas.edu::e57c78d6-284f-4802-8246-2903403870ee" providerId="AD" clId="Web-{394B4A32-1197-7CB6-2748-88B5F1E93B17}" dt="2023-04-02T03:17:06.450" v="148"/>
          <ac:spMkLst>
            <pc:docMk/>
            <pc:sldMk cId="3156443512" sldId="262"/>
            <ac:spMk id="57" creationId="{58CD19B0-41DA-108E-416A-40EFB25D01FE}"/>
          </ac:spMkLst>
        </pc:spChg>
        <pc:spChg chg="mod">
          <ac:chgData name="Sheik, Zohaib" userId="S::zxs220010@utdallas.edu::e57c78d6-284f-4802-8246-2903403870ee" providerId="AD" clId="Web-{394B4A32-1197-7CB6-2748-88B5F1E93B17}" dt="2023-04-02T03:14:53.270" v="101" actId="1076"/>
          <ac:spMkLst>
            <pc:docMk/>
            <pc:sldMk cId="3156443512" sldId="262"/>
            <ac:spMk id="61" creationId="{5BD0221A-6901-697F-9073-0DA2B9603B37}"/>
          </ac:spMkLst>
        </pc:spChg>
        <pc:spChg chg="mod">
          <ac:chgData name="Sheik, Zohaib" userId="S::zxs220010@utdallas.edu::e57c78d6-284f-4802-8246-2903403870ee" providerId="AD" clId="Web-{394B4A32-1197-7CB6-2748-88B5F1E93B17}" dt="2023-04-02T03:14:16.269" v="96" actId="1076"/>
          <ac:spMkLst>
            <pc:docMk/>
            <pc:sldMk cId="3156443512" sldId="262"/>
            <ac:spMk id="66" creationId="{F6430FDD-EF9E-D5C9-3EC8-CEA7F61DBF12}"/>
          </ac:spMkLst>
        </pc:spChg>
        <pc:spChg chg="mod">
          <ac:chgData name="Sheik, Zohaib" userId="S::zxs220010@utdallas.edu::e57c78d6-284f-4802-8246-2903403870ee" providerId="AD" clId="Web-{394B4A32-1197-7CB6-2748-88B5F1E93B17}" dt="2023-04-02T03:17:20.654" v="159" actId="20577"/>
          <ac:spMkLst>
            <pc:docMk/>
            <pc:sldMk cId="3156443512" sldId="262"/>
            <ac:spMk id="108" creationId="{9941B528-3924-80D1-E614-3AD5A680E714}"/>
          </ac:spMkLst>
        </pc:spChg>
        <pc:spChg chg="del topLvl">
          <ac:chgData name="Sheik, Zohaib" userId="S::zxs220010@utdallas.edu::e57c78d6-284f-4802-8246-2903403870ee" providerId="AD" clId="Web-{394B4A32-1197-7CB6-2748-88B5F1E93B17}" dt="2023-04-02T03:15:58.260" v="118"/>
          <ac:spMkLst>
            <pc:docMk/>
            <pc:sldMk cId="3156443512" sldId="262"/>
            <ac:spMk id="117" creationId="{B4274E01-F8CE-2A62-E40F-50DADC03E149}"/>
          </ac:spMkLst>
        </pc:spChg>
        <pc:spChg chg="del mod topLvl">
          <ac:chgData name="Sheik, Zohaib" userId="S::zxs220010@utdallas.edu::e57c78d6-284f-4802-8246-2903403870ee" providerId="AD" clId="Web-{394B4A32-1197-7CB6-2748-88B5F1E93B17}" dt="2023-04-02T03:15:46.431" v="115"/>
          <ac:spMkLst>
            <pc:docMk/>
            <pc:sldMk cId="3156443512" sldId="262"/>
            <ac:spMk id="118" creationId="{00FECEEC-0154-0947-0F43-4BC83B7F9A59}"/>
          </ac:spMkLst>
        </pc:spChg>
        <pc:spChg chg="del topLvl">
          <ac:chgData name="Sheik, Zohaib" userId="S::zxs220010@utdallas.edu::e57c78d6-284f-4802-8246-2903403870ee" providerId="AD" clId="Web-{394B4A32-1197-7CB6-2748-88B5F1E93B17}" dt="2023-04-02T03:17:06.450" v="147"/>
          <ac:spMkLst>
            <pc:docMk/>
            <pc:sldMk cId="3156443512" sldId="262"/>
            <ac:spMk id="119" creationId="{CB7C6200-1B51-C994-CE51-FA09691866EF}"/>
          </ac:spMkLst>
        </pc:spChg>
        <pc:spChg chg="del mod topLvl">
          <ac:chgData name="Sheik, Zohaib" userId="S::zxs220010@utdallas.edu::e57c78d6-284f-4802-8246-2903403870ee" providerId="AD" clId="Web-{394B4A32-1197-7CB6-2748-88B5F1E93B17}" dt="2023-04-02T03:16:18.276" v="124"/>
          <ac:spMkLst>
            <pc:docMk/>
            <pc:sldMk cId="3156443512" sldId="262"/>
            <ac:spMk id="120" creationId="{125E3BCA-9D63-550E-A482-F3418A6180C4}"/>
          </ac:spMkLst>
        </pc:spChg>
        <pc:spChg chg="mod">
          <ac:chgData name="Sheik, Zohaib" userId="S::zxs220010@utdallas.edu::e57c78d6-284f-4802-8246-2903403870ee" providerId="AD" clId="Web-{394B4A32-1197-7CB6-2748-88B5F1E93B17}" dt="2023-04-02T03:15:24.696" v="108" actId="1076"/>
          <ac:spMkLst>
            <pc:docMk/>
            <pc:sldMk cId="3156443512" sldId="262"/>
            <ac:spMk id="122" creationId="{DF12BC36-6B3F-F915-2D69-296A954047CD}"/>
          </ac:spMkLst>
        </pc:spChg>
        <pc:spChg chg="add mod">
          <ac:chgData name="Sheik, Zohaib" userId="S::zxs220010@utdallas.edu::e57c78d6-284f-4802-8246-2903403870ee" providerId="AD" clId="Web-{394B4A32-1197-7CB6-2748-88B5F1E93B17}" dt="2023-04-02T03:26:07.832" v="372" actId="20577"/>
          <ac:spMkLst>
            <pc:docMk/>
            <pc:sldMk cId="3156443512" sldId="262"/>
            <ac:spMk id="130" creationId="{A6C8871B-F7CE-7601-F794-9758D83AC32B}"/>
          </ac:spMkLst>
        </pc:spChg>
        <pc:spChg chg="add del">
          <ac:chgData name="Sheik, Zohaib" userId="S::zxs220010@utdallas.edu::e57c78d6-284f-4802-8246-2903403870ee" providerId="AD" clId="Web-{394B4A32-1197-7CB6-2748-88B5F1E93B17}" dt="2023-04-02T03:22:58.028" v="361"/>
          <ac:spMkLst>
            <pc:docMk/>
            <pc:sldMk cId="3156443512" sldId="262"/>
            <ac:spMk id="135" creationId="{100EDD19-6802-4EC3-95CE-CFFAB042CFD6}"/>
          </ac:spMkLst>
        </pc:spChg>
        <pc:spChg chg="add del">
          <ac:chgData name="Sheik, Zohaib" userId="S::zxs220010@utdallas.edu::e57c78d6-284f-4802-8246-2903403870ee" providerId="AD" clId="Web-{394B4A32-1197-7CB6-2748-88B5F1E93B17}" dt="2023-04-02T03:22:58.028" v="361"/>
          <ac:spMkLst>
            <pc:docMk/>
            <pc:sldMk cId="3156443512" sldId="262"/>
            <ac:spMk id="137" creationId="{DB17E863-922E-4C26-BD64-E8FD41D28661}"/>
          </ac:spMkLst>
        </pc:spChg>
        <pc:spChg chg="add">
          <ac:chgData name="Sheik, Zohaib" userId="S::zxs220010@utdallas.edu::e57c78d6-284f-4802-8246-2903403870ee" providerId="AD" clId="Web-{394B4A32-1197-7CB6-2748-88B5F1E93B17}" dt="2023-04-02T03:22:58.043" v="362"/>
          <ac:spMkLst>
            <pc:docMk/>
            <pc:sldMk cId="3156443512" sldId="262"/>
            <ac:spMk id="139" creationId="{6CB927A4-E432-4310-9CD5-E89FF5063179}"/>
          </ac:spMkLst>
        </pc:spChg>
        <pc:spChg chg="add">
          <ac:chgData name="Sheik, Zohaib" userId="S::zxs220010@utdallas.edu::e57c78d6-284f-4802-8246-2903403870ee" providerId="AD" clId="Web-{394B4A32-1197-7CB6-2748-88B5F1E93B17}" dt="2023-04-02T03:22:58.043" v="362"/>
          <ac:spMkLst>
            <pc:docMk/>
            <pc:sldMk cId="3156443512" sldId="262"/>
            <ac:spMk id="140" creationId="{327D73B4-9F5C-4A64-A179-51B9500CB8B5}"/>
          </ac:spMkLst>
        </pc:spChg>
        <pc:spChg chg="add">
          <ac:chgData name="Sheik, Zohaib" userId="S::zxs220010@utdallas.edu::e57c78d6-284f-4802-8246-2903403870ee" providerId="AD" clId="Web-{394B4A32-1197-7CB6-2748-88B5F1E93B17}" dt="2023-04-02T03:22:58.043" v="362"/>
          <ac:spMkLst>
            <pc:docMk/>
            <pc:sldMk cId="3156443512" sldId="262"/>
            <ac:spMk id="141" creationId="{1453BF6C-B012-48B7-B4E8-6D7AC7C27D02}"/>
          </ac:spMkLst>
        </pc:spChg>
        <pc:spChg chg="add">
          <ac:chgData name="Sheik, Zohaib" userId="S::zxs220010@utdallas.edu::e57c78d6-284f-4802-8246-2903403870ee" providerId="AD" clId="Web-{394B4A32-1197-7CB6-2748-88B5F1E93B17}" dt="2023-04-02T03:22:58.043" v="362"/>
          <ac:spMkLst>
            <pc:docMk/>
            <pc:sldMk cId="3156443512" sldId="262"/>
            <ac:spMk id="142" creationId="{C1F06963-6374-4B48-844F-071A9BAAAE02}"/>
          </ac:spMkLst>
        </pc:spChg>
        <pc:spChg chg="add">
          <ac:chgData name="Sheik, Zohaib" userId="S::zxs220010@utdallas.edu::e57c78d6-284f-4802-8246-2903403870ee" providerId="AD" clId="Web-{394B4A32-1197-7CB6-2748-88B5F1E93B17}" dt="2023-04-02T03:22:58.043" v="362"/>
          <ac:spMkLst>
            <pc:docMk/>
            <pc:sldMk cId="3156443512" sldId="262"/>
            <ac:spMk id="143" creationId="{E3020543-B24B-4EC4-8FFC-8DD88EEA91A8}"/>
          </ac:spMkLst>
        </pc:spChg>
        <pc:grpChg chg="add del">
          <ac:chgData name="Sheik, Zohaib" userId="S::zxs220010@utdallas.edu::e57c78d6-284f-4802-8246-2903403870ee" providerId="AD" clId="Web-{394B4A32-1197-7CB6-2748-88B5F1E93B17}" dt="2023-04-02T03:09:28.648" v="48"/>
          <ac:grpSpMkLst>
            <pc:docMk/>
            <pc:sldMk cId="3156443512" sldId="262"/>
            <ac:grpSpMk id="33" creationId="{E8C5FC48-0A3C-4D6D-A0D5-EEE93213DBBE}"/>
          </ac:grpSpMkLst>
        </pc:grpChg>
        <pc:grpChg chg="add del">
          <ac:chgData name="Sheik, Zohaib" userId="S::zxs220010@utdallas.edu::e57c78d6-284f-4802-8246-2903403870ee" providerId="AD" clId="Web-{394B4A32-1197-7CB6-2748-88B5F1E93B17}" dt="2023-04-02T03:10:00.118" v="54"/>
          <ac:grpSpMkLst>
            <pc:docMk/>
            <pc:sldMk cId="3156443512" sldId="262"/>
            <ac:grpSpMk id="45" creationId="{DB88BD78-87E1-424D-B479-C37D8E41B12E}"/>
          </ac:grpSpMkLst>
        </pc:grpChg>
        <pc:grpChg chg="del">
          <ac:chgData name="Sheik, Zohaib" userId="S::zxs220010@utdallas.edu::e57c78d6-284f-4802-8246-2903403870ee" providerId="AD" clId="Web-{394B4A32-1197-7CB6-2748-88B5F1E93B17}" dt="2023-04-02T03:17:14.747" v="155"/>
          <ac:grpSpMkLst>
            <pc:docMk/>
            <pc:sldMk cId="3156443512" sldId="262"/>
            <ac:grpSpMk id="72" creationId="{F32FA77A-9849-4B18-EC96-4D41E5152C1D}"/>
          </ac:grpSpMkLst>
        </pc:grpChg>
        <pc:grpChg chg="del mod">
          <ac:chgData name="Sheik, Zohaib" userId="S::zxs220010@utdallas.edu::e57c78d6-284f-4802-8246-2903403870ee" providerId="AD" clId="Web-{394B4A32-1197-7CB6-2748-88B5F1E93B17}" dt="2023-04-02T03:16:18.276" v="124"/>
          <ac:grpSpMkLst>
            <pc:docMk/>
            <pc:sldMk cId="3156443512" sldId="262"/>
            <ac:grpSpMk id="73" creationId="{3393D194-2E48-F66B-24FB-BC0460569689}"/>
          </ac:grpSpMkLst>
        </pc:grpChg>
        <pc:grpChg chg="del mod">
          <ac:chgData name="Sheik, Zohaib" userId="S::zxs220010@utdallas.edu::e57c78d6-284f-4802-8246-2903403870ee" providerId="AD" clId="Web-{394B4A32-1197-7CB6-2748-88B5F1E93B17}" dt="2023-04-02T03:15:46.431" v="115"/>
          <ac:grpSpMkLst>
            <pc:docMk/>
            <pc:sldMk cId="3156443512" sldId="262"/>
            <ac:grpSpMk id="74" creationId="{26BE0A21-1837-9B15-3041-343B999E3D11}"/>
          </ac:grpSpMkLst>
        </pc:grpChg>
        <pc:grpChg chg="del">
          <ac:chgData name="Sheik, Zohaib" userId="S::zxs220010@utdallas.edu::e57c78d6-284f-4802-8246-2903403870ee" providerId="AD" clId="Web-{394B4A32-1197-7CB6-2748-88B5F1E93B17}" dt="2023-04-02T03:17:06.450" v="146"/>
          <ac:grpSpMkLst>
            <pc:docMk/>
            <pc:sldMk cId="3156443512" sldId="262"/>
            <ac:grpSpMk id="75" creationId="{56FA5655-8187-5198-1901-7787A169F7E6}"/>
          </ac:grpSpMkLst>
        </pc:grpChg>
        <pc:grpChg chg="del mod">
          <ac:chgData name="Sheik, Zohaib" userId="S::zxs220010@utdallas.edu::e57c78d6-284f-4802-8246-2903403870ee" providerId="AD" clId="Web-{394B4A32-1197-7CB6-2748-88B5F1E93B17}" dt="2023-04-02T03:17:06.450" v="145"/>
          <ac:grpSpMkLst>
            <pc:docMk/>
            <pc:sldMk cId="3156443512" sldId="262"/>
            <ac:grpSpMk id="76" creationId="{6B7574C7-721B-47F1-525E-2EDB0A4C9A68}"/>
          </ac:grpSpMkLst>
        </pc:grpChg>
        <pc:grpChg chg="del">
          <ac:chgData name="Sheik, Zohaib" userId="S::zxs220010@utdallas.edu::e57c78d6-284f-4802-8246-2903403870ee" providerId="AD" clId="Web-{394B4A32-1197-7CB6-2748-88B5F1E93B17}" dt="2023-04-02T03:17:06.450" v="144"/>
          <ac:grpSpMkLst>
            <pc:docMk/>
            <pc:sldMk cId="3156443512" sldId="262"/>
            <ac:grpSpMk id="77" creationId="{E77A7A5F-8101-95BC-117B-EA8BE3D2F7D2}"/>
          </ac:grpSpMkLst>
        </pc:grpChg>
        <pc:grpChg chg="del mod">
          <ac:chgData name="Sheik, Zohaib" userId="S::zxs220010@utdallas.edu::e57c78d6-284f-4802-8246-2903403870ee" providerId="AD" clId="Web-{394B4A32-1197-7CB6-2748-88B5F1E93B17}" dt="2023-04-02T03:17:06.450" v="143"/>
          <ac:grpSpMkLst>
            <pc:docMk/>
            <pc:sldMk cId="3156443512" sldId="262"/>
            <ac:grpSpMk id="78" creationId="{68BFC612-6B42-3F6E-9696-5204AB8597C9}"/>
          </ac:grpSpMkLst>
        </pc:grpChg>
        <pc:grpChg chg="del mod">
          <ac:chgData name="Sheik, Zohaib" userId="S::zxs220010@utdallas.edu::e57c78d6-284f-4802-8246-2903403870ee" providerId="AD" clId="Web-{394B4A32-1197-7CB6-2748-88B5F1E93B17}" dt="2023-04-02T03:17:22.372" v="160"/>
          <ac:grpSpMkLst>
            <pc:docMk/>
            <pc:sldMk cId="3156443512" sldId="262"/>
            <ac:grpSpMk id="79" creationId="{701FA00F-864A-BAAB-7209-7C96FF9767D5}"/>
          </ac:grpSpMkLst>
        </pc:grpChg>
        <pc:grpChg chg="del">
          <ac:chgData name="Sheik, Zohaib" userId="S::zxs220010@utdallas.edu::e57c78d6-284f-4802-8246-2903403870ee" providerId="AD" clId="Web-{394B4A32-1197-7CB6-2748-88B5F1E93B17}" dt="2023-04-02T03:17:06.450" v="142"/>
          <ac:grpSpMkLst>
            <pc:docMk/>
            <pc:sldMk cId="3156443512" sldId="262"/>
            <ac:grpSpMk id="80" creationId="{86CCF589-A84D-7F87-9D73-D07015403B89}"/>
          </ac:grpSpMkLst>
        </pc:grpChg>
        <pc:grpChg chg="del">
          <ac:chgData name="Sheik, Zohaib" userId="S::zxs220010@utdallas.edu::e57c78d6-284f-4802-8246-2903403870ee" providerId="AD" clId="Web-{394B4A32-1197-7CB6-2748-88B5F1E93B17}" dt="2023-04-02T03:17:06.450" v="141"/>
          <ac:grpSpMkLst>
            <pc:docMk/>
            <pc:sldMk cId="3156443512" sldId="262"/>
            <ac:grpSpMk id="81" creationId="{653DF0E7-428D-7603-35C3-3EDA7E2EA862}"/>
          </ac:grpSpMkLst>
        </pc:grpChg>
        <pc:grpChg chg="del">
          <ac:chgData name="Sheik, Zohaib" userId="S::zxs220010@utdallas.edu::e57c78d6-284f-4802-8246-2903403870ee" providerId="AD" clId="Web-{394B4A32-1197-7CB6-2748-88B5F1E93B17}" dt="2023-04-02T03:17:06.450" v="140"/>
          <ac:grpSpMkLst>
            <pc:docMk/>
            <pc:sldMk cId="3156443512" sldId="262"/>
            <ac:grpSpMk id="82" creationId="{E648A419-A2BF-3799-3BA8-D92A9C17FA47}"/>
          </ac:grpSpMkLst>
        </pc:grpChg>
        <pc:grpChg chg="del">
          <ac:chgData name="Sheik, Zohaib" userId="S::zxs220010@utdallas.edu::e57c78d6-284f-4802-8246-2903403870ee" providerId="AD" clId="Web-{394B4A32-1197-7CB6-2748-88B5F1E93B17}" dt="2023-04-02T03:17:06.450" v="139"/>
          <ac:grpSpMkLst>
            <pc:docMk/>
            <pc:sldMk cId="3156443512" sldId="262"/>
            <ac:grpSpMk id="83" creationId="{190ECF8A-0437-9C36-08E1-172E10292D79}"/>
          </ac:grpSpMkLst>
        </pc:grpChg>
        <pc:grpChg chg="del">
          <ac:chgData name="Sheik, Zohaib" userId="S::zxs220010@utdallas.edu::e57c78d6-284f-4802-8246-2903403870ee" providerId="AD" clId="Web-{394B4A32-1197-7CB6-2748-88B5F1E93B17}" dt="2023-04-02T03:17:06.450" v="138"/>
          <ac:grpSpMkLst>
            <pc:docMk/>
            <pc:sldMk cId="3156443512" sldId="262"/>
            <ac:grpSpMk id="84" creationId="{CB70303C-1EE6-FB8E-3386-8FE223E1B339}"/>
          </ac:grpSpMkLst>
        </pc:grpChg>
        <pc:grpChg chg="del">
          <ac:chgData name="Sheik, Zohaib" userId="S::zxs220010@utdallas.edu::e57c78d6-284f-4802-8246-2903403870ee" providerId="AD" clId="Web-{394B4A32-1197-7CB6-2748-88B5F1E93B17}" dt="2023-04-02T03:17:06.450" v="137"/>
          <ac:grpSpMkLst>
            <pc:docMk/>
            <pc:sldMk cId="3156443512" sldId="262"/>
            <ac:grpSpMk id="85" creationId="{498CB8F6-02B9-96F5-E21D-F25526BBA310}"/>
          </ac:grpSpMkLst>
        </pc:grpChg>
        <pc:grpChg chg="del">
          <ac:chgData name="Sheik, Zohaib" userId="S::zxs220010@utdallas.edu::e57c78d6-284f-4802-8246-2903403870ee" providerId="AD" clId="Web-{394B4A32-1197-7CB6-2748-88B5F1E93B17}" dt="2023-04-02T03:17:06.450" v="136"/>
          <ac:grpSpMkLst>
            <pc:docMk/>
            <pc:sldMk cId="3156443512" sldId="262"/>
            <ac:grpSpMk id="86" creationId="{DC92B1CB-A226-9B60-4795-15865205525E}"/>
          </ac:grpSpMkLst>
        </pc:grpChg>
        <pc:grpChg chg="del">
          <ac:chgData name="Sheik, Zohaib" userId="S::zxs220010@utdallas.edu::e57c78d6-284f-4802-8246-2903403870ee" providerId="AD" clId="Web-{394B4A32-1197-7CB6-2748-88B5F1E93B17}" dt="2023-04-02T03:17:06.450" v="135"/>
          <ac:grpSpMkLst>
            <pc:docMk/>
            <pc:sldMk cId="3156443512" sldId="262"/>
            <ac:grpSpMk id="87" creationId="{C3359A96-EDDF-E417-FE33-523FF13CE98D}"/>
          </ac:grpSpMkLst>
        </pc:grpChg>
        <pc:grpChg chg="del mod">
          <ac:chgData name="Sheik, Zohaib" userId="S::zxs220010@utdallas.edu::e57c78d6-284f-4802-8246-2903403870ee" providerId="AD" clId="Web-{394B4A32-1197-7CB6-2748-88B5F1E93B17}" dt="2023-04-02T03:17:06.450" v="134"/>
          <ac:grpSpMkLst>
            <pc:docMk/>
            <pc:sldMk cId="3156443512" sldId="262"/>
            <ac:grpSpMk id="88" creationId="{4C1CDFBF-3123-AF82-9D69-266FEC229A92}"/>
          </ac:grpSpMkLst>
        </pc:grpChg>
        <pc:graphicFrameChg chg="add del mod modGraphic">
          <ac:chgData name="Sheik, Zohaib" userId="S::zxs220010@utdallas.edu::e57c78d6-284f-4802-8246-2903403870ee" providerId="AD" clId="Web-{394B4A32-1197-7CB6-2748-88B5F1E93B17}" dt="2023-04-02T03:13:22.329" v="86"/>
          <ac:graphicFrameMkLst>
            <pc:docMk/>
            <pc:sldMk cId="3156443512" sldId="262"/>
            <ac:graphicFrameMk id="13" creationId="{A4A442EE-149E-DF41-C96C-8730136F1429}"/>
          </ac:graphicFrameMkLst>
        </pc:graphicFrameChg>
        <pc:graphicFrameChg chg="add del mod modGraphic">
          <ac:chgData name="Sheik, Zohaib" userId="S::zxs220010@utdallas.edu::e57c78d6-284f-4802-8246-2903403870ee" providerId="AD" clId="Web-{394B4A32-1197-7CB6-2748-88B5F1E93B17}" dt="2023-04-02T03:18:47.907" v="177"/>
          <ac:graphicFrameMkLst>
            <pc:docMk/>
            <pc:sldMk cId="3156443512" sldId="262"/>
            <ac:graphicFrameMk id="131" creationId="{B7D99561-C98D-47A2-1942-2ED2E805A81D}"/>
          </ac:graphicFrameMkLst>
        </pc:graphicFrameChg>
        <pc:picChg chg="mod">
          <ac:chgData name="Sheik, Zohaib" userId="S::zxs220010@utdallas.edu::e57c78d6-284f-4802-8246-2903403870ee" providerId="AD" clId="Web-{394B4A32-1197-7CB6-2748-88B5F1E93B17}" dt="2023-04-02T02:35:52.747" v="10" actId="1076"/>
          <ac:picMkLst>
            <pc:docMk/>
            <pc:sldMk cId="3156443512" sldId="262"/>
            <ac:picMk id="9" creationId="{779DC7F9-B447-3744-5D48-E096848EE4A8}"/>
          </ac:picMkLst>
        </pc:picChg>
        <pc:cxnChg chg="del">
          <ac:chgData name="Sheik, Zohaib" userId="S::zxs220010@utdallas.edu::e57c78d6-284f-4802-8246-2903403870ee" providerId="AD" clId="Web-{394B4A32-1197-7CB6-2748-88B5F1E93B17}" dt="2023-04-02T03:17:17.278" v="156"/>
          <ac:cxnSpMkLst>
            <pc:docMk/>
            <pc:sldMk cId="3156443512" sldId="262"/>
            <ac:cxnSpMk id="36" creationId="{7D704BE4-63FD-1BF1-3FEC-64C60FEA3DDC}"/>
          </ac:cxnSpMkLst>
        </pc:cxnChg>
        <pc:cxnChg chg="del">
          <ac:chgData name="Sheik, Zohaib" userId="S::zxs220010@utdallas.edu::e57c78d6-284f-4802-8246-2903403870ee" providerId="AD" clId="Web-{394B4A32-1197-7CB6-2748-88B5F1E93B17}" dt="2023-04-02T03:17:06.450" v="150"/>
          <ac:cxnSpMkLst>
            <pc:docMk/>
            <pc:sldMk cId="3156443512" sldId="262"/>
            <ac:cxnSpMk id="40" creationId="{A647DF21-3320-7E9D-629C-76652C04159D}"/>
          </ac:cxnSpMkLst>
        </pc:cxnChg>
        <pc:cxnChg chg="del">
          <ac:chgData name="Sheik, Zohaib" userId="S::zxs220010@utdallas.edu::e57c78d6-284f-4802-8246-2903403870ee" providerId="AD" clId="Web-{394B4A32-1197-7CB6-2748-88B5F1E93B17}" dt="2023-04-02T03:17:06.450" v="149"/>
          <ac:cxnSpMkLst>
            <pc:docMk/>
            <pc:sldMk cId="3156443512" sldId="262"/>
            <ac:cxnSpMk id="43" creationId="{79778D68-663F-F7EE-E357-5627E1DBDAFF}"/>
          </ac:cxnSpMkLst>
        </pc:cxnChg>
        <pc:cxnChg chg="add">
          <ac:chgData name="Sheik, Zohaib" userId="S::zxs220010@utdallas.edu::e57c78d6-284f-4802-8246-2903403870ee" providerId="AD" clId="Web-{394B4A32-1197-7CB6-2748-88B5F1E93B17}" dt="2023-04-02T03:22:58.043" v="362"/>
          <ac:cxnSpMkLst>
            <pc:docMk/>
            <pc:sldMk cId="3156443512" sldId="262"/>
            <ac:cxnSpMk id="145" creationId="{C49DA8F6-BCC1-4447-B54C-57856834B94B}"/>
          </ac:cxnSpMkLst>
        </pc:cxnChg>
      </pc:sldChg>
      <pc:sldChg chg="modSp">
        <pc:chgData name="Sheik, Zohaib" userId="S::zxs220010@utdallas.edu::e57c78d6-284f-4802-8246-2903403870ee" providerId="AD" clId="Web-{394B4A32-1197-7CB6-2748-88B5F1E93B17}" dt="2023-04-02T03:14:19.363" v="99" actId="1076"/>
        <pc:sldMkLst>
          <pc:docMk/>
          <pc:sldMk cId="606000377" sldId="267"/>
        </pc:sldMkLst>
        <pc:spChg chg="mod">
          <ac:chgData name="Sheik, Zohaib" userId="S::zxs220010@utdallas.edu::e57c78d6-284f-4802-8246-2903403870ee" providerId="AD" clId="Web-{394B4A32-1197-7CB6-2748-88B5F1E93B17}" dt="2023-04-02T03:06:39.469" v="38" actId="1076"/>
          <ac:spMkLst>
            <pc:docMk/>
            <pc:sldMk cId="606000377" sldId="267"/>
            <ac:spMk id="2" creationId="{5BC8F332-30F8-FE30-909C-B797703A9CA3}"/>
          </ac:spMkLst>
        </pc:spChg>
        <pc:graphicFrameChg chg="mod">
          <ac:chgData name="Sheik, Zohaib" userId="S::zxs220010@utdallas.edu::e57c78d6-284f-4802-8246-2903403870ee" providerId="AD" clId="Web-{394B4A32-1197-7CB6-2748-88B5F1E93B17}" dt="2023-04-02T03:14:18.660" v="98" actId="14100"/>
          <ac:graphicFrameMkLst>
            <pc:docMk/>
            <pc:sldMk cId="606000377" sldId="267"/>
            <ac:graphicFrameMk id="4" creationId="{9807AF24-EE45-86AD-1C2A-8B9C3A46D430}"/>
          </ac:graphicFrameMkLst>
        </pc:graphicFrameChg>
        <pc:graphicFrameChg chg="mod">
          <ac:chgData name="Sheik, Zohaib" userId="S::zxs220010@utdallas.edu::e57c78d6-284f-4802-8246-2903403870ee" providerId="AD" clId="Web-{394B4A32-1197-7CB6-2748-88B5F1E93B17}" dt="2023-04-02T03:14:19.363" v="99" actId="1076"/>
          <ac:graphicFrameMkLst>
            <pc:docMk/>
            <pc:sldMk cId="606000377" sldId="267"/>
            <ac:graphicFrameMk id="6" creationId="{EA49AC1A-77DE-DC4C-3C8E-8BAB26EC1E49}"/>
          </ac:graphicFrameMkLst>
        </pc:graphicFrameChg>
      </pc:sldChg>
    </pc:docChg>
  </pc:docChgLst>
  <pc:docChgLst>
    <pc:chgData name="Chandel, Ishika Singh" userId="S::isc210000@utdallas.edu::9206c39f-d8bb-4cf5-8905-719a8702311f" providerId="AD" clId="Web-{3AECE5E7-FF6A-937B-292A-AB02DDF30FC7}"/>
    <pc:docChg chg="modSld">
      <pc:chgData name="Chandel, Ishika Singh" userId="S::isc210000@utdallas.edu::9206c39f-d8bb-4cf5-8905-719a8702311f" providerId="AD" clId="Web-{3AECE5E7-FF6A-937B-292A-AB02DDF30FC7}" dt="2023-04-03T05:44:12.918" v="1" actId="1076"/>
      <pc:docMkLst>
        <pc:docMk/>
      </pc:docMkLst>
      <pc:sldChg chg="modSp">
        <pc:chgData name="Chandel, Ishika Singh" userId="S::isc210000@utdallas.edu::9206c39f-d8bb-4cf5-8905-719a8702311f" providerId="AD" clId="Web-{3AECE5E7-FF6A-937B-292A-AB02DDF30FC7}" dt="2023-04-03T05:44:12.918" v="1" actId="1076"/>
        <pc:sldMkLst>
          <pc:docMk/>
          <pc:sldMk cId="108221790" sldId="269"/>
        </pc:sldMkLst>
        <pc:spChg chg="mod">
          <ac:chgData name="Chandel, Ishika Singh" userId="S::isc210000@utdallas.edu::9206c39f-d8bb-4cf5-8905-719a8702311f" providerId="AD" clId="Web-{3AECE5E7-FF6A-937B-292A-AB02DDF30FC7}" dt="2023-04-03T05:44:12.918" v="1" actId="1076"/>
          <ac:spMkLst>
            <pc:docMk/>
            <pc:sldMk cId="108221790" sldId="269"/>
            <ac:spMk id="45" creationId="{86BD585E-9F02-AC6F-5224-4AB68B0FE0A6}"/>
          </ac:spMkLst>
        </pc:spChg>
      </pc:sldChg>
    </pc:docChg>
  </pc:docChgLst>
  <pc:docChgLst>
    <pc:chgData name="Sasidaran, Harish" userId="S::hxs210010@utdallas.edu::d5f3619d-674a-469a-b406-b6c5f77b73ae" providerId="AD" clId="Web-{D0CD458E-9289-41DC-87F7-4713D55C3D3B}"/>
    <pc:docChg chg="modSld">
      <pc:chgData name="Sasidaran, Harish" userId="S::hxs210010@utdallas.edu::d5f3619d-674a-469a-b406-b6c5f77b73ae" providerId="AD" clId="Web-{D0CD458E-9289-41DC-87F7-4713D55C3D3B}" dt="2023-04-02T02:34:30.247" v="1" actId="1076"/>
      <pc:docMkLst>
        <pc:docMk/>
      </pc:docMkLst>
      <pc:sldChg chg="addSp modSp">
        <pc:chgData name="Sasidaran, Harish" userId="S::hxs210010@utdallas.edu::d5f3619d-674a-469a-b406-b6c5f77b73ae" providerId="AD" clId="Web-{D0CD458E-9289-41DC-87F7-4713D55C3D3B}" dt="2023-04-02T02:34:30.247" v="1" actId="1076"/>
        <pc:sldMkLst>
          <pc:docMk/>
          <pc:sldMk cId="3743516077" sldId="265"/>
        </pc:sldMkLst>
        <pc:picChg chg="add mod">
          <ac:chgData name="Sasidaran, Harish" userId="S::hxs210010@utdallas.edu::d5f3619d-674a-469a-b406-b6c5f77b73ae" providerId="AD" clId="Web-{D0CD458E-9289-41DC-87F7-4713D55C3D3B}" dt="2023-04-02T02:34:30.247" v="1" actId="1076"/>
          <ac:picMkLst>
            <pc:docMk/>
            <pc:sldMk cId="3743516077" sldId="265"/>
            <ac:picMk id="3" creationId="{FFA8039E-8297-5751-DA92-2214184F6BE2}"/>
          </ac:picMkLst>
        </pc:picChg>
      </pc:sldChg>
    </pc:docChg>
  </pc:docChgLst>
  <pc:docChgLst>
    <pc:chgData name="Chandel, Ishika Singh" userId="S::isc210000@utdallas.edu::9206c39f-d8bb-4cf5-8905-719a8702311f" providerId="AD" clId="Web-{928FAA4F-373A-54DA-49F1-B7A280203E24}"/>
    <pc:docChg chg="modSld">
      <pc:chgData name="Chandel, Ishika Singh" userId="S::isc210000@utdallas.edu::9206c39f-d8bb-4cf5-8905-719a8702311f" providerId="AD" clId="Web-{928FAA4F-373A-54DA-49F1-B7A280203E24}" dt="2023-04-17T00:44:23.591" v="2" actId="14100"/>
      <pc:docMkLst>
        <pc:docMk/>
      </pc:docMkLst>
      <pc:sldChg chg="modSp">
        <pc:chgData name="Chandel, Ishika Singh" userId="S::isc210000@utdallas.edu::9206c39f-d8bb-4cf5-8905-719a8702311f" providerId="AD" clId="Web-{928FAA4F-373A-54DA-49F1-B7A280203E24}" dt="2023-04-17T00:44:23.591" v="2" actId="14100"/>
        <pc:sldMkLst>
          <pc:docMk/>
          <pc:sldMk cId="606000377" sldId="267"/>
        </pc:sldMkLst>
        <pc:spChg chg="mod">
          <ac:chgData name="Chandel, Ishika Singh" userId="S::isc210000@utdallas.edu::9206c39f-d8bb-4cf5-8905-719a8702311f" providerId="AD" clId="Web-{928FAA4F-373A-54DA-49F1-B7A280203E24}" dt="2023-04-17T00:44:23.591" v="2" actId="14100"/>
          <ac:spMkLst>
            <pc:docMk/>
            <pc:sldMk cId="606000377" sldId="267"/>
            <ac:spMk id="2" creationId="{5BC8F332-30F8-FE30-909C-B797703A9CA3}"/>
          </ac:spMkLst>
        </pc:spChg>
      </pc:sldChg>
    </pc:docChg>
  </pc:docChgLst>
  <pc:docChgLst>
    <pc:chgData name="Sasidaran, Harish" userId="d5f3619d-674a-469a-b406-b6c5f77b73ae" providerId="ADAL" clId="{9AAC9AE0-6075-4C9E-A5A1-2617D28732F4}"/>
    <pc:docChg chg="undo custSel addSld delSld modSld sldOrd">
      <pc:chgData name="Sasidaran, Harish" userId="d5f3619d-674a-469a-b406-b6c5f77b73ae" providerId="ADAL" clId="{9AAC9AE0-6075-4C9E-A5A1-2617D28732F4}" dt="2023-05-07T00:28:46.295" v="6962" actId="1076"/>
      <pc:docMkLst>
        <pc:docMk/>
      </pc:docMkLst>
      <pc:sldChg chg="ord">
        <pc:chgData name="Sasidaran, Harish" userId="d5f3619d-674a-469a-b406-b6c5f77b73ae" providerId="ADAL" clId="{9AAC9AE0-6075-4C9E-A5A1-2617D28732F4}" dt="2023-04-30T02:45:36.637" v="6523"/>
        <pc:sldMkLst>
          <pc:docMk/>
          <pc:sldMk cId="89058158" sldId="257"/>
        </pc:sldMkLst>
      </pc:sldChg>
      <pc:sldChg chg="addSp delSp modSp mod">
        <pc:chgData name="Sasidaran, Harish" userId="d5f3619d-674a-469a-b406-b6c5f77b73ae" providerId="ADAL" clId="{9AAC9AE0-6075-4C9E-A5A1-2617D28732F4}" dt="2023-04-20T20:46:33.091" v="2507" actId="478"/>
        <pc:sldMkLst>
          <pc:docMk/>
          <pc:sldMk cId="3743516077" sldId="265"/>
        </pc:sldMkLst>
        <pc:spChg chg="mod">
          <ac:chgData name="Sasidaran, Harish" userId="d5f3619d-674a-469a-b406-b6c5f77b73ae" providerId="ADAL" clId="{9AAC9AE0-6075-4C9E-A5A1-2617D28732F4}" dt="2023-04-16T03:49:26.958" v="2486" actId="20577"/>
          <ac:spMkLst>
            <pc:docMk/>
            <pc:sldMk cId="3743516077" sldId="265"/>
            <ac:spMk id="2" creationId="{DEA0B972-69CA-A3C6-A919-03C3100A2403}"/>
          </ac:spMkLst>
        </pc:spChg>
        <pc:spChg chg="del mod">
          <ac:chgData name="Sasidaran, Harish" userId="d5f3619d-674a-469a-b406-b6c5f77b73ae" providerId="ADAL" clId="{9AAC9AE0-6075-4C9E-A5A1-2617D28732F4}" dt="2023-04-16T00:00:32.012" v="1290" actId="478"/>
          <ac:spMkLst>
            <pc:docMk/>
            <pc:sldMk cId="3743516077" sldId="265"/>
            <ac:spMk id="7" creationId="{68E8D059-66B6-3EF0-A721-65ECABED64F7}"/>
          </ac:spMkLst>
        </pc:spChg>
        <pc:spChg chg="add mod">
          <ac:chgData name="Sasidaran, Harish" userId="d5f3619d-674a-469a-b406-b6c5f77b73ae" providerId="ADAL" clId="{9AAC9AE0-6075-4C9E-A5A1-2617D28732F4}" dt="2023-04-16T03:44:46.115" v="2475" actId="20577"/>
          <ac:spMkLst>
            <pc:docMk/>
            <pc:sldMk cId="3743516077" sldId="265"/>
            <ac:spMk id="12" creationId="{B9E33860-6824-D3FD-4F1B-43A40B393686}"/>
          </ac:spMkLst>
        </pc:spChg>
        <pc:spChg chg="add del mod">
          <ac:chgData name="Sasidaran, Harish" userId="d5f3619d-674a-469a-b406-b6c5f77b73ae" providerId="ADAL" clId="{9AAC9AE0-6075-4C9E-A5A1-2617D28732F4}" dt="2023-04-16T00:27:54.265" v="1297" actId="478"/>
          <ac:spMkLst>
            <pc:docMk/>
            <pc:sldMk cId="3743516077" sldId="265"/>
            <ac:spMk id="14" creationId="{4B6798F2-8C4E-8895-831F-CE447D771C92}"/>
          </ac:spMkLst>
        </pc:spChg>
        <pc:spChg chg="add mod">
          <ac:chgData name="Sasidaran, Harish" userId="d5f3619d-674a-469a-b406-b6c5f77b73ae" providerId="ADAL" clId="{9AAC9AE0-6075-4C9E-A5A1-2617D28732F4}" dt="2023-04-16T01:34:27.951" v="1573" actId="1076"/>
          <ac:spMkLst>
            <pc:docMk/>
            <pc:sldMk cId="3743516077" sldId="265"/>
            <ac:spMk id="16" creationId="{4E1752F5-AA0F-5166-11D6-2C9C8AE72863}"/>
          </ac:spMkLst>
        </pc:spChg>
        <pc:grpChg chg="add del mod">
          <ac:chgData name="Sasidaran, Harish" userId="d5f3619d-674a-469a-b406-b6c5f77b73ae" providerId="ADAL" clId="{9AAC9AE0-6075-4C9E-A5A1-2617D28732F4}" dt="2023-04-16T01:28:32.665" v="1344" actId="478"/>
          <ac:grpSpMkLst>
            <pc:docMk/>
            <pc:sldMk cId="3743516077" sldId="265"/>
            <ac:grpSpMk id="10" creationId="{72D12743-70DA-1376-DD74-3455C6077FAB}"/>
          </ac:grpSpMkLst>
        </pc:grpChg>
        <pc:graphicFrameChg chg="add del mod topLvl">
          <ac:chgData name="Sasidaran, Harish" userId="d5f3619d-674a-469a-b406-b6c5f77b73ae" providerId="ADAL" clId="{9AAC9AE0-6075-4C9E-A5A1-2617D28732F4}" dt="2023-04-16T01:28:32.665" v="1344" actId="478"/>
          <ac:graphicFrameMkLst>
            <pc:docMk/>
            <pc:sldMk cId="3743516077" sldId="265"/>
            <ac:graphicFrameMk id="6" creationId="{7D4A7A99-C1D0-5744-555E-2A1B1C394685}"/>
          </ac:graphicFrameMkLst>
        </pc:graphicFrameChg>
        <pc:graphicFrameChg chg="add del mod">
          <ac:chgData name="Sasidaran, Harish" userId="d5f3619d-674a-469a-b406-b6c5f77b73ae" providerId="ADAL" clId="{9AAC9AE0-6075-4C9E-A5A1-2617D28732F4}" dt="2023-04-16T01:30:29.972" v="1365" actId="478"/>
          <ac:graphicFrameMkLst>
            <pc:docMk/>
            <pc:sldMk cId="3743516077" sldId="265"/>
            <ac:graphicFrameMk id="15" creationId="{3A23FF82-0197-BF0D-5611-3B6D36F626CB}"/>
          </ac:graphicFrameMkLst>
        </pc:graphicFrameChg>
        <pc:graphicFrameChg chg="add del mod">
          <ac:chgData name="Sasidaran, Harish" userId="d5f3619d-674a-469a-b406-b6c5f77b73ae" providerId="ADAL" clId="{9AAC9AE0-6075-4C9E-A5A1-2617D28732F4}" dt="2023-04-16T01:28:39.703" v="1348" actId="478"/>
          <ac:graphicFrameMkLst>
            <pc:docMk/>
            <pc:sldMk cId="3743516077" sldId="265"/>
            <ac:graphicFrameMk id="17" creationId="{7D4A7A99-C1D0-5744-555E-2A1B1C394685}"/>
          </ac:graphicFrameMkLst>
        </pc:graphicFrameChg>
        <pc:graphicFrameChg chg="add mod">
          <ac:chgData name="Sasidaran, Harish" userId="d5f3619d-674a-469a-b406-b6c5f77b73ae" providerId="ADAL" clId="{9AAC9AE0-6075-4C9E-A5A1-2617D28732F4}" dt="2023-04-16T01:29:04.870" v="1355" actId="1076"/>
          <ac:graphicFrameMkLst>
            <pc:docMk/>
            <pc:sldMk cId="3743516077" sldId="265"/>
            <ac:graphicFrameMk id="18" creationId="{082FA2BC-9476-4833-B677-3B98B02E5403}"/>
          </ac:graphicFrameMkLst>
        </pc:graphicFrameChg>
        <pc:graphicFrameChg chg="add del mod">
          <ac:chgData name="Sasidaran, Harish" userId="d5f3619d-674a-469a-b406-b6c5f77b73ae" providerId="ADAL" clId="{9AAC9AE0-6075-4C9E-A5A1-2617D28732F4}" dt="2023-04-20T20:46:33.091" v="2507" actId="478"/>
          <ac:graphicFrameMkLst>
            <pc:docMk/>
            <pc:sldMk cId="3743516077" sldId="265"/>
            <ac:graphicFrameMk id="19" creationId="{BA91F687-61A3-4730-BEC4-2040203A9260}"/>
          </ac:graphicFrameMkLst>
        </pc:graphicFrameChg>
        <pc:picChg chg="del mod">
          <ac:chgData name="Sasidaran, Harish" userId="d5f3619d-674a-469a-b406-b6c5f77b73ae" providerId="ADAL" clId="{9AAC9AE0-6075-4C9E-A5A1-2617D28732F4}" dt="2023-04-16T00:27:39.525" v="1291" actId="478"/>
          <ac:picMkLst>
            <pc:docMk/>
            <pc:sldMk cId="3743516077" sldId="265"/>
            <ac:picMk id="4" creationId="{76421BBD-BCE3-A702-DC1E-73A9A971B1F6}"/>
          </ac:picMkLst>
        </pc:picChg>
        <pc:picChg chg="del">
          <ac:chgData name="Sasidaran, Harish" userId="d5f3619d-674a-469a-b406-b6c5f77b73ae" providerId="ADAL" clId="{9AAC9AE0-6075-4C9E-A5A1-2617D28732F4}" dt="2023-04-15T23:45:20.161" v="1187" actId="478"/>
          <ac:picMkLst>
            <pc:docMk/>
            <pc:sldMk cId="3743516077" sldId="265"/>
            <ac:picMk id="5" creationId="{64BB9B3E-1360-702B-7600-6F520577FAA3}"/>
          </ac:picMkLst>
        </pc:picChg>
        <pc:picChg chg="add mod">
          <ac:chgData name="Sasidaran, Harish" userId="d5f3619d-674a-469a-b406-b6c5f77b73ae" providerId="ADAL" clId="{9AAC9AE0-6075-4C9E-A5A1-2617D28732F4}" dt="2023-04-16T01:57:19.775" v="1847" actId="1076"/>
          <ac:picMkLst>
            <pc:docMk/>
            <pc:sldMk cId="3743516077" sldId="265"/>
            <ac:picMk id="20" creationId="{BBC6486E-F4A5-504B-FC39-BE5FCF4C53B9}"/>
          </ac:picMkLst>
        </pc:picChg>
        <pc:cxnChg chg="add del mod ord topLvl">
          <ac:chgData name="Sasidaran, Harish" userId="d5f3619d-674a-469a-b406-b6c5f77b73ae" providerId="ADAL" clId="{9AAC9AE0-6075-4C9E-A5A1-2617D28732F4}" dt="2023-04-16T03:44:06.596" v="2472" actId="1076"/>
          <ac:cxnSpMkLst>
            <pc:docMk/>
            <pc:sldMk cId="3743516077" sldId="265"/>
            <ac:cxnSpMk id="8" creationId="{F09493D1-9C28-9BA6-5B98-DFC7577D07E9}"/>
          </ac:cxnSpMkLst>
        </pc:cxnChg>
      </pc:sldChg>
      <pc:sldChg chg="addSp delSp modSp mod modNotesTx">
        <pc:chgData name="Sasidaran, Harish" userId="d5f3619d-674a-469a-b406-b6c5f77b73ae" providerId="ADAL" clId="{9AAC9AE0-6075-4C9E-A5A1-2617D28732F4}" dt="2023-04-16T03:41:09.776" v="2461"/>
        <pc:sldMkLst>
          <pc:docMk/>
          <pc:sldMk cId="606000377" sldId="267"/>
        </pc:sldMkLst>
        <pc:spChg chg="mod">
          <ac:chgData name="Sasidaran, Harish" userId="d5f3619d-674a-469a-b406-b6c5f77b73ae" providerId="ADAL" clId="{9AAC9AE0-6075-4C9E-A5A1-2617D28732F4}" dt="2023-04-16T03:41:09.776" v="2461"/>
          <ac:spMkLst>
            <pc:docMk/>
            <pc:sldMk cId="606000377" sldId="267"/>
            <ac:spMk id="2" creationId="{5BC8F332-30F8-FE30-909C-B797703A9CA3}"/>
          </ac:spMkLst>
        </pc:spChg>
        <pc:spChg chg="mod">
          <ac:chgData name="Sasidaran, Harish" userId="d5f3619d-674a-469a-b406-b6c5f77b73ae" providerId="ADAL" clId="{9AAC9AE0-6075-4C9E-A5A1-2617D28732F4}" dt="2023-04-16T02:39:26.212" v="2237" actId="1076"/>
          <ac:spMkLst>
            <pc:docMk/>
            <pc:sldMk cId="606000377" sldId="267"/>
            <ac:spMk id="3" creationId="{928D1825-3774-49E8-2FA3-834896D125B8}"/>
          </ac:spMkLst>
        </pc:spChg>
        <pc:spChg chg="add mod">
          <ac:chgData name="Sasidaran, Harish" userId="d5f3619d-674a-469a-b406-b6c5f77b73ae" providerId="ADAL" clId="{9AAC9AE0-6075-4C9E-A5A1-2617D28732F4}" dt="2023-04-16T02:32:53.966" v="2172" actId="1076"/>
          <ac:spMkLst>
            <pc:docMk/>
            <pc:sldMk cId="606000377" sldId="267"/>
            <ac:spMk id="5" creationId="{153E9783-6C84-F0C2-18D1-D8B278237168}"/>
          </ac:spMkLst>
        </pc:spChg>
        <pc:spChg chg="mod">
          <ac:chgData name="Sasidaran, Harish" userId="d5f3619d-674a-469a-b406-b6c5f77b73ae" providerId="ADAL" clId="{9AAC9AE0-6075-4C9E-A5A1-2617D28732F4}" dt="2023-04-16T02:22:26.295" v="2110" actId="122"/>
          <ac:spMkLst>
            <pc:docMk/>
            <pc:sldMk cId="606000377" sldId="267"/>
            <ac:spMk id="7" creationId="{80FD00C7-9797-6967-689F-B33203E71EBC}"/>
          </ac:spMkLst>
        </pc:spChg>
        <pc:spChg chg="add mod">
          <ac:chgData name="Sasidaran, Harish" userId="d5f3619d-674a-469a-b406-b6c5f77b73ae" providerId="ADAL" clId="{9AAC9AE0-6075-4C9E-A5A1-2617D28732F4}" dt="2023-04-16T02:31:57.974" v="2161" actId="1076"/>
          <ac:spMkLst>
            <pc:docMk/>
            <pc:sldMk cId="606000377" sldId="267"/>
            <ac:spMk id="9" creationId="{47F31FDB-5F2C-002F-DCC7-0F3B34BE3BF8}"/>
          </ac:spMkLst>
        </pc:spChg>
        <pc:spChg chg="add mod">
          <ac:chgData name="Sasidaran, Harish" userId="d5f3619d-674a-469a-b406-b6c5f77b73ae" providerId="ADAL" clId="{9AAC9AE0-6075-4C9E-A5A1-2617D28732F4}" dt="2023-04-16T02:32:08.078" v="2165" actId="1076"/>
          <ac:spMkLst>
            <pc:docMk/>
            <pc:sldMk cId="606000377" sldId="267"/>
            <ac:spMk id="10" creationId="{6257DE49-EF38-61EE-1C69-2293CD1BE61F}"/>
          </ac:spMkLst>
        </pc:spChg>
        <pc:spChg chg="add mod">
          <ac:chgData name="Sasidaran, Harish" userId="d5f3619d-674a-469a-b406-b6c5f77b73ae" providerId="ADAL" clId="{9AAC9AE0-6075-4C9E-A5A1-2617D28732F4}" dt="2023-04-16T02:32:01.830" v="2163" actId="1076"/>
          <ac:spMkLst>
            <pc:docMk/>
            <pc:sldMk cId="606000377" sldId="267"/>
            <ac:spMk id="12" creationId="{E5EDB98A-4B56-BB62-8839-69058E7D7E61}"/>
          </ac:spMkLst>
        </pc:spChg>
        <pc:spChg chg="add mod">
          <ac:chgData name="Sasidaran, Harish" userId="d5f3619d-674a-469a-b406-b6c5f77b73ae" providerId="ADAL" clId="{9AAC9AE0-6075-4C9E-A5A1-2617D28732F4}" dt="2023-04-16T02:33:05.231" v="2173" actId="1076"/>
          <ac:spMkLst>
            <pc:docMk/>
            <pc:sldMk cId="606000377" sldId="267"/>
            <ac:spMk id="14" creationId="{7604C08E-D5AB-35AC-0CC1-E96C46CFF35D}"/>
          </ac:spMkLst>
        </pc:spChg>
        <pc:spChg chg="add del">
          <ac:chgData name="Sasidaran, Harish" userId="d5f3619d-674a-469a-b406-b6c5f77b73ae" providerId="ADAL" clId="{9AAC9AE0-6075-4C9E-A5A1-2617D28732F4}" dt="2023-04-16T01:47:51.272" v="1722" actId="22"/>
          <ac:spMkLst>
            <pc:docMk/>
            <pc:sldMk cId="606000377" sldId="267"/>
            <ac:spMk id="15" creationId="{C4E41B70-C9EE-EA1B-FCEB-DA79BD5A24EB}"/>
          </ac:spMkLst>
        </pc:spChg>
        <pc:spChg chg="mod">
          <ac:chgData name="Sasidaran, Harish" userId="d5f3619d-674a-469a-b406-b6c5f77b73ae" providerId="ADAL" clId="{9AAC9AE0-6075-4C9E-A5A1-2617D28732F4}" dt="2023-04-16T02:35:49.687" v="2200" actId="1076"/>
          <ac:spMkLst>
            <pc:docMk/>
            <pc:sldMk cId="606000377" sldId="267"/>
            <ac:spMk id="17" creationId="{6E67C658-B889-929B-91DA-FD9D71B02FEE}"/>
          </ac:spMkLst>
        </pc:spChg>
        <pc:spChg chg="mod">
          <ac:chgData name="Sasidaran, Harish" userId="d5f3619d-674a-469a-b406-b6c5f77b73ae" providerId="ADAL" clId="{9AAC9AE0-6075-4C9E-A5A1-2617D28732F4}" dt="2023-04-16T02:35:16.003" v="2194" actId="1076"/>
          <ac:spMkLst>
            <pc:docMk/>
            <pc:sldMk cId="606000377" sldId="267"/>
            <ac:spMk id="18" creationId="{CFD5AE5B-7EE6-0861-72C1-300E2305E694}"/>
          </ac:spMkLst>
        </pc:spChg>
        <pc:spChg chg="mod">
          <ac:chgData name="Sasidaran, Harish" userId="d5f3619d-674a-469a-b406-b6c5f77b73ae" providerId="ADAL" clId="{9AAC9AE0-6075-4C9E-A5A1-2617D28732F4}" dt="2023-04-16T02:35:21.904" v="2196" actId="1076"/>
          <ac:spMkLst>
            <pc:docMk/>
            <pc:sldMk cId="606000377" sldId="267"/>
            <ac:spMk id="19" creationId="{E6A0B8B4-7CF2-451F-7441-ABA9C2020E29}"/>
          </ac:spMkLst>
        </pc:spChg>
        <pc:spChg chg="mod">
          <ac:chgData name="Sasidaran, Harish" userId="d5f3619d-674a-469a-b406-b6c5f77b73ae" providerId="ADAL" clId="{9AAC9AE0-6075-4C9E-A5A1-2617D28732F4}" dt="2023-04-16T02:35:11.481" v="2192" actId="1076"/>
          <ac:spMkLst>
            <pc:docMk/>
            <pc:sldMk cId="606000377" sldId="267"/>
            <ac:spMk id="20" creationId="{F960DB50-6591-5B16-10EA-25209372E75E}"/>
          </ac:spMkLst>
        </pc:spChg>
        <pc:spChg chg="mod">
          <ac:chgData name="Sasidaran, Harish" userId="d5f3619d-674a-469a-b406-b6c5f77b73ae" providerId="ADAL" clId="{9AAC9AE0-6075-4C9E-A5A1-2617D28732F4}" dt="2023-04-16T02:35:54.484" v="2201" actId="1076"/>
          <ac:spMkLst>
            <pc:docMk/>
            <pc:sldMk cId="606000377" sldId="267"/>
            <ac:spMk id="21" creationId="{C61D3139-B07D-0764-C9ED-49341642AF85}"/>
          </ac:spMkLst>
        </pc:spChg>
        <pc:spChg chg="add mod">
          <ac:chgData name="Sasidaran, Harish" userId="d5f3619d-674a-469a-b406-b6c5f77b73ae" providerId="ADAL" clId="{9AAC9AE0-6075-4C9E-A5A1-2617D28732F4}" dt="2023-04-16T02:35:27.774" v="2198" actId="1076"/>
          <ac:spMkLst>
            <pc:docMk/>
            <pc:sldMk cId="606000377" sldId="267"/>
            <ac:spMk id="22" creationId="{C7320382-D77E-33C8-194C-4A284A023F90}"/>
          </ac:spMkLst>
        </pc:spChg>
        <pc:spChg chg="mod">
          <ac:chgData name="Sasidaran, Harish" userId="d5f3619d-674a-469a-b406-b6c5f77b73ae" providerId="ADAL" clId="{9AAC9AE0-6075-4C9E-A5A1-2617D28732F4}" dt="2023-04-16T02:36:22.479" v="2205" actId="1076"/>
          <ac:spMkLst>
            <pc:docMk/>
            <pc:sldMk cId="606000377" sldId="267"/>
            <ac:spMk id="26" creationId="{DE76BA4F-05C8-AAFD-DB12-728378976761}"/>
          </ac:spMkLst>
        </pc:spChg>
        <pc:spChg chg="mod">
          <ac:chgData name="Sasidaran, Harish" userId="d5f3619d-674a-469a-b406-b6c5f77b73ae" providerId="ADAL" clId="{9AAC9AE0-6075-4C9E-A5A1-2617D28732F4}" dt="2023-04-16T02:36:11.862" v="2202" actId="1076"/>
          <ac:spMkLst>
            <pc:docMk/>
            <pc:sldMk cId="606000377" sldId="267"/>
            <ac:spMk id="27" creationId="{B14E01C9-55AD-BFBC-995B-F628F1010EFE}"/>
          </ac:spMkLst>
        </pc:spChg>
        <pc:spChg chg="mod">
          <ac:chgData name="Sasidaran, Harish" userId="d5f3619d-674a-469a-b406-b6c5f77b73ae" providerId="ADAL" clId="{9AAC9AE0-6075-4C9E-A5A1-2617D28732F4}" dt="2023-04-16T02:37:04.379" v="2214" actId="14100"/>
          <ac:spMkLst>
            <pc:docMk/>
            <pc:sldMk cId="606000377" sldId="267"/>
            <ac:spMk id="28" creationId="{0337D8F0-887E-CA96-420F-735EDAB4D3BE}"/>
          </ac:spMkLst>
        </pc:spChg>
        <pc:spChg chg="mod">
          <ac:chgData name="Sasidaran, Harish" userId="d5f3619d-674a-469a-b406-b6c5f77b73ae" providerId="ADAL" clId="{9AAC9AE0-6075-4C9E-A5A1-2617D28732F4}" dt="2023-04-16T02:36:28.346" v="2206" actId="1076"/>
          <ac:spMkLst>
            <pc:docMk/>
            <pc:sldMk cId="606000377" sldId="267"/>
            <ac:spMk id="29" creationId="{6E3CA0B5-842A-F1F4-BDD0-B9C5EC518159}"/>
          </ac:spMkLst>
        </pc:spChg>
        <pc:spChg chg="mod">
          <ac:chgData name="Sasidaran, Harish" userId="d5f3619d-674a-469a-b406-b6c5f77b73ae" providerId="ADAL" clId="{9AAC9AE0-6075-4C9E-A5A1-2617D28732F4}" dt="2023-04-16T02:36:38.133" v="2207" actId="1076"/>
          <ac:spMkLst>
            <pc:docMk/>
            <pc:sldMk cId="606000377" sldId="267"/>
            <ac:spMk id="30" creationId="{CC800C7C-8094-C885-CB12-81246F99F89B}"/>
          </ac:spMkLst>
        </pc:spChg>
        <pc:spChg chg="mod">
          <ac:chgData name="Sasidaran, Harish" userId="d5f3619d-674a-469a-b406-b6c5f77b73ae" providerId="ADAL" clId="{9AAC9AE0-6075-4C9E-A5A1-2617D28732F4}" dt="2023-04-16T02:36:15.964" v="2203" actId="1076"/>
          <ac:spMkLst>
            <pc:docMk/>
            <pc:sldMk cId="606000377" sldId="267"/>
            <ac:spMk id="31" creationId="{B5445990-6DA3-2EB1-3FA6-FF86581FE59A}"/>
          </ac:spMkLst>
        </pc:spChg>
        <pc:spChg chg="add del">
          <ac:chgData name="Sasidaran, Harish" userId="d5f3619d-674a-469a-b406-b6c5f77b73ae" providerId="ADAL" clId="{9AAC9AE0-6075-4C9E-A5A1-2617D28732F4}" dt="2023-04-16T02:36:50.793" v="2210" actId="22"/>
          <ac:spMkLst>
            <pc:docMk/>
            <pc:sldMk cId="606000377" sldId="267"/>
            <ac:spMk id="44" creationId="{ED4519ED-739A-FDC4-A301-FB5A7F45F02A}"/>
          </ac:spMkLst>
        </pc:spChg>
        <pc:spChg chg="add mod">
          <ac:chgData name="Sasidaran, Harish" userId="d5f3619d-674a-469a-b406-b6c5f77b73ae" providerId="ADAL" clId="{9AAC9AE0-6075-4C9E-A5A1-2617D28732F4}" dt="2023-04-16T02:37:00.879" v="2213" actId="1076"/>
          <ac:spMkLst>
            <pc:docMk/>
            <pc:sldMk cId="606000377" sldId="267"/>
            <ac:spMk id="45" creationId="{F3EF97C4-C9C7-CA3C-81D4-2140EA2B0BF0}"/>
          </ac:spMkLst>
        </pc:spChg>
        <pc:spChg chg="del mod">
          <ac:chgData name="Sasidaran, Harish" userId="d5f3619d-674a-469a-b406-b6c5f77b73ae" providerId="ADAL" clId="{9AAC9AE0-6075-4C9E-A5A1-2617D28732F4}" dt="2023-04-16T02:48:35.214" v="2298" actId="478"/>
          <ac:spMkLst>
            <pc:docMk/>
            <pc:sldMk cId="606000377" sldId="267"/>
            <ac:spMk id="47" creationId="{0DBC0625-4A10-027A-BCC6-95A724AB0DD1}"/>
          </ac:spMkLst>
        </pc:spChg>
        <pc:spChg chg="del mod">
          <ac:chgData name="Sasidaran, Harish" userId="d5f3619d-674a-469a-b406-b6c5f77b73ae" providerId="ADAL" clId="{9AAC9AE0-6075-4C9E-A5A1-2617D28732F4}" dt="2023-04-16T02:48:39.682" v="2299" actId="478"/>
          <ac:spMkLst>
            <pc:docMk/>
            <pc:sldMk cId="606000377" sldId="267"/>
            <ac:spMk id="48" creationId="{C6C32FB1-D4AB-6C73-3FF2-C385C478A8D0}"/>
          </ac:spMkLst>
        </pc:spChg>
        <pc:spChg chg="mod">
          <ac:chgData name="Sasidaran, Harish" userId="d5f3619d-674a-469a-b406-b6c5f77b73ae" providerId="ADAL" clId="{9AAC9AE0-6075-4C9E-A5A1-2617D28732F4}" dt="2023-04-16T02:48:17.415" v="2294"/>
          <ac:spMkLst>
            <pc:docMk/>
            <pc:sldMk cId="606000377" sldId="267"/>
            <ac:spMk id="49" creationId="{FA2682DC-3223-D2B4-654D-CEB455A60BDB}"/>
          </ac:spMkLst>
        </pc:spChg>
        <pc:spChg chg="mod">
          <ac:chgData name="Sasidaran, Harish" userId="d5f3619d-674a-469a-b406-b6c5f77b73ae" providerId="ADAL" clId="{9AAC9AE0-6075-4C9E-A5A1-2617D28732F4}" dt="2023-04-16T02:48:17.415" v="2294"/>
          <ac:spMkLst>
            <pc:docMk/>
            <pc:sldMk cId="606000377" sldId="267"/>
            <ac:spMk id="50" creationId="{94E17264-FF6B-AAEC-99B7-7D4BEA3AD946}"/>
          </ac:spMkLst>
        </pc:spChg>
        <pc:spChg chg="mod">
          <ac:chgData name="Sasidaran, Harish" userId="d5f3619d-674a-469a-b406-b6c5f77b73ae" providerId="ADAL" clId="{9AAC9AE0-6075-4C9E-A5A1-2617D28732F4}" dt="2023-04-16T02:48:54.731" v="2301" actId="1076"/>
          <ac:spMkLst>
            <pc:docMk/>
            <pc:sldMk cId="606000377" sldId="267"/>
            <ac:spMk id="51" creationId="{F26E2B2B-D935-A428-F38A-E7FFD6F00E58}"/>
          </ac:spMkLst>
        </pc:spChg>
        <pc:spChg chg="add mod">
          <ac:chgData name="Sasidaran, Harish" userId="d5f3619d-674a-469a-b406-b6c5f77b73ae" providerId="ADAL" clId="{9AAC9AE0-6075-4C9E-A5A1-2617D28732F4}" dt="2023-04-16T02:49:06.573" v="2304" actId="164"/>
          <ac:spMkLst>
            <pc:docMk/>
            <pc:sldMk cId="606000377" sldId="267"/>
            <ac:spMk id="52" creationId="{A3CE31D5-910C-5617-473F-FDE5BEF2C1B0}"/>
          </ac:spMkLst>
        </pc:spChg>
        <pc:grpChg chg="add mod">
          <ac:chgData name="Sasidaran, Harish" userId="d5f3619d-674a-469a-b406-b6c5f77b73ae" providerId="ADAL" clId="{9AAC9AE0-6075-4C9E-A5A1-2617D28732F4}" dt="2023-04-16T02:34:36.183" v="2187" actId="1076"/>
          <ac:grpSpMkLst>
            <pc:docMk/>
            <pc:sldMk cId="606000377" sldId="267"/>
            <ac:grpSpMk id="8" creationId="{37DD9458-1256-6EF0-E03B-F5606280364D}"/>
          </ac:grpSpMkLst>
        </pc:grpChg>
        <pc:grpChg chg="add mod">
          <ac:chgData name="Sasidaran, Harish" userId="d5f3619d-674a-469a-b406-b6c5f77b73ae" providerId="ADAL" clId="{9AAC9AE0-6075-4C9E-A5A1-2617D28732F4}" dt="2023-04-16T01:52:16.620" v="1768" actId="164"/>
          <ac:grpSpMkLst>
            <pc:docMk/>
            <pc:sldMk cId="606000377" sldId="267"/>
            <ac:grpSpMk id="16" creationId="{BD213DDD-6FB8-F8E2-BB4D-64B02F8DDF46}"/>
          </ac:grpSpMkLst>
        </pc:grpChg>
        <pc:grpChg chg="add mod">
          <ac:chgData name="Sasidaran, Harish" userId="d5f3619d-674a-469a-b406-b6c5f77b73ae" providerId="ADAL" clId="{9AAC9AE0-6075-4C9E-A5A1-2617D28732F4}" dt="2023-04-16T02:35:45.548" v="2199" actId="1076"/>
          <ac:grpSpMkLst>
            <pc:docMk/>
            <pc:sldMk cId="606000377" sldId="267"/>
            <ac:grpSpMk id="23" creationId="{321A9CEA-FD86-2ED5-DDF4-64E589D2A10A}"/>
          </ac:grpSpMkLst>
        </pc:grpChg>
        <pc:grpChg chg="add mod">
          <ac:chgData name="Sasidaran, Harish" userId="d5f3619d-674a-469a-b406-b6c5f77b73ae" providerId="ADAL" clId="{9AAC9AE0-6075-4C9E-A5A1-2617D28732F4}" dt="2023-04-16T01:52:28.997" v="1770" actId="1076"/>
          <ac:grpSpMkLst>
            <pc:docMk/>
            <pc:sldMk cId="606000377" sldId="267"/>
            <ac:grpSpMk id="24" creationId="{63CF649B-4680-AFDF-E1AA-8415D0106908}"/>
          </ac:grpSpMkLst>
        </pc:grpChg>
        <pc:grpChg chg="mod">
          <ac:chgData name="Sasidaran, Harish" userId="d5f3619d-674a-469a-b406-b6c5f77b73ae" providerId="ADAL" clId="{9AAC9AE0-6075-4C9E-A5A1-2617D28732F4}" dt="2023-04-16T01:52:25.278" v="1769"/>
          <ac:grpSpMkLst>
            <pc:docMk/>
            <pc:sldMk cId="606000377" sldId="267"/>
            <ac:grpSpMk id="25" creationId="{F92CFEB4-F430-2904-6F78-6AF517DB9C05}"/>
          </ac:grpSpMkLst>
        </pc:grpChg>
        <pc:grpChg chg="add mod">
          <ac:chgData name="Sasidaran, Harish" userId="d5f3619d-674a-469a-b406-b6c5f77b73ae" providerId="ADAL" clId="{9AAC9AE0-6075-4C9E-A5A1-2617D28732F4}" dt="2023-04-16T02:28:52.137" v="2133" actId="1076"/>
          <ac:grpSpMkLst>
            <pc:docMk/>
            <pc:sldMk cId="606000377" sldId="267"/>
            <ac:grpSpMk id="32" creationId="{CD76A4AE-D6E8-96C8-2F24-A50E440F032C}"/>
          </ac:grpSpMkLst>
        </pc:grpChg>
        <pc:grpChg chg="add mod">
          <ac:chgData name="Sasidaran, Harish" userId="d5f3619d-674a-469a-b406-b6c5f77b73ae" providerId="ADAL" clId="{9AAC9AE0-6075-4C9E-A5A1-2617D28732F4}" dt="2023-04-16T02:49:06.573" v="2304" actId="164"/>
          <ac:grpSpMkLst>
            <pc:docMk/>
            <pc:sldMk cId="606000377" sldId="267"/>
            <ac:grpSpMk id="46" creationId="{72A89B93-B13C-1FC5-E85A-17547C7FE393}"/>
          </ac:grpSpMkLst>
        </pc:grpChg>
        <pc:grpChg chg="add mod">
          <ac:chgData name="Sasidaran, Harish" userId="d5f3619d-674a-469a-b406-b6c5f77b73ae" providerId="ADAL" clId="{9AAC9AE0-6075-4C9E-A5A1-2617D28732F4}" dt="2023-04-16T02:49:06.573" v="2304" actId="164"/>
          <ac:grpSpMkLst>
            <pc:docMk/>
            <pc:sldMk cId="606000377" sldId="267"/>
            <ac:grpSpMk id="53" creationId="{5FC4310E-B091-F6DA-7063-9412AE07899D}"/>
          </ac:grpSpMkLst>
        </pc:grpChg>
        <pc:graphicFrameChg chg="add del mod modGraphic">
          <ac:chgData name="Sasidaran, Harish" userId="d5f3619d-674a-469a-b406-b6c5f77b73ae" providerId="ADAL" clId="{9AAC9AE0-6075-4C9E-A5A1-2617D28732F4}" dt="2023-04-16T02:39:15.698" v="2232" actId="478"/>
          <ac:graphicFrameMkLst>
            <pc:docMk/>
            <pc:sldMk cId="606000377" sldId="267"/>
            <ac:graphicFrameMk id="4" creationId="{ED0989A9-9A0C-6075-BE3C-0FFA37501ADD}"/>
          </ac:graphicFrameMkLst>
        </pc:graphicFrameChg>
        <pc:graphicFrameChg chg="mod">
          <ac:chgData name="Sasidaran, Harish" userId="d5f3619d-674a-469a-b406-b6c5f77b73ae" providerId="ADAL" clId="{9AAC9AE0-6075-4C9E-A5A1-2617D28732F4}" dt="2023-04-16T02:39:28.803" v="2238" actId="1076"/>
          <ac:graphicFrameMkLst>
            <pc:docMk/>
            <pc:sldMk cId="606000377" sldId="267"/>
            <ac:graphicFrameMk id="11" creationId="{84EF7E6A-C163-9A57-941A-A4CFD454B474}"/>
          </ac:graphicFrameMkLst>
        </pc:graphicFrameChg>
        <pc:graphicFrameChg chg="del mod">
          <ac:chgData name="Sasidaran, Harish" userId="d5f3619d-674a-469a-b406-b6c5f77b73ae" providerId="ADAL" clId="{9AAC9AE0-6075-4C9E-A5A1-2617D28732F4}" dt="2023-04-16T01:53:01.500" v="1776" actId="478"/>
          <ac:graphicFrameMkLst>
            <pc:docMk/>
            <pc:sldMk cId="606000377" sldId="267"/>
            <ac:graphicFrameMk id="13" creationId="{2636CB56-D2F4-1E0F-F007-1CDADCA9D6B7}"/>
          </ac:graphicFrameMkLst>
        </pc:graphicFrameChg>
        <pc:graphicFrameChg chg="add del mod">
          <ac:chgData name="Sasidaran, Harish" userId="d5f3619d-674a-469a-b406-b6c5f77b73ae" providerId="ADAL" clId="{9AAC9AE0-6075-4C9E-A5A1-2617D28732F4}" dt="2023-04-16T02:21:49.197" v="2104"/>
          <ac:graphicFrameMkLst>
            <pc:docMk/>
            <pc:sldMk cId="606000377" sldId="267"/>
            <ac:graphicFrameMk id="37" creationId="{3F22A5FF-1413-0E3B-3196-4689E96A5A04}"/>
          </ac:graphicFrameMkLst>
        </pc:graphicFrameChg>
        <pc:graphicFrameChg chg="add del mod">
          <ac:chgData name="Sasidaran, Harish" userId="d5f3619d-674a-469a-b406-b6c5f77b73ae" providerId="ADAL" clId="{9AAC9AE0-6075-4C9E-A5A1-2617D28732F4}" dt="2023-04-16T02:22:09.059" v="2107" actId="478"/>
          <ac:graphicFrameMkLst>
            <pc:docMk/>
            <pc:sldMk cId="606000377" sldId="267"/>
            <ac:graphicFrameMk id="38" creationId="{408A3C2D-96BE-93AC-EF9B-7ACC3AA04697}"/>
          </ac:graphicFrameMkLst>
        </pc:graphicFrameChg>
        <pc:graphicFrameChg chg="add mod ord modGraphic">
          <ac:chgData name="Sasidaran, Harish" userId="d5f3619d-674a-469a-b406-b6c5f77b73ae" providerId="ADAL" clId="{9AAC9AE0-6075-4C9E-A5A1-2617D28732F4}" dt="2023-04-16T02:47:54.216" v="2293" actId="20577"/>
          <ac:graphicFrameMkLst>
            <pc:docMk/>
            <pc:sldMk cId="606000377" sldId="267"/>
            <ac:graphicFrameMk id="39" creationId="{686918CA-EFA4-5D83-F1C4-600F92BC4C06}"/>
          </ac:graphicFrameMkLst>
        </pc:graphicFrameChg>
        <pc:picChg chg="mod">
          <ac:chgData name="Sasidaran, Harish" userId="d5f3619d-674a-469a-b406-b6c5f77b73ae" providerId="ADAL" clId="{9AAC9AE0-6075-4C9E-A5A1-2617D28732F4}" dt="2023-04-16T02:30:36.736" v="2143" actId="14100"/>
          <ac:picMkLst>
            <pc:docMk/>
            <pc:sldMk cId="606000377" sldId="267"/>
            <ac:picMk id="33" creationId="{0F2B0F5F-6A61-6FE0-0650-8D16471CCE18}"/>
          </ac:picMkLst>
        </pc:picChg>
        <pc:picChg chg="mod">
          <ac:chgData name="Sasidaran, Harish" userId="d5f3619d-674a-469a-b406-b6c5f77b73ae" providerId="ADAL" clId="{9AAC9AE0-6075-4C9E-A5A1-2617D28732F4}" dt="2023-04-16T02:28:55.602" v="2134" actId="14100"/>
          <ac:picMkLst>
            <pc:docMk/>
            <pc:sldMk cId="606000377" sldId="267"/>
            <ac:picMk id="34" creationId="{E18C5CE1-5B6D-BBB6-C9BD-A2B240EA312C}"/>
          </ac:picMkLst>
        </pc:picChg>
        <pc:picChg chg="del mod">
          <ac:chgData name="Sasidaran, Harish" userId="d5f3619d-674a-469a-b406-b6c5f77b73ae" providerId="ADAL" clId="{9AAC9AE0-6075-4C9E-A5A1-2617D28732F4}" dt="2023-04-16T01:54:24.632" v="1788" actId="478"/>
          <ac:picMkLst>
            <pc:docMk/>
            <pc:sldMk cId="606000377" sldId="267"/>
            <ac:picMk id="35" creationId="{3E10A81C-56F2-B06E-7BD2-7E31F2194DE0}"/>
          </ac:picMkLst>
        </pc:picChg>
        <pc:picChg chg="mod">
          <ac:chgData name="Sasidaran, Harish" userId="d5f3619d-674a-469a-b406-b6c5f77b73ae" providerId="ADAL" clId="{9AAC9AE0-6075-4C9E-A5A1-2617D28732F4}" dt="2023-04-16T01:54:22.504" v="1787" actId="1076"/>
          <ac:picMkLst>
            <pc:docMk/>
            <pc:sldMk cId="606000377" sldId="267"/>
            <ac:picMk id="36" creationId="{E27F8470-A67D-3828-5F89-7D4F5737675A}"/>
          </ac:picMkLst>
        </pc:picChg>
        <pc:picChg chg="add mod">
          <ac:chgData name="Sasidaran, Harish" userId="d5f3619d-674a-469a-b406-b6c5f77b73ae" providerId="ADAL" clId="{9AAC9AE0-6075-4C9E-A5A1-2617D28732F4}" dt="2023-04-16T02:30:30.973" v="2142" actId="1076"/>
          <ac:picMkLst>
            <pc:docMk/>
            <pc:sldMk cId="606000377" sldId="267"/>
            <ac:picMk id="41" creationId="{F7EFDC91-F093-B2BF-F8CD-5643B25B1AE1}"/>
          </ac:picMkLst>
        </pc:picChg>
        <pc:picChg chg="add mod">
          <ac:chgData name="Sasidaran, Harish" userId="d5f3619d-674a-469a-b406-b6c5f77b73ae" providerId="ADAL" clId="{9AAC9AE0-6075-4C9E-A5A1-2617D28732F4}" dt="2023-04-16T02:31:03.595" v="2147" actId="1076"/>
          <ac:picMkLst>
            <pc:docMk/>
            <pc:sldMk cId="606000377" sldId="267"/>
            <ac:picMk id="42" creationId="{FE6A0E5C-FABD-7AEE-C937-570A5380AC88}"/>
          </ac:picMkLst>
        </pc:picChg>
      </pc:sldChg>
      <pc:sldChg chg="addSp modSp mod ord modShow">
        <pc:chgData name="Sasidaran, Harish" userId="d5f3619d-674a-469a-b406-b6c5f77b73ae" providerId="ADAL" clId="{9AAC9AE0-6075-4C9E-A5A1-2617D28732F4}" dt="2023-04-16T01:35:52.072" v="1678"/>
        <pc:sldMkLst>
          <pc:docMk/>
          <pc:sldMk cId="1958308513" sldId="271"/>
        </pc:sldMkLst>
        <pc:grpChg chg="add mod">
          <ac:chgData name="Sasidaran, Harish" userId="d5f3619d-674a-469a-b406-b6c5f77b73ae" providerId="ADAL" clId="{9AAC9AE0-6075-4C9E-A5A1-2617D28732F4}" dt="2023-04-15T21:22:39.019" v="906" actId="164"/>
          <ac:grpSpMkLst>
            <pc:docMk/>
            <pc:sldMk cId="1958308513" sldId="271"/>
            <ac:grpSpMk id="3" creationId="{ECE6E86B-FA26-D3E4-204E-731AEACFDF46}"/>
          </ac:grpSpMkLst>
        </pc:grpChg>
        <pc:grpChg chg="mod">
          <ac:chgData name="Sasidaran, Harish" userId="d5f3619d-674a-469a-b406-b6c5f77b73ae" providerId="ADAL" clId="{9AAC9AE0-6075-4C9E-A5A1-2617D28732F4}" dt="2023-04-15T21:22:22.129" v="905" actId="1076"/>
          <ac:grpSpMkLst>
            <pc:docMk/>
            <pc:sldMk cId="1958308513" sldId="271"/>
            <ac:grpSpMk id="27" creationId="{C7AE2030-B03F-DBC4-03EB-8FE685DA8C5E}"/>
          </ac:grpSpMkLst>
        </pc:grpChg>
        <pc:picChg chg="mod">
          <ac:chgData name="Sasidaran, Harish" userId="d5f3619d-674a-469a-b406-b6c5f77b73ae" providerId="ADAL" clId="{9AAC9AE0-6075-4C9E-A5A1-2617D28732F4}" dt="2023-04-15T21:22:39.019" v="906" actId="164"/>
          <ac:picMkLst>
            <pc:docMk/>
            <pc:sldMk cId="1958308513" sldId="271"/>
            <ac:picMk id="6" creationId="{12F065B1-7EC2-DF4C-A1CB-67C82FD1D557}"/>
          </ac:picMkLst>
        </pc:picChg>
        <pc:picChg chg="mod">
          <ac:chgData name="Sasidaran, Harish" userId="d5f3619d-674a-469a-b406-b6c5f77b73ae" providerId="ADAL" clId="{9AAC9AE0-6075-4C9E-A5A1-2617D28732F4}" dt="2023-04-15T21:22:39.019" v="906" actId="164"/>
          <ac:picMkLst>
            <pc:docMk/>
            <pc:sldMk cId="1958308513" sldId="271"/>
            <ac:picMk id="1026" creationId="{1EC9AA76-89D9-F65F-CD13-93E8CA63DF59}"/>
          </ac:picMkLst>
        </pc:picChg>
        <pc:picChg chg="mod">
          <ac:chgData name="Sasidaran, Harish" userId="d5f3619d-674a-469a-b406-b6c5f77b73ae" providerId="ADAL" clId="{9AAC9AE0-6075-4C9E-A5A1-2617D28732F4}" dt="2023-04-15T21:22:39.019" v="906" actId="164"/>
          <ac:picMkLst>
            <pc:docMk/>
            <pc:sldMk cId="1958308513" sldId="271"/>
            <ac:picMk id="1028" creationId="{05EE3D3F-8B80-F7F2-B6C8-33F80B13224F}"/>
          </ac:picMkLst>
        </pc:picChg>
        <pc:picChg chg="mod">
          <ac:chgData name="Sasidaran, Harish" userId="d5f3619d-674a-469a-b406-b6c5f77b73ae" providerId="ADAL" clId="{9AAC9AE0-6075-4C9E-A5A1-2617D28732F4}" dt="2023-04-15T21:22:39.019" v="906" actId="164"/>
          <ac:picMkLst>
            <pc:docMk/>
            <pc:sldMk cId="1958308513" sldId="271"/>
            <ac:picMk id="1030" creationId="{F53211C4-11F4-698F-2545-7FE439BFD625}"/>
          </ac:picMkLst>
        </pc:picChg>
      </pc:sldChg>
      <pc:sldChg chg="addSp delSp modSp add del mod setBg">
        <pc:chgData name="Sasidaran, Harish" userId="d5f3619d-674a-469a-b406-b6c5f77b73ae" providerId="ADAL" clId="{9AAC9AE0-6075-4C9E-A5A1-2617D28732F4}" dt="2023-04-15T22:04:03.241" v="1183" actId="47"/>
        <pc:sldMkLst>
          <pc:docMk/>
          <pc:sldMk cId="3978985302" sldId="276"/>
        </pc:sldMkLst>
        <pc:spChg chg="mod">
          <ac:chgData name="Sasidaran, Harish" userId="d5f3619d-674a-469a-b406-b6c5f77b73ae" providerId="ADAL" clId="{9AAC9AE0-6075-4C9E-A5A1-2617D28732F4}" dt="2023-04-06T19:07:02.902" v="27" actId="20577"/>
          <ac:spMkLst>
            <pc:docMk/>
            <pc:sldMk cId="3978985302" sldId="276"/>
            <ac:spMk id="2" creationId="{366F63B8-2F99-F64D-DEBA-A993DED5CD2A}"/>
          </ac:spMkLst>
        </pc:spChg>
        <pc:spChg chg="add del mod">
          <ac:chgData name="Sasidaran, Harish" userId="d5f3619d-674a-469a-b406-b6c5f77b73ae" providerId="ADAL" clId="{9AAC9AE0-6075-4C9E-A5A1-2617D28732F4}" dt="2023-04-06T19:06:48.459" v="4" actId="478"/>
          <ac:spMkLst>
            <pc:docMk/>
            <pc:sldMk cId="3978985302" sldId="276"/>
            <ac:spMk id="4" creationId="{9A148380-9AAE-D904-FD4F-2A72805263F6}"/>
          </ac:spMkLst>
        </pc:spChg>
        <pc:spChg chg="add del mod">
          <ac:chgData name="Sasidaran, Harish" userId="d5f3619d-674a-469a-b406-b6c5f77b73ae" providerId="ADAL" clId="{9AAC9AE0-6075-4C9E-A5A1-2617D28732F4}" dt="2023-04-06T20:09:49.426" v="43" actId="478"/>
          <ac:spMkLst>
            <pc:docMk/>
            <pc:sldMk cId="3978985302" sldId="276"/>
            <ac:spMk id="7" creationId="{C31B7AFE-1042-E181-DC53-9046BD4987A6}"/>
          </ac:spMkLst>
        </pc:spChg>
        <pc:spChg chg="add mod">
          <ac:chgData name="Sasidaran, Harish" userId="d5f3619d-674a-469a-b406-b6c5f77b73ae" providerId="ADAL" clId="{9AAC9AE0-6075-4C9E-A5A1-2617D28732F4}" dt="2023-04-09T19:06:27.839" v="65" actId="1076"/>
          <ac:spMkLst>
            <pc:docMk/>
            <pc:sldMk cId="3978985302" sldId="276"/>
            <ac:spMk id="30" creationId="{4623E426-260C-045C-FBF5-2A2836B67C49}"/>
          </ac:spMkLst>
        </pc:spChg>
        <pc:spChg chg="mod">
          <ac:chgData name="Sasidaran, Harish" userId="d5f3619d-674a-469a-b406-b6c5f77b73ae" providerId="ADAL" clId="{9AAC9AE0-6075-4C9E-A5A1-2617D28732F4}" dt="2023-04-15T17:48:36.728" v="515" actId="207"/>
          <ac:spMkLst>
            <pc:docMk/>
            <pc:sldMk cId="3978985302" sldId="276"/>
            <ac:spMk id="1025" creationId="{154B3A72-A1D4-D4A5-79BC-93C815C134E4}"/>
          </ac:spMkLst>
        </pc:spChg>
        <pc:spChg chg="mod">
          <ac:chgData name="Sasidaran, Harish" userId="d5f3619d-674a-469a-b406-b6c5f77b73ae" providerId="ADAL" clId="{9AAC9AE0-6075-4C9E-A5A1-2617D28732F4}" dt="2023-04-15T18:20:34.700" v="561" actId="207"/>
          <ac:spMkLst>
            <pc:docMk/>
            <pc:sldMk cId="3978985302" sldId="276"/>
            <ac:spMk id="1031" creationId="{22ED4F36-AC6D-E6CE-F535-9E190E3865E6}"/>
          </ac:spMkLst>
        </pc:spChg>
        <pc:grpChg chg="del">
          <ac:chgData name="Sasidaran, Harish" userId="d5f3619d-674a-469a-b406-b6c5f77b73ae" providerId="ADAL" clId="{9AAC9AE0-6075-4C9E-A5A1-2617D28732F4}" dt="2023-04-06T19:06:37.623" v="2" actId="478"/>
          <ac:grpSpMkLst>
            <pc:docMk/>
            <pc:sldMk cId="3978985302" sldId="276"/>
            <ac:grpSpMk id="21" creationId="{ABE18E5A-9749-4AD7-EC59-9CE07853C591}"/>
          </ac:grpSpMkLst>
        </pc:grpChg>
        <pc:grpChg chg="del">
          <ac:chgData name="Sasidaran, Harish" userId="d5f3619d-674a-469a-b406-b6c5f77b73ae" providerId="ADAL" clId="{9AAC9AE0-6075-4C9E-A5A1-2617D28732F4}" dt="2023-04-06T19:06:37.623" v="2" actId="478"/>
          <ac:grpSpMkLst>
            <pc:docMk/>
            <pc:sldMk cId="3978985302" sldId="276"/>
            <ac:grpSpMk id="27" creationId="{C7AE2030-B03F-DBC4-03EB-8FE685DA8C5E}"/>
          </ac:grpSpMkLst>
        </pc:grpChg>
        <pc:grpChg chg="del">
          <ac:chgData name="Sasidaran, Harish" userId="d5f3619d-674a-469a-b406-b6c5f77b73ae" providerId="ADAL" clId="{9AAC9AE0-6075-4C9E-A5A1-2617D28732F4}" dt="2023-04-06T19:06:37.623" v="2" actId="478"/>
          <ac:grpSpMkLst>
            <pc:docMk/>
            <pc:sldMk cId="3978985302" sldId="276"/>
            <ac:grpSpMk id="33" creationId="{88102CCA-27C6-D253-14CB-54C6EE5C5733}"/>
          </ac:grpSpMkLst>
        </pc:grpChg>
        <pc:grpChg chg="del">
          <ac:chgData name="Sasidaran, Harish" userId="d5f3619d-674a-469a-b406-b6c5f77b73ae" providerId="ADAL" clId="{9AAC9AE0-6075-4C9E-A5A1-2617D28732F4}" dt="2023-04-06T19:06:37.623" v="2" actId="478"/>
          <ac:grpSpMkLst>
            <pc:docMk/>
            <pc:sldMk cId="3978985302" sldId="276"/>
            <ac:grpSpMk id="40" creationId="{039D42C1-6B4A-4B25-E4FF-829CB57A6984}"/>
          </ac:grpSpMkLst>
        </pc:grpChg>
        <pc:grpChg chg="del">
          <ac:chgData name="Sasidaran, Harish" userId="d5f3619d-674a-469a-b406-b6c5f77b73ae" providerId="ADAL" clId="{9AAC9AE0-6075-4C9E-A5A1-2617D28732F4}" dt="2023-04-06T19:06:37.623" v="2" actId="478"/>
          <ac:grpSpMkLst>
            <pc:docMk/>
            <pc:sldMk cId="3978985302" sldId="276"/>
            <ac:grpSpMk id="48" creationId="{25DA24F5-BEDD-BAD8-DC24-869AD388ED74}"/>
          </ac:grpSpMkLst>
        </pc:grpChg>
        <pc:grpChg chg="del">
          <ac:chgData name="Sasidaran, Harish" userId="d5f3619d-674a-469a-b406-b6c5f77b73ae" providerId="ADAL" clId="{9AAC9AE0-6075-4C9E-A5A1-2617D28732F4}" dt="2023-04-06T19:06:37.623" v="2" actId="478"/>
          <ac:grpSpMkLst>
            <pc:docMk/>
            <pc:sldMk cId="3978985302" sldId="276"/>
            <ac:grpSpMk id="49" creationId="{8A6D9E2D-CEFA-C0F6-49F6-EE2088144AF2}"/>
          </ac:grpSpMkLst>
        </pc:grpChg>
        <pc:grpChg chg="mod">
          <ac:chgData name="Sasidaran, Harish" userId="d5f3619d-674a-469a-b406-b6c5f77b73ae" providerId="ADAL" clId="{9AAC9AE0-6075-4C9E-A5A1-2617D28732F4}" dt="2023-04-09T19:05:27.418" v="62" actId="1076"/>
          <ac:grpSpMkLst>
            <pc:docMk/>
            <pc:sldMk cId="3978985302" sldId="276"/>
            <ac:grpSpMk id="1057" creationId="{7C8C1BE6-9E05-B46B-9799-4F05183EEE98}"/>
          </ac:grpSpMkLst>
        </pc:grpChg>
        <pc:graphicFrameChg chg="del">
          <ac:chgData name="Sasidaran, Harish" userId="d5f3619d-674a-469a-b406-b6c5f77b73ae" providerId="ADAL" clId="{9AAC9AE0-6075-4C9E-A5A1-2617D28732F4}" dt="2023-04-06T19:06:32.918" v="1" actId="478"/>
          <ac:graphicFrameMkLst>
            <pc:docMk/>
            <pc:sldMk cId="3978985302" sldId="276"/>
            <ac:graphicFrameMk id="11" creationId="{39199C35-E9DC-63BF-10A9-9CAD74146706}"/>
          </ac:graphicFrameMkLst>
        </pc:graphicFrameChg>
        <pc:picChg chg="add mod">
          <ac:chgData name="Sasidaran, Harish" userId="d5f3619d-674a-469a-b406-b6c5f77b73ae" providerId="ADAL" clId="{9AAC9AE0-6075-4C9E-A5A1-2617D28732F4}" dt="2023-04-10T09:29:39.121" v="138" actId="1076"/>
          <ac:picMkLst>
            <pc:docMk/>
            <pc:sldMk cId="3978985302" sldId="276"/>
            <ac:picMk id="5" creationId="{DE8374AA-4E1D-53EC-CED4-942CEF7F9255}"/>
          </ac:picMkLst>
        </pc:picChg>
        <pc:picChg chg="del">
          <ac:chgData name="Sasidaran, Harish" userId="d5f3619d-674a-469a-b406-b6c5f77b73ae" providerId="ADAL" clId="{9AAC9AE0-6075-4C9E-A5A1-2617D28732F4}" dt="2023-04-06T19:06:37.623" v="2" actId="478"/>
          <ac:picMkLst>
            <pc:docMk/>
            <pc:sldMk cId="3978985302" sldId="276"/>
            <ac:picMk id="6" creationId="{12F065B1-7EC2-DF4C-A1CB-67C82FD1D557}"/>
          </ac:picMkLst>
        </pc:picChg>
        <pc:picChg chg="del">
          <ac:chgData name="Sasidaran, Harish" userId="d5f3619d-674a-469a-b406-b6c5f77b73ae" providerId="ADAL" clId="{9AAC9AE0-6075-4C9E-A5A1-2617D28732F4}" dt="2023-04-06T19:06:45.746" v="3" actId="478"/>
          <ac:picMkLst>
            <pc:docMk/>
            <pc:sldMk cId="3978985302" sldId="276"/>
            <ac:picMk id="8" creationId="{AD13D3AA-FB82-E731-EBB8-F2EB97E4B29E}"/>
          </ac:picMkLst>
        </pc:picChg>
        <pc:picChg chg="del">
          <ac:chgData name="Sasidaran, Harish" userId="d5f3619d-674a-469a-b406-b6c5f77b73ae" providerId="ADAL" clId="{9AAC9AE0-6075-4C9E-A5A1-2617D28732F4}" dt="2023-04-06T19:06:37.623" v="2" actId="478"/>
          <ac:picMkLst>
            <pc:docMk/>
            <pc:sldMk cId="3978985302" sldId="276"/>
            <ac:picMk id="14" creationId="{9A80F9B1-406F-8752-62B2-4FCE58FC0D17}"/>
          </ac:picMkLst>
        </pc:picChg>
        <pc:picChg chg="del">
          <ac:chgData name="Sasidaran, Harish" userId="d5f3619d-674a-469a-b406-b6c5f77b73ae" providerId="ADAL" clId="{9AAC9AE0-6075-4C9E-A5A1-2617D28732F4}" dt="2023-04-06T19:06:37.623" v="2" actId="478"/>
          <ac:picMkLst>
            <pc:docMk/>
            <pc:sldMk cId="3978985302" sldId="276"/>
            <ac:picMk id="17" creationId="{843454BF-EB6B-2BBD-9AF8-F7CD7130891B}"/>
          </ac:picMkLst>
        </pc:picChg>
        <pc:picChg chg="del">
          <ac:chgData name="Sasidaran, Harish" userId="d5f3619d-674a-469a-b406-b6c5f77b73ae" providerId="ADAL" clId="{9AAC9AE0-6075-4C9E-A5A1-2617D28732F4}" dt="2023-04-06T19:06:37.623" v="2" actId="478"/>
          <ac:picMkLst>
            <pc:docMk/>
            <pc:sldMk cId="3978985302" sldId="276"/>
            <ac:picMk id="22" creationId="{530A08B4-EF53-85FE-AB1C-01FCB4F9E232}"/>
          </ac:picMkLst>
        </pc:picChg>
        <pc:picChg chg="del">
          <ac:chgData name="Sasidaran, Harish" userId="d5f3619d-674a-469a-b406-b6c5f77b73ae" providerId="ADAL" clId="{9AAC9AE0-6075-4C9E-A5A1-2617D28732F4}" dt="2023-04-06T19:06:37.623" v="2" actId="478"/>
          <ac:picMkLst>
            <pc:docMk/>
            <pc:sldMk cId="3978985302" sldId="276"/>
            <ac:picMk id="28" creationId="{7AA15490-8214-8E33-4692-CC086EEF87C8}"/>
          </ac:picMkLst>
        </pc:picChg>
        <pc:picChg chg="del">
          <ac:chgData name="Sasidaran, Harish" userId="d5f3619d-674a-469a-b406-b6c5f77b73ae" providerId="ADAL" clId="{9AAC9AE0-6075-4C9E-A5A1-2617D28732F4}" dt="2023-04-06T19:07:29.577" v="28" actId="478"/>
          <ac:picMkLst>
            <pc:docMk/>
            <pc:sldMk cId="3978985302" sldId="276"/>
            <ac:picMk id="31" creationId="{CA9469A7-CE26-763D-BF62-8948E191494D}"/>
          </ac:picMkLst>
        </pc:picChg>
        <pc:picChg chg="del">
          <ac:chgData name="Sasidaran, Harish" userId="d5f3619d-674a-469a-b406-b6c5f77b73ae" providerId="ADAL" clId="{9AAC9AE0-6075-4C9E-A5A1-2617D28732F4}" dt="2023-04-06T19:06:37.623" v="2" actId="478"/>
          <ac:picMkLst>
            <pc:docMk/>
            <pc:sldMk cId="3978985302" sldId="276"/>
            <ac:picMk id="1026" creationId="{1EC9AA76-89D9-F65F-CD13-93E8CA63DF59}"/>
          </ac:picMkLst>
        </pc:picChg>
        <pc:picChg chg="del">
          <ac:chgData name="Sasidaran, Harish" userId="d5f3619d-674a-469a-b406-b6c5f77b73ae" providerId="ADAL" clId="{9AAC9AE0-6075-4C9E-A5A1-2617D28732F4}" dt="2023-04-06T19:06:37.623" v="2" actId="478"/>
          <ac:picMkLst>
            <pc:docMk/>
            <pc:sldMk cId="3978985302" sldId="276"/>
            <ac:picMk id="1028" creationId="{05EE3D3F-8B80-F7F2-B6C8-33F80B13224F}"/>
          </ac:picMkLst>
        </pc:picChg>
        <pc:picChg chg="del">
          <ac:chgData name="Sasidaran, Harish" userId="d5f3619d-674a-469a-b406-b6c5f77b73ae" providerId="ADAL" clId="{9AAC9AE0-6075-4C9E-A5A1-2617D28732F4}" dt="2023-04-06T19:06:37.623" v="2" actId="478"/>
          <ac:picMkLst>
            <pc:docMk/>
            <pc:sldMk cId="3978985302" sldId="276"/>
            <ac:picMk id="1030" creationId="{F53211C4-11F4-698F-2545-7FE439BFD625}"/>
          </ac:picMkLst>
        </pc:picChg>
      </pc:sldChg>
      <pc:sldChg chg="addSp delSp modSp add mod">
        <pc:chgData name="Sasidaran, Harish" userId="d5f3619d-674a-469a-b406-b6c5f77b73ae" providerId="ADAL" clId="{9AAC9AE0-6075-4C9E-A5A1-2617D28732F4}" dt="2023-04-16T03:15:19.574" v="2422" actId="20577"/>
        <pc:sldMkLst>
          <pc:docMk/>
          <pc:sldMk cId="2175661446" sldId="279"/>
        </pc:sldMkLst>
        <pc:spChg chg="del mod">
          <ac:chgData name="Sasidaran, Harish" userId="d5f3619d-674a-469a-b406-b6c5f77b73ae" providerId="ADAL" clId="{9AAC9AE0-6075-4C9E-A5A1-2617D28732F4}" dt="2023-04-10T09:40:18.156" v="183" actId="478"/>
          <ac:spMkLst>
            <pc:docMk/>
            <pc:sldMk cId="2175661446" sldId="279"/>
            <ac:spMk id="2" creationId="{366F63B8-2F99-F64D-DEBA-A993DED5CD2A}"/>
          </ac:spMkLst>
        </pc:spChg>
        <pc:spChg chg="add del mod">
          <ac:chgData name="Sasidaran, Harish" userId="d5f3619d-674a-469a-b406-b6c5f77b73ae" providerId="ADAL" clId="{9AAC9AE0-6075-4C9E-A5A1-2617D28732F4}" dt="2023-04-09T20:36:40.191" v="131"/>
          <ac:spMkLst>
            <pc:docMk/>
            <pc:sldMk cId="2175661446" sldId="279"/>
            <ac:spMk id="4" creationId="{FA7F2CD4-DA9E-2AEA-38E6-6739387D55FF}"/>
          </ac:spMkLst>
        </pc:spChg>
        <pc:spChg chg="add del mod">
          <ac:chgData name="Sasidaran, Harish" userId="d5f3619d-674a-469a-b406-b6c5f77b73ae" providerId="ADAL" clId="{9AAC9AE0-6075-4C9E-A5A1-2617D28732F4}" dt="2023-04-10T09:36:42.680" v="166" actId="478"/>
          <ac:spMkLst>
            <pc:docMk/>
            <pc:sldMk cId="2175661446" sldId="279"/>
            <ac:spMk id="8" creationId="{2CB37A92-0EF0-00C6-F236-19A7D9BB4083}"/>
          </ac:spMkLst>
        </pc:spChg>
        <pc:spChg chg="add del mod">
          <ac:chgData name="Sasidaran, Harish" userId="d5f3619d-674a-469a-b406-b6c5f77b73ae" providerId="ADAL" clId="{9AAC9AE0-6075-4C9E-A5A1-2617D28732F4}" dt="2023-04-10T09:40:30.954" v="185"/>
          <ac:spMkLst>
            <pc:docMk/>
            <pc:sldMk cId="2175661446" sldId="279"/>
            <ac:spMk id="9" creationId="{8193E478-D4FF-E665-D47F-1723D9468271}"/>
          </ac:spMkLst>
        </pc:spChg>
        <pc:spChg chg="add mod">
          <ac:chgData name="Sasidaran, Harish" userId="d5f3619d-674a-469a-b406-b6c5f77b73ae" providerId="ADAL" clId="{9AAC9AE0-6075-4C9E-A5A1-2617D28732F4}" dt="2023-04-15T21:25:25.252" v="932" actId="1076"/>
          <ac:spMkLst>
            <pc:docMk/>
            <pc:sldMk cId="2175661446" sldId="279"/>
            <ac:spMk id="9" creationId="{91E53E83-FE19-8AF6-742E-50D6B4811AD3}"/>
          </ac:spMkLst>
        </pc:spChg>
        <pc:spChg chg="add del mod">
          <ac:chgData name="Sasidaran, Harish" userId="d5f3619d-674a-469a-b406-b6c5f77b73ae" providerId="ADAL" clId="{9AAC9AE0-6075-4C9E-A5A1-2617D28732F4}" dt="2023-04-10T09:40:30.954" v="185"/>
          <ac:spMkLst>
            <pc:docMk/>
            <pc:sldMk cId="2175661446" sldId="279"/>
            <ac:spMk id="11" creationId="{D7C269E4-2C6D-A241-6A76-BF7A5D80B75A}"/>
          </ac:spMkLst>
        </pc:spChg>
        <pc:spChg chg="add del mod">
          <ac:chgData name="Sasidaran, Harish" userId="d5f3619d-674a-469a-b406-b6c5f77b73ae" providerId="ADAL" clId="{9AAC9AE0-6075-4C9E-A5A1-2617D28732F4}" dt="2023-04-15T18:18:54.733" v="545" actId="478"/>
          <ac:spMkLst>
            <pc:docMk/>
            <pc:sldMk cId="2175661446" sldId="279"/>
            <ac:spMk id="12" creationId="{BC653D68-4C88-F293-6338-9AE87CF4DCE9}"/>
          </ac:spMkLst>
        </pc:spChg>
        <pc:spChg chg="add mod ord">
          <ac:chgData name="Sasidaran, Harish" userId="d5f3619d-674a-469a-b406-b6c5f77b73ae" providerId="ADAL" clId="{9AAC9AE0-6075-4C9E-A5A1-2617D28732F4}" dt="2023-04-15T18:21:47.059" v="566" actId="164"/>
          <ac:spMkLst>
            <pc:docMk/>
            <pc:sldMk cId="2175661446" sldId="279"/>
            <ac:spMk id="13" creationId="{8F6287C1-3223-E5CD-C5E5-29E6E5FA949B}"/>
          </ac:spMkLst>
        </pc:spChg>
        <pc:spChg chg="add del mod">
          <ac:chgData name="Sasidaran, Harish" userId="d5f3619d-674a-469a-b406-b6c5f77b73ae" providerId="ADAL" clId="{9AAC9AE0-6075-4C9E-A5A1-2617D28732F4}" dt="2023-04-10T09:40:21.752" v="184" actId="478"/>
          <ac:spMkLst>
            <pc:docMk/>
            <pc:sldMk cId="2175661446" sldId="279"/>
            <ac:spMk id="13" creationId="{C9020F04-128B-44E2-A862-8BE0A9BEED6A}"/>
          </ac:spMkLst>
        </pc:spChg>
        <pc:spChg chg="add mod ord">
          <ac:chgData name="Sasidaran, Harish" userId="d5f3619d-674a-469a-b406-b6c5f77b73ae" providerId="ADAL" clId="{9AAC9AE0-6075-4C9E-A5A1-2617D28732F4}" dt="2023-04-16T02:11:31.909" v="2077" actId="1076"/>
          <ac:spMkLst>
            <pc:docMk/>
            <pc:sldMk cId="2175661446" sldId="279"/>
            <ac:spMk id="15" creationId="{2B8D039C-4A47-E0BC-5523-6DD0282E1656}"/>
          </ac:spMkLst>
        </pc:spChg>
        <pc:spChg chg="add del mod">
          <ac:chgData name="Sasidaran, Harish" userId="d5f3619d-674a-469a-b406-b6c5f77b73ae" providerId="ADAL" clId="{9AAC9AE0-6075-4C9E-A5A1-2617D28732F4}" dt="2023-04-09T20:36:40.191" v="131"/>
          <ac:spMkLst>
            <pc:docMk/>
            <pc:sldMk cId="2175661446" sldId="279"/>
            <ac:spMk id="15" creationId="{C90F0B87-4954-6B53-7CF0-1F87DD0C39C2}"/>
          </ac:spMkLst>
        </pc:spChg>
        <pc:spChg chg="del mod">
          <ac:chgData name="Sasidaran, Harish" userId="d5f3619d-674a-469a-b406-b6c5f77b73ae" providerId="ADAL" clId="{9AAC9AE0-6075-4C9E-A5A1-2617D28732F4}" dt="2023-04-10T09:29:43.537" v="139" actId="478"/>
          <ac:spMkLst>
            <pc:docMk/>
            <pc:sldMk cId="2175661446" sldId="279"/>
            <ac:spMk id="16" creationId="{FBCA55D6-CB08-60D7-0671-843CAB28D7E5}"/>
          </ac:spMkLst>
        </pc:spChg>
        <pc:spChg chg="add mod">
          <ac:chgData name="Sasidaran, Harish" userId="d5f3619d-674a-469a-b406-b6c5f77b73ae" providerId="ADAL" clId="{9AAC9AE0-6075-4C9E-A5A1-2617D28732F4}" dt="2023-04-16T02:57:01.874" v="2368" actId="20577"/>
          <ac:spMkLst>
            <pc:docMk/>
            <pc:sldMk cId="2175661446" sldId="279"/>
            <ac:spMk id="21" creationId="{B436F1EA-EA81-2F5F-4817-738DCFFA9BA4}"/>
          </ac:spMkLst>
        </pc:spChg>
        <pc:spChg chg="add mod">
          <ac:chgData name="Sasidaran, Harish" userId="d5f3619d-674a-469a-b406-b6c5f77b73ae" providerId="ADAL" clId="{9AAC9AE0-6075-4C9E-A5A1-2617D28732F4}" dt="2023-04-15T21:30:08.969" v="1024" actId="1076"/>
          <ac:spMkLst>
            <pc:docMk/>
            <pc:sldMk cId="2175661446" sldId="279"/>
            <ac:spMk id="22" creationId="{101FAA14-7013-B6D0-5FA5-F7044D46FEEF}"/>
          </ac:spMkLst>
        </pc:spChg>
        <pc:spChg chg="add del mod">
          <ac:chgData name="Sasidaran, Harish" userId="d5f3619d-674a-469a-b406-b6c5f77b73ae" providerId="ADAL" clId="{9AAC9AE0-6075-4C9E-A5A1-2617D28732F4}" dt="2023-04-10T09:40:30.954" v="185"/>
          <ac:spMkLst>
            <pc:docMk/>
            <pc:sldMk cId="2175661446" sldId="279"/>
            <ac:spMk id="22" creationId="{C15844FA-E7B8-96D1-A9BC-0F5074FBA840}"/>
          </ac:spMkLst>
        </pc:spChg>
        <pc:spChg chg="add del mod">
          <ac:chgData name="Sasidaran, Harish" userId="d5f3619d-674a-469a-b406-b6c5f77b73ae" providerId="ADAL" clId="{9AAC9AE0-6075-4C9E-A5A1-2617D28732F4}" dt="2023-04-10T09:40:30.954" v="185"/>
          <ac:spMkLst>
            <pc:docMk/>
            <pc:sldMk cId="2175661446" sldId="279"/>
            <ac:spMk id="23" creationId="{E86B0E53-82AD-12AC-38A3-4BD5C30C4586}"/>
          </ac:spMkLst>
        </pc:spChg>
        <pc:spChg chg="mod">
          <ac:chgData name="Sasidaran, Harish" userId="d5f3619d-674a-469a-b406-b6c5f77b73ae" providerId="ADAL" clId="{9AAC9AE0-6075-4C9E-A5A1-2617D28732F4}" dt="2023-04-10T09:40:05.807" v="182"/>
          <ac:spMkLst>
            <pc:docMk/>
            <pc:sldMk cId="2175661446" sldId="279"/>
            <ac:spMk id="24" creationId="{73BC9E82-A77C-147E-D992-22666BE4D96C}"/>
          </ac:spMkLst>
        </pc:spChg>
        <pc:spChg chg="mod">
          <ac:chgData name="Sasidaran, Harish" userId="d5f3619d-674a-469a-b406-b6c5f77b73ae" providerId="ADAL" clId="{9AAC9AE0-6075-4C9E-A5A1-2617D28732F4}" dt="2023-04-15T21:47:18.794" v="1034" actId="207"/>
          <ac:spMkLst>
            <pc:docMk/>
            <pc:sldMk cId="2175661446" sldId="279"/>
            <ac:spMk id="27" creationId="{BE865386-CD0D-979C-9369-363C10CD6C9C}"/>
          </ac:spMkLst>
        </pc:spChg>
        <pc:spChg chg="add mod">
          <ac:chgData name="Sasidaran, Harish" userId="d5f3619d-674a-469a-b406-b6c5f77b73ae" providerId="ADAL" clId="{9AAC9AE0-6075-4C9E-A5A1-2617D28732F4}" dt="2023-04-15T21:21:20.965" v="897" actId="1076"/>
          <ac:spMkLst>
            <pc:docMk/>
            <pc:sldMk cId="2175661446" sldId="279"/>
            <ac:spMk id="29" creationId="{CF1FDBA9-52AA-4843-0768-922635E5B992}"/>
          </ac:spMkLst>
        </pc:spChg>
        <pc:spChg chg="del mod">
          <ac:chgData name="Sasidaran, Harish" userId="d5f3619d-674a-469a-b406-b6c5f77b73ae" providerId="ADAL" clId="{9AAC9AE0-6075-4C9E-A5A1-2617D28732F4}" dt="2023-04-10T09:36:41.645" v="165" actId="478"/>
          <ac:spMkLst>
            <pc:docMk/>
            <pc:sldMk cId="2175661446" sldId="279"/>
            <ac:spMk id="30" creationId="{4623E426-260C-045C-FBF5-2A2836B67C49}"/>
          </ac:spMkLst>
        </pc:spChg>
        <pc:spChg chg="add del mod">
          <ac:chgData name="Sasidaran, Harish" userId="d5f3619d-674a-469a-b406-b6c5f77b73ae" providerId="ADAL" clId="{9AAC9AE0-6075-4C9E-A5A1-2617D28732F4}" dt="2023-04-15T19:29:43.430" v="628"/>
          <ac:spMkLst>
            <pc:docMk/>
            <pc:sldMk cId="2175661446" sldId="279"/>
            <ac:spMk id="38" creationId="{9F8F8867-A010-9EEB-CD56-C837D0BAADC1}"/>
          </ac:spMkLst>
        </pc:spChg>
        <pc:spChg chg="add mod">
          <ac:chgData name="Sasidaran, Harish" userId="d5f3619d-674a-469a-b406-b6c5f77b73ae" providerId="ADAL" clId="{9AAC9AE0-6075-4C9E-A5A1-2617D28732F4}" dt="2023-04-15T16:23:14.543" v="497" actId="14100"/>
          <ac:spMkLst>
            <pc:docMk/>
            <pc:sldMk cId="2175661446" sldId="279"/>
            <ac:spMk id="40" creationId="{18E2ACFE-D543-5C2C-369E-3556A1C3E15B}"/>
          </ac:spMkLst>
        </pc:spChg>
        <pc:spChg chg="add del mod topLvl">
          <ac:chgData name="Sasidaran, Harish" userId="d5f3619d-674a-469a-b406-b6c5f77b73ae" providerId="ADAL" clId="{9AAC9AE0-6075-4C9E-A5A1-2617D28732F4}" dt="2023-04-16T02:55:01.569" v="2359" actId="478"/>
          <ac:spMkLst>
            <pc:docMk/>
            <pc:sldMk cId="2175661446" sldId="279"/>
            <ac:spMk id="41" creationId="{7BF63ED6-312A-3437-B1BE-885075C9B520}"/>
          </ac:spMkLst>
        </pc:spChg>
        <pc:spChg chg="add mod">
          <ac:chgData name="Sasidaran, Harish" userId="d5f3619d-674a-469a-b406-b6c5f77b73ae" providerId="ADAL" clId="{9AAC9AE0-6075-4C9E-A5A1-2617D28732F4}" dt="2023-04-15T21:29:36.258" v="1018" actId="1076"/>
          <ac:spMkLst>
            <pc:docMk/>
            <pc:sldMk cId="2175661446" sldId="279"/>
            <ac:spMk id="43" creationId="{A2252DF1-67C4-E402-CB04-015D746474CF}"/>
          </ac:spMkLst>
        </pc:spChg>
        <pc:spChg chg="add mod">
          <ac:chgData name="Sasidaran, Harish" userId="d5f3619d-674a-469a-b406-b6c5f77b73ae" providerId="ADAL" clId="{9AAC9AE0-6075-4C9E-A5A1-2617D28732F4}" dt="2023-04-15T16:23:08.162" v="495" actId="1076"/>
          <ac:spMkLst>
            <pc:docMk/>
            <pc:sldMk cId="2175661446" sldId="279"/>
            <ac:spMk id="46" creationId="{E6F602E7-B54E-7EDD-8C8F-16C9FD29453F}"/>
          </ac:spMkLst>
        </pc:spChg>
        <pc:spChg chg="add mod">
          <ac:chgData name="Sasidaran, Harish" userId="d5f3619d-674a-469a-b406-b6c5f77b73ae" providerId="ADAL" clId="{9AAC9AE0-6075-4C9E-A5A1-2617D28732F4}" dt="2023-04-15T21:49:41.163" v="1079" actId="1076"/>
          <ac:spMkLst>
            <pc:docMk/>
            <pc:sldMk cId="2175661446" sldId="279"/>
            <ac:spMk id="47" creationId="{E9927D3A-8831-A770-C624-45262FA02CD2}"/>
          </ac:spMkLst>
        </pc:spChg>
        <pc:spChg chg="add mod">
          <ac:chgData name="Sasidaran, Harish" userId="d5f3619d-674a-469a-b406-b6c5f77b73ae" providerId="ADAL" clId="{9AAC9AE0-6075-4C9E-A5A1-2617D28732F4}" dt="2023-04-16T03:15:19.574" v="2422" actId="20577"/>
          <ac:spMkLst>
            <pc:docMk/>
            <pc:sldMk cId="2175661446" sldId="279"/>
            <ac:spMk id="49" creationId="{0F8316F0-2B49-6A96-5E2D-17B8EA804D66}"/>
          </ac:spMkLst>
        </pc:spChg>
        <pc:spChg chg="add mod">
          <ac:chgData name="Sasidaran, Harish" userId="d5f3619d-674a-469a-b406-b6c5f77b73ae" providerId="ADAL" clId="{9AAC9AE0-6075-4C9E-A5A1-2617D28732F4}" dt="2023-04-15T19:44:16.017" v="826" actId="20577"/>
          <ac:spMkLst>
            <pc:docMk/>
            <pc:sldMk cId="2175661446" sldId="279"/>
            <ac:spMk id="51" creationId="{3A2D50DB-6CDA-472B-0A49-3F65F5C05A04}"/>
          </ac:spMkLst>
        </pc:spChg>
        <pc:spChg chg="add mod">
          <ac:chgData name="Sasidaran, Harish" userId="d5f3619d-674a-469a-b406-b6c5f77b73ae" providerId="ADAL" clId="{9AAC9AE0-6075-4C9E-A5A1-2617D28732F4}" dt="2023-04-15T21:47:38.003" v="1035" actId="1076"/>
          <ac:spMkLst>
            <pc:docMk/>
            <pc:sldMk cId="2175661446" sldId="279"/>
            <ac:spMk id="52" creationId="{6D55D0CA-7A46-10AA-BB7D-096BFB3E90B5}"/>
          </ac:spMkLst>
        </pc:spChg>
        <pc:spChg chg="add mod">
          <ac:chgData name="Sasidaran, Harish" userId="d5f3619d-674a-469a-b406-b6c5f77b73ae" providerId="ADAL" clId="{9AAC9AE0-6075-4C9E-A5A1-2617D28732F4}" dt="2023-04-15T20:08:30.715" v="886" actId="14100"/>
          <ac:spMkLst>
            <pc:docMk/>
            <pc:sldMk cId="2175661446" sldId="279"/>
            <ac:spMk id="53" creationId="{B17D8F35-1B20-9FC5-8336-6E2B6613771C}"/>
          </ac:spMkLst>
        </pc:spChg>
        <pc:spChg chg="add mod">
          <ac:chgData name="Sasidaran, Harish" userId="d5f3619d-674a-469a-b406-b6c5f77b73ae" providerId="ADAL" clId="{9AAC9AE0-6075-4C9E-A5A1-2617D28732F4}" dt="2023-04-15T19:43:02.140" v="817" actId="20577"/>
          <ac:spMkLst>
            <pc:docMk/>
            <pc:sldMk cId="2175661446" sldId="279"/>
            <ac:spMk id="56" creationId="{1D818491-868C-E120-FDF8-20798843E7CC}"/>
          </ac:spMkLst>
        </pc:spChg>
        <pc:spChg chg="add del mod">
          <ac:chgData name="Sasidaran, Harish" userId="d5f3619d-674a-469a-b406-b6c5f77b73ae" providerId="ADAL" clId="{9AAC9AE0-6075-4C9E-A5A1-2617D28732F4}" dt="2023-04-15T19:42:32.026" v="767"/>
          <ac:spMkLst>
            <pc:docMk/>
            <pc:sldMk cId="2175661446" sldId="279"/>
            <ac:spMk id="57" creationId="{2CDB529A-CCDC-9DC8-B2DA-B7B433AFDA47}"/>
          </ac:spMkLst>
        </pc:spChg>
        <pc:spChg chg="add mod">
          <ac:chgData name="Sasidaran, Harish" userId="d5f3619d-674a-469a-b406-b6c5f77b73ae" providerId="ADAL" clId="{9AAC9AE0-6075-4C9E-A5A1-2617D28732F4}" dt="2023-04-15T19:45:27.211" v="873" actId="20577"/>
          <ac:spMkLst>
            <pc:docMk/>
            <pc:sldMk cId="2175661446" sldId="279"/>
            <ac:spMk id="60" creationId="{1022A2AE-F814-BC0F-CDD8-0789B302BECA}"/>
          </ac:spMkLst>
        </pc:spChg>
        <pc:spChg chg="add del mod">
          <ac:chgData name="Sasidaran, Harish" userId="d5f3619d-674a-469a-b406-b6c5f77b73ae" providerId="ADAL" clId="{9AAC9AE0-6075-4C9E-A5A1-2617D28732F4}" dt="2023-04-16T02:54:07.301" v="2352" actId="478"/>
          <ac:spMkLst>
            <pc:docMk/>
            <pc:sldMk cId="2175661446" sldId="279"/>
            <ac:spMk id="61" creationId="{3CB537D0-F402-6DB6-371F-DCF2A63F1AFB}"/>
          </ac:spMkLst>
        </pc:spChg>
        <pc:spChg chg="add mod">
          <ac:chgData name="Sasidaran, Harish" userId="d5f3619d-674a-469a-b406-b6c5f77b73ae" providerId="ADAL" clId="{9AAC9AE0-6075-4C9E-A5A1-2617D28732F4}" dt="2023-04-15T21:50:51.510" v="1135" actId="14100"/>
          <ac:spMkLst>
            <pc:docMk/>
            <pc:sldMk cId="2175661446" sldId="279"/>
            <ac:spMk id="88" creationId="{9CEF7DF9-70A7-487B-AD5A-2A09E2644CF6}"/>
          </ac:spMkLst>
        </pc:spChg>
        <pc:spChg chg="add del mod">
          <ac:chgData name="Sasidaran, Harish" userId="d5f3619d-674a-469a-b406-b6c5f77b73ae" providerId="ADAL" clId="{9AAC9AE0-6075-4C9E-A5A1-2617D28732F4}" dt="2023-04-15T21:48:13.013" v="1041" actId="478"/>
          <ac:spMkLst>
            <pc:docMk/>
            <pc:sldMk cId="2175661446" sldId="279"/>
            <ac:spMk id="90" creationId="{F2C96F52-FEC7-D47C-E8AE-7F7B2AAD7199}"/>
          </ac:spMkLst>
        </pc:spChg>
        <pc:spChg chg="add mod">
          <ac:chgData name="Sasidaran, Harish" userId="d5f3619d-674a-469a-b406-b6c5f77b73ae" providerId="ADAL" clId="{9AAC9AE0-6075-4C9E-A5A1-2617D28732F4}" dt="2023-04-15T21:49:48.822" v="1081" actId="1076"/>
          <ac:spMkLst>
            <pc:docMk/>
            <pc:sldMk cId="2175661446" sldId="279"/>
            <ac:spMk id="91" creationId="{3EE096B4-6B58-DA44-E6D0-3255E267D891}"/>
          </ac:spMkLst>
        </pc:spChg>
        <pc:spChg chg="add mod">
          <ac:chgData name="Sasidaran, Harish" userId="d5f3619d-674a-469a-b406-b6c5f77b73ae" providerId="ADAL" clId="{9AAC9AE0-6075-4C9E-A5A1-2617D28732F4}" dt="2023-04-15T21:50:01.239" v="1083"/>
          <ac:spMkLst>
            <pc:docMk/>
            <pc:sldMk cId="2175661446" sldId="279"/>
            <ac:spMk id="93" creationId="{04F012F7-025F-1A5F-7509-FB07AB76E36F}"/>
          </ac:spMkLst>
        </pc:spChg>
        <pc:spChg chg="add mod">
          <ac:chgData name="Sasidaran, Harish" userId="d5f3619d-674a-469a-b406-b6c5f77b73ae" providerId="ADAL" clId="{9AAC9AE0-6075-4C9E-A5A1-2617D28732F4}" dt="2023-04-16T03:11:53.647" v="2391" actId="1076"/>
          <ac:spMkLst>
            <pc:docMk/>
            <pc:sldMk cId="2175661446" sldId="279"/>
            <ac:spMk id="100" creationId="{F2A2D8B7-8A54-9900-EA2E-002C261F599E}"/>
          </ac:spMkLst>
        </pc:spChg>
        <pc:spChg chg="del">
          <ac:chgData name="Sasidaran, Harish" userId="d5f3619d-674a-469a-b406-b6c5f77b73ae" providerId="ADAL" clId="{9AAC9AE0-6075-4C9E-A5A1-2617D28732F4}" dt="2023-04-09T19:25:15.773" v="114" actId="478"/>
          <ac:spMkLst>
            <pc:docMk/>
            <pc:sldMk cId="2175661446" sldId="279"/>
            <ac:spMk id="1031" creationId="{22ED4F36-AC6D-E6CE-F535-9E190E3865E6}"/>
          </ac:spMkLst>
        </pc:spChg>
        <pc:spChg chg="del">
          <ac:chgData name="Sasidaran, Harish" userId="d5f3619d-674a-469a-b406-b6c5f77b73ae" providerId="ADAL" clId="{9AAC9AE0-6075-4C9E-A5A1-2617D28732F4}" dt="2023-04-09T19:25:18.313" v="115" actId="478"/>
          <ac:spMkLst>
            <pc:docMk/>
            <pc:sldMk cId="2175661446" sldId="279"/>
            <ac:spMk id="1033" creationId="{F1DAB426-9211-52E8-7C07-9578565DC6E9}"/>
          </ac:spMkLst>
        </pc:spChg>
        <pc:spChg chg="del">
          <ac:chgData name="Sasidaran, Harish" userId="d5f3619d-674a-469a-b406-b6c5f77b73ae" providerId="ADAL" clId="{9AAC9AE0-6075-4C9E-A5A1-2617D28732F4}" dt="2023-04-09T19:25:22.232" v="116" actId="478"/>
          <ac:spMkLst>
            <pc:docMk/>
            <pc:sldMk cId="2175661446" sldId="279"/>
            <ac:spMk id="1034" creationId="{07A47B24-AC87-AA0F-CE95-F813684F4047}"/>
          </ac:spMkLst>
        </pc:spChg>
        <pc:spChg chg="del">
          <ac:chgData name="Sasidaran, Harish" userId="d5f3619d-674a-469a-b406-b6c5f77b73ae" providerId="ADAL" clId="{9AAC9AE0-6075-4C9E-A5A1-2617D28732F4}" dt="2023-04-09T19:25:25.540" v="117" actId="478"/>
          <ac:spMkLst>
            <pc:docMk/>
            <pc:sldMk cId="2175661446" sldId="279"/>
            <ac:spMk id="1035" creationId="{CCDCD8BE-BDB1-D723-9942-13E5AA6F1EFA}"/>
          </ac:spMkLst>
        </pc:spChg>
        <pc:spChg chg="del">
          <ac:chgData name="Sasidaran, Harish" userId="d5f3619d-674a-469a-b406-b6c5f77b73ae" providerId="ADAL" clId="{9AAC9AE0-6075-4C9E-A5A1-2617D28732F4}" dt="2023-04-09T19:25:28.410" v="118" actId="478"/>
          <ac:spMkLst>
            <pc:docMk/>
            <pc:sldMk cId="2175661446" sldId="279"/>
            <ac:spMk id="1036" creationId="{F898900E-00A3-3469-DCB8-1640DCF0DE02}"/>
          </ac:spMkLst>
        </pc:spChg>
        <pc:grpChg chg="add mod">
          <ac:chgData name="Sasidaran, Harish" userId="d5f3619d-674a-469a-b406-b6c5f77b73ae" providerId="ADAL" clId="{9AAC9AE0-6075-4C9E-A5A1-2617D28732F4}" dt="2023-04-15T16:22:31.913" v="462" actId="164"/>
          <ac:grpSpMkLst>
            <pc:docMk/>
            <pc:sldMk cId="2175661446" sldId="279"/>
            <ac:grpSpMk id="4" creationId="{E3FD4C3C-1FC7-12BF-9D37-FA236F19BAA1}"/>
          </ac:grpSpMkLst>
        </pc:grpChg>
        <pc:grpChg chg="add mod">
          <ac:chgData name="Sasidaran, Harish" userId="d5f3619d-674a-469a-b406-b6c5f77b73ae" providerId="ADAL" clId="{9AAC9AE0-6075-4C9E-A5A1-2617D28732F4}" dt="2023-04-15T18:21:47.059" v="566" actId="164"/>
          <ac:grpSpMkLst>
            <pc:docMk/>
            <pc:sldMk cId="2175661446" sldId="279"/>
            <ac:grpSpMk id="8" creationId="{9566D19F-91F8-15AB-CB36-A7FBD06322C1}"/>
          </ac:grpSpMkLst>
        </pc:grpChg>
        <pc:grpChg chg="add mod">
          <ac:chgData name="Sasidaran, Harish" userId="d5f3619d-674a-469a-b406-b6c5f77b73ae" providerId="ADAL" clId="{9AAC9AE0-6075-4C9E-A5A1-2617D28732F4}" dt="2023-04-15T18:23:41.952" v="585" actId="164"/>
          <ac:grpSpMkLst>
            <pc:docMk/>
            <pc:sldMk cId="2175661446" sldId="279"/>
            <ac:grpSpMk id="14" creationId="{5739E0C8-DDD5-44F9-048E-2AE4797131A0}"/>
          </ac:grpSpMkLst>
        </pc:grpChg>
        <pc:grpChg chg="add mod">
          <ac:chgData name="Sasidaran, Harish" userId="d5f3619d-674a-469a-b406-b6c5f77b73ae" providerId="ADAL" clId="{9AAC9AE0-6075-4C9E-A5A1-2617D28732F4}" dt="2023-04-15T18:25:09.608" v="594" actId="164"/>
          <ac:grpSpMkLst>
            <pc:docMk/>
            <pc:sldMk cId="2175661446" sldId="279"/>
            <ac:grpSpMk id="16" creationId="{68797302-3645-55BC-88E3-697011514CE2}"/>
          </ac:grpSpMkLst>
        </pc:grpChg>
        <pc:grpChg chg="add mod">
          <ac:chgData name="Sasidaran, Harish" userId="d5f3619d-674a-469a-b406-b6c5f77b73ae" providerId="ADAL" clId="{9AAC9AE0-6075-4C9E-A5A1-2617D28732F4}" dt="2023-04-10T09:45:46.511" v="260" actId="164"/>
          <ac:grpSpMkLst>
            <pc:docMk/>
            <pc:sldMk cId="2175661446" sldId="279"/>
            <ac:grpSpMk id="20" creationId="{FEFA92D7-519B-0B54-6817-3CF4C0CEC672}"/>
          </ac:grpSpMkLst>
        </pc:grpChg>
        <pc:grpChg chg="add mod">
          <ac:chgData name="Sasidaran, Harish" userId="d5f3619d-674a-469a-b406-b6c5f77b73ae" providerId="ADAL" clId="{9AAC9AE0-6075-4C9E-A5A1-2617D28732F4}" dt="2023-04-15T18:25:25.863" v="597" actId="164"/>
          <ac:grpSpMkLst>
            <pc:docMk/>
            <pc:sldMk cId="2175661446" sldId="279"/>
            <ac:grpSpMk id="24" creationId="{D95095DB-4F2C-472D-826C-597F0E454B55}"/>
          </ac:grpSpMkLst>
        </pc:grpChg>
        <pc:grpChg chg="add mod">
          <ac:chgData name="Sasidaran, Harish" userId="d5f3619d-674a-469a-b406-b6c5f77b73ae" providerId="ADAL" clId="{9AAC9AE0-6075-4C9E-A5A1-2617D28732F4}" dt="2023-04-10T09:59:35.440" v="375" actId="164"/>
          <ac:grpSpMkLst>
            <pc:docMk/>
            <pc:sldMk cId="2175661446" sldId="279"/>
            <ac:grpSpMk id="25" creationId="{12BFD622-B535-E1A0-05ED-784AAE7527EA}"/>
          </ac:grpSpMkLst>
        </pc:grpChg>
        <pc:grpChg chg="add mod">
          <ac:chgData name="Sasidaran, Harish" userId="d5f3619d-674a-469a-b406-b6c5f77b73ae" providerId="ADAL" clId="{9AAC9AE0-6075-4C9E-A5A1-2617D28732F4}" dt="2023-04-15T18:25:48.839" v="601" actId="164"/>
          <ac:grpSpMkLst>
            <pc:docMk/>
            <pc:sldMk cId="2175661446" sldId="279"/>
            <ac:grpSpMk id="31" creationId="{8B9C7E7F-6BF5-9261-710B-A3E4C5997560}"/>
          </ac:grpSpMkLst>
        </pc:grpChg>
        <pc:grpChg chg="add mod">
          <ac:chgData name="Sasidaran, Harish" userId="d5f3619d-674a-469a-b406-b6c5f77b73ae" providerId="ADAL" clId="{9AAC9AE0-6075-4C9E-A5A1-2617D28732F4}" dt="2023-04-15T21:51:12.678" v="1138" actId="1076"/>
          <ac:grpSpMkLst>
            <pc:docMk/>
            <pc:sldMk cId="2175661446" sldId="279"/>
            <ac:grpSpMk id="37" creationId="{E672CEF7-3B60-D276-C4D9-FC9C264FEC8F}"/>
          </ac:grpSpMkLst>
        </pc:grpChg>
        <pc:grpChg chg="add mod">
          <ac:chgData name="Sasidaran, Harish" userId="d5f3619d-674a-469a-b406-b6c5f77b73ae" providerId="ADAL" clId="{9AAC9AE0-6075-4C9E-A5A1-2617D28732F4}" dt="2023-04-10T17:57:06.051" v="399" actId="164"/>
          <ac:grpSpMkLst>
            <pc:docMk/>
            <pc:sldMk cId="2175661446" sldId="279"/>
            <ac:grpSpMk id="44" creationId="{E89EB54F-11E1-6A69-C468-33AF370ABD6E}"/>
          </ac:grpSpMkLst>
        </pc:grpChg>
        <pc:grpChg chg="add mod">
          <ac:chgData name="Sasidaran, Harish" userId="d5f3619d-674a-469a-b406-b6c5f77b73ae" providerId="ADAL" clId="{9AAC9AE0-6075-4C9E-A5A1-2617D28732F4}" dt="2023-04-15T21:25:54.454" v="936" actId="1076"/>
          <ac:grpSpMkLst>
            <pc:docMk/>
            <pc:sldMk cId="2175661446" sldId="279"/>
            <ac:grpSpMk id="63" creationId="{14820438-B10D-3040-9132-C9A82760B0BD}"/>
          </ac:grpSpMkLst>
        </pc:grpChg>
        <pc:grpChg chg="add del mod">
          <ac:chgData name="Sasidaran, Harish" userId="d5f3619d-674a-469a-b406-b6c5f77b73ae" providerId="ADAL" clId="{9AAC9AE0-6075-4C9E-A5A1-2617D28732F4}" dt="2023-04-16T02:55:01.569" v="2359" actId="478"/>
          <ac:grpSpMkLst>
            <pc:docMk/>
            <pc:sldMk cId="2175661446" sldId="279"/>
            <ac:grpSpMk id="67" creationId="{2B45D62A-495A-61AE-5CD2-62630BA9CA02}"/>
          </ac:grpSpMkLst>
        </pc:grpChg>
        <pc:grpChg chg="add mod">
          <ac:chgData name="Sasidaran, Harish" userId="d5f3619d-674a-469a-b406-b6c5f77b73ae" providerId="ADAL" clId="{9AAC9AE0-6075-4C9E-A5A1-2617D28732F4}" dt="2023-04-15T21:29:07.976" v="1017" actId="14100"/>
          <ac:grpSpMkLst>
            <pc:docMk/>
            <pc:sldMk cId="2175661446" sldId="279"/>
            <ac:grpSpMk id="70" creationId="{A5D6D5FB-73C5-CA6A-36E2-5C372B5C087C}"/>
          </ac:grpSpMkLst>
        </pc:grpChg>
        <pc:grpChg chg="add mod">
          <ac:chgData name="Sasidaran, Harish" userId="d5f3619d-674a-469a-b406-b6c5f77b73ae" providerId="ADAL" clId="{9AAC9AE0-6075-4C9E-A5A1-2617D28732F4}" dt="2023-04-15T21:23:52.845" v="918" actId="1076"/>
          <ac:grpSpMkLst>
            <pc:docMk/>
            <pc:sldMk cId="2175661446" sldId="279"/>
            <ac:grpSpMk id="75" creationId="{1AD2FBD2-42D6-19E9-66B8-E542BE556E18}"/>
          </ac:grpSpMkLst>
        </pc:grpChg>
        <pc:grpChg chg="add mod">
          <ac:chgData name="Sasidaran, Harish" userId="d5f3619d-674a-469a-b406-b6c5f77b73ae" providerId="ADAL" clId="{9AAC9AE0-6075-4C9E-A5A1-2617D28732F4}" dt="2023-04-15T21:49:21.002" v="1073" actId="1076"/>
          <ac:grpSpMkLst>
            <pc:docMk/>
            <pc:sldMk cId="2175661446" sldId="279"/>
            <ac:grpSpMk id="81" creationId="{73700D18-FCD0-8DAF-DAD0-4FDBD95C3676}"/>
          </ac:grpSpMkLst>
        </pc:grpChg>
        <pc:grpChg chg="mod">
          <ac:chgData name="Sasidaran, Harish" userId="d5f3619d-674a-469a-b406-b6c5f77b73ae" providerId="ADAL" clId="{9AAC9AE0-6075-4C9E-A5A1-2617D28732F4}" dt="2023-04-15T21:24:57.560" v="928"/>
          <ac:grpSpMkLst>
            <pc:docMk/>
            <pc:sldMk cId="2175661446" sldId="279"/>
            <ac:grpSpMk id="82" creationId="{2995AFE2-4903-430C-6D21-1DFE12FB500A}"/>
          </ac:grpSpMkLst>
        </pc:grpChg>
        <pc:grpChg chg="add mod">
          <ac:chgData name="Sasidaran, Harish" userId="d5f3619d-674a-469a-b406-b6c5f77b73ae" providerId="ADAL" clId="{9AAC9AE0-6075-4C9E-A5A1-2617D28732F4}" dt="2023-04-16T02:54:15.526" v="2354" actId="1076"/>
          <ac:grpSpMkLst>
            <pc:docMk/>
            <pc:sldMk cId="2175661446" sldId="279"/>
            <ac:grpSpMk id="94" creationId="{D4127494-D9BC-FB6F-8E72-7BC8753734A4}"/>
          </ac:grpSpMkLst>
        </pc:grpChg>
        <pc:grpChg chg="del">
          <ac:chgData name="Sasidaran, Harish" userId="d5f3619d-674a-469a-b406-b6c5f77b73ae" providerId="ADAL" clId="{9AAC9AE0-6075-4C9E-A5A1-2617D28732F4}" dt="2023-04-10T09:36:40.375" v="164" actId="478"/>
          <ac:grpSpMkLst>
            <pc:docMk/>
            <pc:sldMk cId="2175661446" sldId="279"/>
            <ac:grpSpMk id="1057" creationId="{7C8C1BE6-9E05-B46B-9799-4F05183EEE98}"/>
          </ac:grpSpMkLst>
        </pc:grpChg>
        <pc:picChg chg="add mod">
          <ac:chgData name="Sasidaran, Harish" userId="d5f3619d-674a-469a-b406-b6c5f77b73ae" providerId="ADAL" clId="{9AAC9AE0-6075-4C9E-A5A1-2617D28732F4}" dt="2023-04-15T19:30:16.796" v="643" actId="108"/>
          <ac:picMkLst>
            <pc:docMk/>
            <pc:sldMk cId="2175661446" sldId="279"/>
            <ac:picMk id="3" creationId="{801EB7CB-86CA-4508-D13D-4021C8B7B75B}"/>
          </ac:picMkLst>
        </pc:picChg>
        <pc:picChg chg="add mod">
          <ac:chgData name="Sasidaran, Harish" userId="d5f3619d-674a-469a-b406-b6c5f77b73ae" providerId="ADAL" clId="{9AAC9AE0-6075-4C9E-A5A1-2617D28732F4}" dt="2023-04-15T21:25:22.010" v="931" actId="1076"/>
          <ac:picMkLst>
            <pc:docMk/>
            <pc:sldMk cId="2175661446" sldId="279"/>
            <ac:picMk id="5" creationId="{072CD7DD-BFB5-9DC5-64AF-B33BAE022150}"/>
          </ac:picMkLst>
        </pc:picChg>
        <pc:picChg chg="del mod">
          <ac:chgData name="Sasidaran, Harish" userId="d5f3619d-674a-469a-b406-b6c5f77b73ae" providerId="ADAL" clId="{9AAC9AE0-6075-4C9E-A5A1-2617D28732F4}" dt="2023-04-09T19:24:52.646" v="112" actId="478"/>
          <ac:picMkLst>
            <pc:docMk/>
            <pc:sldMk cId="2175661446" sldId="279"/>
            <ac:picMk id="5" creationId="{DE8374AA-4E1D-53EC-CED4-942CEF7F9255}"/>
          </ac:picMkLst>
        </pc:picChg>
        <pc:picChg chg="add mod">
          <ac:chgData name="Sasidaran, Harish" userId="d5f3619d-674a-469a-b406-b6c5f77b73ae" providerId="ADAL" clId="{9AAC9AE0-6075-4C9E-A5A1-2617D28732F4}" dt="2023-04-15T21:49:43.679" v="1080" actId="1076"/>
          <ac:picMkLst>
            <pc:docMk/>
            <pc:sldMk cId="2175661446" sldId="279"/>
            <ac:picMk id="7" creationId="{681ACF54-48C6-B33E-BA82-F67D28F7464D}"/>
          </ac:picMkLst>
        </pc:picChg>
        <pc:picChg chg="add mod">
          <ac:chgData name="Sasidaran, Harish" userId="d5f3619d-674a-469a-b406-b6c5f77b73ae" providerId="ADAL" clId="{9AAC9AE0-6075-4C9E-A5A1-2617D28732F4}" dt="2023-04-15T21:47:41.422" v="1036" actId="1076"/>
          <ac:picMkLst>
            <pc:docMk/>
            <pc:sldMk cId="2175661446" sldId="279"/>
            <ac:picMk id="11" creationId="{7A54BDB5-E546-98D6-A712-E761AB39C9CF}"/>
          </ac:picMkLst>
        </pc:picChg>
        <pc:picChg chg="add mod">
          <ac:chgData name="Sasidaran, Harish" userId="d5f3619d-674a-469a-b406-b6c5f77b73ae" providerId="ADAL" clId="{9AAC9AE0-6075-4C9E-A5A1-2617D28732F4}" dt="2023-04-15T19:30:16.796" v="643" actId="108"/>
          <ac:picMkLst>
            <pc:docMk/>
            <pc:sldMk cId="2175661446" sldId="279"/>
            <ac:picMk id="17" creationId="{E1743E69-67CD-E799-A1C7-3392F84EB92D}"/>
          </ac:picMkLst>
        </pc:picChg>
        <pc:picChg chg="add mod">
          <ac:chgData name="Sasidaran, Harish" userId="d5f3619d-674a-469a-b406-b6c5f77b73ae" providerId="ADAL" clId="{9AAC9AE0-6075-4C9E-A5A1-2617D28732F4}" dt="2023-04-15T19:30:16.796" v="643" actId="108"/>
          <ac:picMkLst>
            <pc:docMk/>
            <pc:sldMk cId="2175661446" sldId="279"/>
            <ac:picMk id="19" creationId="{19F40BAE-3943-BACA-FB9E-815C738492DB}"/>
          </ac:picMkLst>
        </pc:picChg>
        <pc:picChg chg="add mod">
          <ac:chgData name="Sasidaran, Harish" userId="d5f3619d-674a-469a-b406-b6c5f77b73ae" providerId="ADAL" clId="{9AAC9AE0-6075-4C9E-A5A1-2617D28732F4}" dt="2023-04-15T19:44:23.087" v="827" actId="1076"/>
          <ac:picMkLst>
            <pc:docMk/>
            <pc:sldMk cId="2175661446" sldId="279"/>
            <ac:picMk id="26" creationId="{814EA5A2-D0AD-049D-86E2-83E563995606}"/>
          </ac:picMkLst>
        </pc:picChg>
        <pc:picChg chg="add mod">
          <ac:chgData name="Sasidaran, Harish" userId="d5f3619d-674a-469a-b406-b6c5f77b73ae" providerId="ADAL" clId="{9AAC9AE0-6075-4C9E-A5A1-2617D28732F4}" dt="2023-04-15T19:30:16.796" v="643" actId="108"/>
          <ac:picMkLst>
            <pc:docMk/>
            <pc:sldMk cId="2175661446" sldId="279"/>
            <ac:picMk id="28" creationId="{B77DCC44-59C4-B71D-F422-5F5415445F97}"/>
          </ac:picMkLst>
        </pc:picChg>
        <pc:picChg chg="add del mod">
          <ac:chgData name="Sasidaran, Harish" userId="d5f3619d-674a-469a-b406-b6c5f77b73ae" providerId="ADAL" clId="{9AAC9AE0-6075-4C9E-A5A1-2617D28732F4}" dt="2023-04-16T02:54:05.837" v="2351" actId="478"/>
          <ac:picMkLst>
            <pc:docMk/>
            <pc:sldMk cId="2175661446" sldId="279"/>
            <ac:picMk id="30" creationId="{43C69C56-38AA-4166-3F47-B1B8EC92ED94}"/>
          </ac:picMkLst>
        </pc:picChg>
        <pc:picChg chg="add mod">
          <ac:chgData name="Sasidaran, Harish" userId="d5f3619d-674a-469a-b406-b6c5f77b73ae" providerId="ADAL" clId="{9AAC9AE0-6075-4C9E-A5A1-2617D28732F4}" dt="2023-04-15T19:30:16.796" v="643" actId="108"/>
          <ac:picMkLst>
            <pc:docMk/>
            <pc:sldMk cId="2175661446" sldId="279"/>
            <ac:picMk id="32" creationId="{F72BB6A3-2CC9-6210-9DCF-A15E91786F29}"/>
          </ac:picMkLst>
        </pc:picChg>
        <pc:picChg chg="add mod">
          <ac:chgData name="Sasidaran, Harish" userId="d5f3619d-674a-469a-b406-b6c5f77b73ae" providerId="ADAL" clId="{9AAC9AE0-6075-4C9E-A5A1-2617D28732F4}" dt="2023-04-15T19:41:16.184" v="755" actId="1076"/>
          <ac:picMkLst>
            <pc:docMk/>
            <pc:sldMk cId="2175661446" sldId="279"/>
            <ac:picMk id="33" creationId="{9824753A-CED0-AE71-FA4D-8C7A1A10E633}"/>
          </ac:picMkLst>
        </pc:picChg>
        <pc:picChg chg="add mod">
          <ac:chgData name="Sasidaran, Harish" userId="d5f3619d-674a-469a-b406-b6c5f77b73ae" providerId="ADAL" clId="{9AAC9AE0-6075-4C9E-A5A1-2617D28732F4}" dt="2023-04-15T19:30:16.796" v="643" actId="108"/>
          <ac:picMkLst>
            <pc:docMk/>
            <pc:sldMk cId="2175661446" sldId="279"/>
            <ac:picMk id="34" creationId="{18E72CC1-11A0-3435-16E2-88F1605671AF}"/>
          </ac:picMkLst>
        </pc:picChg>
        <pc:picChg chg="add del mod topLvl">
          <ac:chgData name="Sasidaran, Harish" userId="d5f3619d-674a-469a-b406-b6c5f77b73ae" providerId="ADAL" clId="{9AAC9AE0-6075-4C9E-A5A1-2617D28732F4}" dt="2023-04-16T02:55:01.569" v="2359" actId="478"/>
          <ac:picMkLst>
            <pc:docMk/>
            <pc:sldMk cId="2175661446" sldId="279"/>
            <ac:picMk id="35" creationId="{BEF80DDE-3A7D-75C3-C8D9-AD6F61FC1C61}"/>
          </ac:picMkLst>
        </pc:picChg>
        <pc:picChg chg="add mod">
          <ac:chgData name="Sasidaran, Harish" userId="d5f3619d-674a-469a-b406-b6c5f77b73ae" providerId="ADAL" clId="{9AAC9AE0-6075-4C9E-A5A1-2617D28732F4}" dt="2023-04-15T19:30:16.796" v="643" actId="108"/>
          <ac:picMkLst>
            <pc:docMk/>
            <pc:sldMk cId="2175661446" sldId="279"/>
            <ac:picMk id="36" creationId="{0602F6F6-BE5C-686F-789F-5272488C3282}"/>
          </ac:picMkLst>
        </pc:picChg>
        <pc:picChg chg="add del mod">
          <ac:chgData name="Sasidaran, Harish" userId="d5f3619d-674a-469a-b406-b6c5f77b73ae" providerId="ADAL" clId="{9AAC9AE0-6075-4C9E-A5A1-2617D28732F4}" dt="2023-04-16T03:14:56.713" v="2393" actId="478"/>
          <ac:picMkLst>
            <pc:docMk/>
            <pc:sldMk cId="2175661446" sldId="279"/>
            <ac:picMk id="39" creationId="{18955FE7-CA1B-E762-0B26-54F941C8C49D}"/>
          </ac:picMkLst>
        </pc:picChg>
        <pc:picChg chg="add del mod">
          <ac:chgData name="Sasidaran, Harish" userId="d5f3619d-674a-469a-b406-b6c5f77b73ae" providerId="ADAL" clId="{9AAC9AE0-6075-4C9E-A5A1-2617D28732F4}" dt="2023-04-16T03:14:58.647" v="2394" actId="478"/>
          <ac:picMkLst>
            <pc:docMk/>
            <pc:sldMk cId="2175661446" sldId="279"/>
            <ac:picMk id="42" creationId="{66C92AE9-32B1-5E9B-8C6C-AB5C8BC6FDFF}"/>
          </ac:picMkLst>
        </pc:picChg>
        <pc:picChg chg="add mod">
          <ac:chgData name="Sasidaran, Harish" userId="d5f3619d-674a-469a-b406-b6c5f77b73ae" providerId="ADAL" clId="{9AAC9AE0-6075-4C9E-A5A1-2617D28732F4}" dt="2023-04-15T19:42:46.605" v="792" actId="14100"/>
          <ac:picMkLst>
            <pc:docMk/>
            <pc:sldMk cId="2175661446" sldId="279"/>
            <ac:picMk id="55" creationId="{5C529BA6-FAED-3280-15D8-50180E1C855F}"/>
          </ac:picMkLst>
        </pc:picChg>
        <pc:picChg chg="add mod">
          <ac:chgData name="Sasidaran, Harish" userId="d5f3619d-674a-469a-b406-b6c5f77b73ae" providerId="ADAL" clId="{9AAC9AE0-6075-4C9E-A5A1-2617D28732F4}" dt="2023-04-15T21:22:58.844" v="909" actId="1076"/>
          <ac:picMkLst>
            <pc:docMk/>
            <pc:sldMk cId="2175661446" sldId="279"/>
            <ac:picMk id="59" creationId="{B0A41EAF-7952-09D2-C01E-2D52BFDCBF90}"/>
          </ac:picMkLst>
        </pc:picChg>
        <pc:picChg chg="add del mod modCrop">
          <ac:chgData name="Sasidaran, Harish" userId="d5f3619d-674a-469a-b406-b6c5f77b73ae" providerId="ADAL" clId="{9AAC9AE0-6075-4C9E-A5A1-2617D28732F4}" dt="2023-04-15T21:24:07.166" v="921" actId="478"/>
          <ac:picMkLst>
            <pc:docMk/>
            <pc:sldMk cId="2175661446" sldId="279"/>
            <ac:picMk id="62" creationId="{A7305E4F-80FE-15A5-406F-3094B1E2533A}"/>
          </ac:picMkLst>
        </pc:picChg>
        <pc:picChg chg="mod">
          <ac:chgData name="Sasidaran, Harish" userId="d5f3619d-674a-469a-b406-b6c5f77b73ae" providerId="ADAL" clId="{9AAC9AE0-6075-4C9E-A5A1-2617D28732F4}" dt="2023-04-15T21:20:56.366" v="893"/>
          <ac:picMkLst>
            <pc:docMk/>
            <pc:sldMk cId="2175661446" sldId="279"/>
            <ac:picMk id="64" creationId="{B755BFE3-9ABA-A930-F6F1-50E81F7D3E2A}"/>
          </ac:picMkLst>
        </pc:picChg>
        <pc:picChg chg="mod">
          <ac:chgData name="Sasidaran, Harish" userId="d5f3619d-674a-469a-b406-b6c5f77b73ae" providerId="ADAL" clId="{9AAC9AE0-6075-4C9E-A5A1-2617D28732F4}" dt="2023-04-15T21:20:56.366" v="893"/>
          <ac:picMkLst>
            <pc:docMk/>
            <pc:sldMk cId="2175661446" sldId="279"/>
            <ac:picMk id="65" creationId="{08B71C8E-190D-D4DA-1FD1-4EB1928540AB}"/>
          </ac:picMkLst>
        </pc:picChg>
        <pc:picChg chg="mod">
          <ac:chgData name="Sasidaran, Harish" userId="d5f3619d-674a-469a-b406-b6c5f77b73ae" providerId="ADAL" clId="{9AAC9AE0-6075-4C9E-A5A1-2617D28732F4}" dt="2023-04-15T21:20:56.366" v="893"/>
          <ac:picMkLst>
            <pc:docMk/>
            <pc:sldMk cId="2175661446" sldId="279"/>
            <ac:picMk id="66" creationId="{53357AD7-A1EC-1707-1DEF-A85285FD436D}"/>
          </ac:picMkLst>
        </pc:picChg>
        <pc:picChg chg="add mod">
          <ac:chgData name="Sasidaran, Harish" userId="d5f3619d-674a-469a-b406-b6c5f77b73ae" providerId="ADAL" clId="{9AAC9AE0-6075-4C9E-A5A1-2617D28732F4}" dt="2023-04-15T21:49:17.754" v="1072" actId="1076"/>
          <ac:picMkLst>
            <pc:docMk/>
            <pc:sldMk cId="2175661446" sldId="279"/>
            <ac:picMk id="68" creationId="{9C79DC3F-511C-09DE-A47D-58B665780995}"/>
          </ac:picMkLst>
        </pc:picChg>
        <pc:picChg chg="add mod">
          <ac:chgData name="Sasidaran, Harish" userId="d5f3619d-674a-469a-b406-b6c5f77b73ae" providerId="ADAL" clId="{9AAC9AE0-6075-4C9E-A5A1-2617D28732F4}" dt="2023-04-16T02:55:11.556" v="2361" actId="1076"/>
          <ac:picMkLst>
            <pc:docMk/>
            <pc:sldMk cId="2175661446" sldId="279"/>
            <ac:picMk id="69" creationId="{4A854AFF-BFCA-726D-58C6-82244CD0D535}"/>
          </ac:picMkLst>
        </pc:picChg>
        <pc:picChg chg="mod">
          <ac:chgData name="Sasidaran, Harish" userId="d5f3619d-674a-469a-b406-b6c5f77b73ae" providerId="ADAL" clId="{9AAC9AE0-6075-4C9E-A5A1-2617D28732F4}" dt="2023-04-15T21:29:07.976" v="1017" actId="14100"/>
          <ac:picMkLst>
            <pc:docMk/>
            <pc:sldMk cId="2175661446" sldId="279"/>
            <ac:picMk id="71" creationId="{D17001A0-BC9B-2694-1451-377394E49529}"/>
          </ac:picMkLst>
        </pc:picChg>
        <pc:picChg chg="mod">
          <ac:chgData name="Sasidaran, Harish" userId="d5f3619d-674a-469a-b406-b6c5f77b73ae" providerId="ADAL" clId="{9AAC9AE0-6075-4C9E-A5A1-2617D28732F4}" dt="2023-04-15T21:29:07.976" v="1017" actId="14100"/>
          <ac:picMkLst>
            <pc:docMk/>
            <pc:sldMk cId="2175661446" sldId="279"/>
            <ac:picMk id="72" creationId="{AAE39711-992D-08AF-1997-A9AD15B41708}"/>
          </ac:picMkLst>
        </pc:picChg>
        <pc:picChg chg="mod">
          <ac:chgData name="Sasidaran, Harish" userId="d5f3619d-674a-469a-b406-b6c5f77b73ae" providerId="ADAL" clId="{9AAC9AE0-6075-4C9E-A5A1-2617D28732F4}" dt="2023-04-15T21:29:07.976" v="1017" actId="14100"/>
          <ac:picMkLst>
            <pc:docMk/>
            <pc:sldMk cId="2175661446" sldId="279"/>
            <ac:picMk id="73" creationId="{8A1021D3-F057-1905-3B92-FEFAB09F1016}"/>
          </ac:picMkLst>
        </pc:picChg>
        <pc:picChg chg="del mod">
          <ac:chgData name="Sasidaran, Harish" userId="d5f3619d-674a-469a-b406-b6c5f77b73ae" providerId="ADAL" clId="{9AAC9AE0-6075-4C9E-A5A1-2617D28732F4}" dt="2023-04-15T21:25:40.726" v="935" actId="478"/>
          <ac:picMkLst>
            <pc:docMk/>
            <pc:sldMk cId="2175661446" sldId="279"/>
            <ac:picMk id="74" creationId="{51E2181D-2ECF-4C50-E3B9-0AF3AEF351EF}"/>
          </ac:picMkLst>
        </pc:picChg>
        <pc:picChg chg="mod">
          <ac:chgData name="Sasidaran, Harish" userId="d5f3619d-674a-469a-b406-b6c5f77b73ae" providerId="ADAL" clId="{9AAC9AE0-6075-4C9E-A5A1-2617D28732F4}" dt="2023-04-15T21:23:42.859" v="915"/>
          <ac:picMkLst>
            <pc:docMk/>
            <pc:sldMk cId="2175661446" sldId="279"/>
            <ac:picMk id="76" creationId="{F55BF6BB-8C04-91DC-1926-3F39815A61B3}"/>
          </ac:picMkLst>
        </pc:picChg>
        <pc:picChg chg="mod">
          <ac:chgData name="Sasidaran, Harish" userId="d5f3619d-674a-469a-b406-b6c5f77b73ae" providerId="ADAL" clId="{9AAC9AE0-6075-4C9E-A5A1-2617D28732F4}" dt="2023-04-15T21:23:42.859" v="915"/>
          <ac:picMkLst>
            <pc:docMk/>
            <pc:sldMk cId="2175661446" sldId="279"/>
            <ac:picMk id="77" creationId="{6E87B4B5-648E-CFA8-0CB7-BF1C16738420}"/>
          </ac:picMkLst>
        </pc:picChg>
        <pc:picChg chg="mod">
          <ac:chgData name="Sasidaran, Harish" userId="d5f3619d-674a-469a-b406-b6c5f77b73ae" providerId="ADAL" clId="{9AAC9AE0-6075-4C9E-A5A1-2617D28732F4}" dt="2023-04-15T21:23:42.859" v="915"/>
          <ac:picMkLst>
            <pc:docMk/>
            <pc:sldMk cId="2175661446" sldId="279"/>
            <ac:picMk id="78" creationId="{F7D2B563-4A0C-2262-95B7-ACBC87084A93}"/>
          </ac:picMkLst>
        </pc:picChg>
        <pc:picChg chg="add mod">
          <ac:chgData name="Sasidaran, Harish" userId="d5f3619d-674a-469a-b406-b6c5f77b73ae" providerId="ADAL" clId="{9AAC9AE0-6075-4C9E-A5A1-2617D28732F4}" dt="2023-04-15T21:23:58.558" v="920" actId="1076"/>
          <ac:picMkLst>
            <pc:docMk/>
            <pc:sldMk cId="2175661446" sldId="279"/>
            <ac:picMk id="79" creationId="{E4DC0076-CF72-71EE-C23F-627D4D23D773}"/>
          </ac:picMkLst>
        </pc:picChg>
        <pc:picChg chg="add mod">
          <ac:chgData name="Sasidaran, Harish" userId="d5f3619d-674a-469a-b406-b6c5f77b73ae" providerId="ADAL" clId="{9AAC9AE0-6075-4C9E-A5A1-2617D28732F4}" dt="2023-04-15T21:25:58.813" v="937" actId="1076"/>
          <ac:picMkLst>
            <pc:docMk/>
            <pc:sldMk cId="2175661446" sldId="279"/>
            <ac:picMk id="80" creationId="{9E7BA007-93E0-F46A-4D5D-E49846F85CBD}"/>
          </ac:picMkLst>
        </pc:picChg>
        <pc:picChg chg="mod">
          <ac:chgData name="Sasidaran, Harish" userId="d5f3619d-674a-469a-b406-b6c5f77b73ae" providerId="ADAL" clId="{9AAC9AE0-6075-4C9E-A5A1-2617D28732F4}" dt="2023-04-15T21:24:57.560" v="928"/>
          <ac:picMkLst>
            <pc:docMk/>
            <pc:sldMk cId="2175661446" sldId="279"/>
            <ac:picMk id="83" creationId="{43A47F0B-F646-3C91-A52A-97C0FD5CAA76}"/>
          </ac:picMkLst>
        </pc:picChg>
        <pc:picChg chg="mod">
          <ac:chgData name="Sasidaran, Harish" userId="d5f3619d-674a-469a-b406-b6c5f77b73ae" providerId="ADAL" clId="{9AAC9AE0-6075-4C9E-A5A1-2617D28732F4}" dt="2023-04-15T21:24:57.560" v="928"/>
          <ac:picMkLst>
            <pc:docMk/>
            <pc:sldMk cId="2175661446" sldId="279"/>
            <ac:picMk id="84" creationId="{AA2BBA71-1391-059B-C013-0EBE1943A538}"/>
          </ac:picMkLst>
        </pc:picChg>
        <pc:picChg chg="mod">
          <ac:chgData name="Sasidaran, Harish" userId="d5f3619d-674a-469a-b406-b6c5f77b73ae" providerId="ADAL" clId="{9AAC9AE0-6075-4C9E-A5A1-2617D28732F4}" dt="2023-04-15T21:24:57.560" v="928"/>
          <ac:picMkLst>
            <pc:docMk/>
            <pc:sldMk cId="2175661446" sldId="279"/>
            <ac:picMk id="85" creationId="{8638F880-906E-4726-0FDF-D6459479AF28}"/>
          </ac:picMkLst>
        </pc:picChg>
        <pc:picChg chg="add mod">
          <ac:chgData name="Sasidaran, Harish" userId="d5f3619d-674a-469a-b406-b6c5f77b73ae" providerId="ADAL" clId="{9AAC9AE0-6075-4C9E-A5A1-2617D28732F4}" dt="2023-04-15T21:27:22.817" v="941" actId="108"/>
          <ac:picMkLst>
            <pc:docMk/>
            <pc:sldMk cId="2175661446" sldId="279"/>
            <ac:picMk id="87" creationId="{66B9FB89-88DF-AABF-5644-D22FE62C06E8}"/>
          </ac:picMkLst>
        </pc:picChg>
        <pc:picChg chg="add mod">
          <ac:chgData name="Sasidaran, Harish" userId="d5f3619d-674a-469a-b406-b6c5f77b73ae" providerId="ADAL" clId="{9AAC9AE0-6075-4C9E-A5A1-2617D28732F4}" dt="2023-04-15T21:49:52.458" v="1082" actId="1076"/>
          <ac:picMkLst>
            <pc:docMk/>
            <pc:sldMk cId="2175661446" sldId="279"/>
            <ac:picMk id="92" creationId="{D29FE65A-5081-8243-2B70-7DDF48F33C4B}"/>
          </ac:picMkLst>
        </pc:picChg>
        <pc:picChg chg="mod">
          <ac:chgData name="Sasidaran, Harish" userId="d5f3619d-674a-469a-b406-b6c5f77b73ae" providerId="ADAL" clId="{9AAC9AE0-6075-4C9E-A5A1-2617D28732F4}" dt="2023-04-16T02:54:15.526" v="2354" actId="1076"/>
          <ac:picMkLst>
            <pc:docMk/>
            <pc:sldMk cId="2175661446" sldId="279"/>
            <ac:picMk id="95" creationId="{0CCE9A6E-2385-2D62-77D8-8A2597BAE824}"/>
          </ac:picMkLst>
        </pc:picChg>
        <pc:picChg chg="mod">
          <ac:chgData name="Sasidaran, Harish" userId="d5f3619d-674a-469a-b406-b6c5f77b73ae" providerId="ADAL" clId="{9AAC9AE0-6075-4C9E-A5A1-2617D28732F4}" dt="2023-04-16T02:54:15.526" v="2354" actId="1076"/>
          <ac:picMkLst>
            <pc:docMk/>
            <pc:sldMk cId="2175661446" sldId="279"/>
            <ac:picMk id="96" creationId="{A68682B2-C1EF-303C-E0E2-5E0ED0BFD3E9}"/>
          </ac:picMkLst>
        </pc:picChg>
        <pc:picChg chg="mod">
          <ac:chgData name="Sasidaran, Harish" userId="d5f3619d-674a-469a-b406-b6c5f77b73ae" providerId="ADAL" clId="{9AAC9AE0-6075-4C9E-A5A1-2617D28732F4}" dt="2023-04-16T02:54:15.526" v="2354" actId="1076"/>
          <ac:picMkLst>
            <pc:docMk/>
            <pc:sldMk cId="2175661446" sldId="279"/>
            <ac:picMk id="97" creationId="{3596BBA2-1D1A-A2DD-1277-CF9C7680E4A1}"/>
          </ac:picMkLst>
        </pc:picChg>
        <pc:picChg chg="add mod">
          <ac:chgData name="Sasidaran, Harish" userId="d5f3619d-674a-469a-b406-b6c5f77b73ae" providerId="ADAL" clId="{9AAC9AE0-6075-4C9E-A5A1-2617D28732F4}" dt="2023-04-16T03:11:28.158" v="2375" actId="108"/>
          <ac:picMkLst>
            <pc:docMk/>
            <pc:sldMk cId="2175661446" sldId="279"/>
            <ac:picMk id="99" creationId="{3B69D498-D5C5-BD1B-7381-1CEC444DC3E6}"/>
          </ac:picMkLst>
        </pc:picChg>
        <pc:picChg chg="add mod">
          <ac:chgData name="Sasidaran, Harish" userId="d5f3619d-674a-469a-b406-b6c5f77b73ae" providerId="ADAL" clId="{9AAC9AE0-6075-4C9E-A5A1-2617D28732F4}" dt="2023-04-16T03:15:01.154" v="2395" actId="1076"/>
          <ac:picMkLst>
            <pc:docMk/>
            <pc:sldMk cId="2175661446" sldId="279"/>
            <ac:picMk id="102" creationId="{1EE9B7EE-9559-EC5E-3447-A35FBD30691A}"/>
          </ac:picMkLst>
        </pc:picChg>
        <pc:cxnChg chg="add del">
          <ac:chgData name="Sasidaran, Harish" userId="d5f3619d-674a-469a-b406-b6c5f77b73ae" providerId="ADAL" clId="{9AAC9AE0-6075-4C9E-A5A1-2617D28732F4}" dt="2023-04-09T20:37:29.930" v="134" actId="11529"/>
          <ac:cxnSpMkLst>
            <pc:docMk/>
            <pc:sldMk cId="2175661446" sldId="279"/>
            <ac:cxnSpMk id="7" creationId="{522125C0-614F-B29A-133A-5CFE9579B480}"/>
          </ac:cxnSpMkLst>
        </pc:cxnChg>
        <pc:cxnChg chg="add mod">
          <ac:chgData name="Sasidaran, Harish" userId="d5f3619d-674a-469a-b406-b6c5f77b73ae" providerId="ADAL" clId="{9AAC9AE0-6075-4C9E-A5A1-2617D28732F4}" dt="2023-04-15T18:25:09.608" v="594" actId="164"/>
          <ac:cxnSpMkLst>
            <pc:docMk/>
            <pc:sldMk cId="2175661446" sldId="279"/>
            <ac:cxnSpMk id="23" creationId="{CA8BBBBB-DF39-5DC7-E5E8-B595D206D7BE}"/>
          </ac:cxnSpMkLst>
        </pc:cxnChg>
        <pc:cxnChg chg="add mod">
          <ac:chgData name="Sasidaran, Harish" userId="d5f3619d-674a-469a-b406-b6c5f77b73ae" providerId="ADAL" clId="{9AAC9AE0-6075-4C9E-A5A1-2617D28732F4}" dt="2023-04-15T18:25:25.863" v="597" actId="164"/>
          <ac:cxnSpMkLst>
            <pc:docMk/>
            <pc:sldMk cId="2175661446" sldId="279"/>
            <ac:cxnSpMk id="45" creationId="{9521A680-1696-36FB-CD95-439AA3706F5F}"/>
          </ac:cxnSpMkLst>
        </pc:cxnChg>
        <pc:cxnChg chg="add mod">
          <ac:chgData name="Sasidaran, Harish" userId="d5f3619d-674a-469a-b406-b6c5f77b73ae" providerId="ADAL" clId="{9AAC9AE0-6075-4C9E-A5A1-2617D28732F4}" dt="2023-04-15T18:26:01.866" v="602" actId="1076"/>
          <ac:cxnSpMkLst>
            <pc:docMk/>
            <pc:sldMk cId="2175661446" sldId="279"/>
            <ac:cxnSpMk id="48" creationId="{B4D2359A-79EB-AB2A-F62A-51A30D23A215}"/>
          </ac:cxnSpMkLst>
        </pc:cxnChg>
        <pc:cxnChg chg="add mod">
          <ac:chgData name="Sasidaran, Harish" userId="d5f3619d-674a-469a-b406-b6c5f77b73ae" providerId="ADAL" clId="{9AAC9AE0-6075-4C9E-A5A1-2617D28732F4}" dt="2023-04-15T22:04:38.237" v="1184" actId="1076"/>
          <ac:cxnSpMkLst>
            <pc:docMk/>
            <pc:sldMk cId="2175661446" sldId="279"/>
            <ac:cxnSpMk id="50" creationId="{F4D3ECC1-DA67-8EAF-45E8-F6C4A2036165}"/>
          </ac:cxnSpMkLst>
        </pc:cxnChg>
      </pc:sldChg>
      <pc:sldChg chg="addSp delSp modSp add del mod">
        <pc:chgData name="Sasidaran, Harish" userId="d5f3619d-674a-469a-b406-b6c5f77b73ae" providerId="ADAL" clId="{9AAC9AE0-6075-4C9E-A5A1-2617D28732F4}" dt="2023-04-09T19:24:41.858" v="109" actId="2696"/>
        <pc:sldMkLst>
          <pc:docMk/>
          <pc:sldMk cId="3848962055" sldId="279"/>
        </pc:sldMkLst>
        <pc:spChg chg="del mod topLvl">
          <ac:chgData name="Sasidaran, Harish" userId="d5f3619d-674a-469a-b406-b6c5f77b73ae" providerId="ADAL" clId="{9AAC9AE0-6075-4C9E-A5A1-2617D28732F4}" dt="2023-04-09T19:12:27.706" v="87" actId="478"/>
          <ac:spMkLst>
            <pc:docMk/>
            <pc:sldMk cId="3848962055" sldId="279"/>
            <ac:spMk id="3" creationId="{2F15BF94-B1D9-8688-2572-596127D99760}"/>
          </ac:spMkLst>
        </pc:spChg>
        <pc:spChg chg="del mod topLvl">
          <ac:chgData name="Sasidaran, Harish" userId="d5f3619d-674a-469a-b406-b6c5f77b73ae" providerId="ADAL" clId="{9AAC9AE0-6075-4C9E-A5A1-2617D28732F4}" dt="2023-04-09T19:12:27.110" v="86" actId="478"/>
          <ac:spMkLst>
            <pc:docMk/>
            <pc:sldMk cId="3848962055" sldId="279"/>
            <ac:spMk id="10" creationId="{FB8A96A8-4967-F8FE-1851-199F820EF2BC}"/>
          </ac:spMkLst>
        </pc:spChg>
        <pc:spChg chg="del">
          <ac:chgData name="Sasidaran, Harish" userId="d5f3619d-674a-469a-b406-b6c5f77b73ae" providerId="ADAL" clId="{9AAC9AE0-6075-4C9E-A5A1-2617D28732F4}" dt="2023-04-09T19:12:29.117" v="88" actId="478"/>
          <ac:spMkLst>
            <pc:docMk/>
            <pc:sldMk cId="3848962055" sldId="279"/>
            <ac:spMk id="30" creationId="{4623E426-260C-045C-FBF5-2A2836B67C49}"/>
          </ac:spMkLst>
        </pc:spChg>
        <pc:spChg chg="del mod topLvl">
          <ac:chgData name="Sasidaran, Harish" userId="d5f3619d-674a-469a-b406-b6c5f77b73ae" providerId="ADAL" clId="{9AAC9AE0-6075-4C9E-A5A1-2617D28732F4}" dt="2023-04-09T19:12:25.056" v="83" actId="478"/>
          <ac:spMkLst>
            <pc:docMk/>
            <pc:sldMk cId="3848962055" sldId="279"/>
            <ac:spMk id="1025" creationId="{154B3A72-A1D4-D4A5-79BC-93C815C134E4}"/>
          </ac:spMkLst>
        </pc:spChg>
        <pc:spChg chg="add del mod topLvl">
          <ac:chgData name="Sasidaran, Harish" userId="d5f3619d-674a-469a-b406-b6c5f77b73ae" providerId="ADAL" clId="{9AAC9AE0-6075-4C9E-A5A1-2617D28732F4}" dt="2023-04-09T19:12:22.152" v="81" actId="478"/>
          <ac:spMkLst>
            <pc:docMk/>
            <pc:sldMk cId="3848962055" sldId="279"/>
            <ac:spMk id="1031" creationId="{22ED4F36-AC6D-E6CE-F535-9E190E3865E6}"/>
          </ac:spMkLst>
        </pc:spChg>
        <pc:spChg chg="add del mod topLvl">
          <ac:chgData name="Sasidaran, Harish" userId="d5f3619d-674a-469a-b406-b6c5f77b73ae" providerId="ADAL" clId="{9AAC9AE0-6075-4C9E-A5A1-2617D28732F4}" dt="2023-04-09T19:12:24.288" v="82" actId="478"/>
          <ac:spMkLst>
            <pc:docMk/>
            <pc:sldMk cId="3848962055" sldId="279"/>
            <ac:spMk id="1033" creationId="{F1DAB426-9211-52E8-7C07-9578565DC6E9}"/>
          </ac:spMkLst>
        </pc:spChg>
        <pc:spChg chg="add del mod topLvl">
          <ac:chgData name="Sasidaran, Harish" userId="d5f3619d-674a-469a-b406-b6c5f77b73ae" providerId="ADAL" clId="{9AAC9AE0-6075-4C9E-A5A1-2617D28732F4}" dt="2023-04-09T19:12:25.956" v="84" actId="478"/>
          <ac:spMkLst>
            <pc:docMk/>
            <pc:sldMk cId="3848962055" sldId="279"/>
            <ac:spMk id="1034" creationId="{07A47B24-AC87-AA0F-CE95-F813684F4047}"/>
          </ac:spMkLst>
        </pc:spChg>
        <pc:spChg chg="add del mod topLvl">
          <ac:chgData name="Sasidaran, Harish" userId="d5f3619d-674a-469a-b406-b6c5f77b73ae" providerId="ADAL" clId="{9AAC9AE0-6075-4C9E-A5A1-2617D28732F4}" dt="2023-04-09T19:12:26.264" v="85" actId="478"/>
          <ac:spMkLst>
            <pc:docMk/>
            <pc:sldMk cId="3848962055" sldId="279"/>
            <ac:spMk id="1035" creationId="{CCDCD8BE-BDB1-D723-9942-13E5AA6F1EFA}"/>
          </ac:spMkLst>
        </pc:spChg>
        <pc:spChg chg="add del mod topLvl">
          <ac:chgData name="Sasidaran, Harish" userId="d5f3619d-674a-469a-b406-b6c5f77b73ae" providerId="ADAL" clId="{9AAC9AE0-6075-4C9E-A5A1-2617D28732F4}" dt="2023-04-09T19:12:29.682" v="89" actId="478"/>
          <ac:spMkLst>
            <pc:docMk/>
            <pc:sldMk cId="3848962055" sldId="279"/>
            <ac:spMk id="1036" creationId="{F898900E-00A3-3469-DCB8-1640DCF0DE02}"/>
          </ac:spMkLst>
        </pc:spChg>
        <pc:grpChg chg="del">
          <ac:chgData name="Sasidaran, Harish" userId="d5f3619d-674a-469a-b406-b6c5f77b73ae" providerId="ADAL" clId="{9AAC9AE0-6075-4C9E-A5A1-2617D28732F4}" dt="2023-04-09T19:06:59.261" v="67" actId="165"/>
          <ac:grpSpMkLst>
            <pc:docMk/>
            <pc:sldMk cId="3848962055" sldId="279"/>
            <ac:grpSpMk id="1057" creationId="{7C8C1BE6-9E05-B46B-9799-4F05183EEE98}"/>
          </ac:grpSpMkLst>
        </pc:grpChg>
        <pc:graphicFrameChg chg="add del mod modGraphic">
          <ac:chgData name="Sasidaran, Harish" userId="d5f3619d-674a-469a-b406-b6c5f77b73ae" providerId="ADAL" clId="{9AAC9AE0-6075-4C9E-A5A1-2617D28732F4}" dt="2023-04-09T19:24:32.207" v="108" actId="478"/>
          <ac:graphicFrameMkLst>
            <pc:docMk/>
            <pc:sldMk cId="3848962055" sldId="279"/>
            <ac:graphicFrameMk id="4" creationId="{C048288D-4F0E-0803-DFBB-18E5A2E309B0}"/>
          </ac:graphicFrameMkLst>
        </pc:graphicFrameChg>
        <pc:picChg chg="mod">
          <ac:chgData name="Sasidaran, Harish" userId="d5f3619d-674a-469a-b406-b6c5f77b73ae" providerId="ADAL" clId="{9AAC9AE0-6075-4C9E-A5A1-2617D28732F4}" dt="2023-04-09T19:14:10.383" v="94" actId="1076"/>
          <ac:picMkLst>
            <pc:docMk/>
            <pc:sldMk cId="3848962055" sldId="279"/>
            <ac:picMk id="5" creationId="{DE8374AA-4E1D-53EC-CED4-942CEF7F9255}"/>
          </ac:picMkLst>
        </pc:picChg>
      </pc:sldChg>
      <pc:sldChg chg="addSp modSp mod">
        <pc:chgData name="Sasidaran, Harish" userId="d5f3619d-674a-469a-b406-b6c5f77b73ae" providerId="ADAL" clId="{9AAC9AE0-6075-4C9E-A5A1-2617D28732F4}" dt="2023-04-15T21:45:36.344" v="1031" actId="207"/>
        <pc:sldMkLst>
          <pc:docMk/>
          <pc:sldMk cId="2406221160" sldId="292"/>
        </pc:sldMkLst>
        <pc:spChg chg="add mod">
          <ac:chgData name="Sasidaran, Harish" userId="d5f3619d-674a-469a-b406-b6c5f77b73ae" providerId="ADAL" clId="{9AAC9AE0-6075-4C9E-A5A1-2617D28732F4}" dt="2023-04-15T21:45:36.344" v="1031" actId="207"/>
          <ac:spMkLst>
            <pc:docMk/>
            <pc:sldMk cId="2406221160" sldId="292"/>
            <ac:spMk id="2" creationId="{2DA24B90-12B7-E688-0062-6B8C6F3663D6}"/>
          </ac:spMkLst>
        </pc:spChg>
      </pc:sldChg>
      <pc:sldChg chg="addSp delSp modSp mod">
        <pc:chgData name="Sasidaran, Harish" userId="d5f3619d-674a-469a-b406-b6c5f77b73ae" providerId="ADAL" clId="{9AAC9AE0-6075-4C9E-A5A1-2617D28732F4}" dt="2023-04-16T03:42:06.303" v="2471" actId="1076"/>
        <pc:sldMkLst>
          <pc:docMk/>
          <pc:sldMk cId="1159846571" sldId="296"/>
        </pc:sldMkLst>
        <pc:spChg chg="mod topLvl">
          <ac:chgData name="Sasidaran, Harish" userId="d5f3619d-674a-469a-b406-b6c5f77b73ae" providerId="ADAL" clId="{9AAC9AE0-6075-4C9E-A5A1-2617D28732F4}" dt="2023-04-16T03:16:22.972" v="2428" actId="1076"/>
          <ac:spMkLst>
            <pc:docMk/>
            <pc:sldMk cId="1159846571" sldId="296"/>
            <ac:spMk id="10" creationId="{471B7616-FEEF-F695-AE5C-A822353AD503}"/>
          </ac:spMkLst>
        </pc:spChg>
        <pc:spChg chg="mod">
          <ac:chgData name="Sasidaran, Harish" userId="d5f3619d-674a-469a-b406-b6c5f77b73ae" providerId="ADAL" clId="{9AAC9AE0-6075-4C9E-A5A1-2617D28732F4}" dt="2023-04-16T03:41:05.101" v="2459" actId="21"/>
          <ac:spMkLst>
            <pc:docMk/>
            <pc:sldMk cId="1159846571" sldId="296"/>
            <ac:spMk id="22" creationId="{101FAA14-7013-B6D0-5FA5-F7044D46FEEF}"/>
          </ac:spMkLst>
        </pc:spChg>
        <pc:spChg chg="topLvl">
          <ac:chgData name="Sasidaran, Harish" userId="d5f3619d-674a-469a-b406-b6c5f77b73ae" providerId="ADAL" clId="{9AAC9AE0-6075-4C9E-A5A1-2617D28732F4}" dt="2023-04-16T03:41:27.190" v="2462" actId="478"/>
          <ac:spMkLst>
            <pc:docMk/>
            <pc:sldMk cId="1159846571" sldId="296"/>
            <ac:spMk id="41" creationId="{7BF63ED6-312A-3437-B1BE-885075C9B520}"/>
          </ac:spMkLst>
        </pc:spChg>
        <pc:spChg chg="mod">
          <ac:chgData name="Sasidaran, Harish" userId="d5f3619d-674a-469a-b406-b6c5f77b73ae" providerId="ADAL" clId="{9AAC9AE0-6075-4C9E-A5A1-2617D28732F4}" dt="2023-04-16T03:17:24.889" v="2451" actId="20577"/>
          <ac:spMkLst>
            <pc:docMk/>
            <pc:sldMk cId="1159846571" sldId="296"/>
            <ac:spMk id="49" creationId="{0F8316F0-2B49-6A96-5E2D-17B8EA804D66}"/>
          </ac:spMkLst>
        </pc:spChg>
        <pc:grpChg chg="del">
          <ac:chgData name="Sasidaran, Harish" userId="d5f3619d-674a-469a-b406-b6c5f77b73ae" providerId="ADAL" clId="{9AAC9AE0-6075-4C9E-A5A1-2617D28732F4}" dt="2023-04-16T03:16:16.234" v="2426" actId="478"/>
          <ac:grpSpMkLst>
            <pc:docMk/>
            <pc:sldMk cId="1159846571" sldId="296"/>
            <ac:grpSpMk id="2" creationId="{83F4FE17-BA77-9AE1-064D-A36E025E766D}"/>
          </ac:grpSpMkLst>
        </pc:grpChg>
        <pc:grpChg chg="del">
          <ac:chgData name="Sasidaran, Harish" userId="d5f3619d-674a-469a-b406-b6c5f77b73ae" providerId="ADAL" clId="{9AAC9AE0-6075-4C9E-A5A1-2617D28732F4}" dt="2023-04-16T03:41:27.190" v="2462" actId="478"/>
          <ac:grpSpMkLst>
            <pc:docMk/>
            <pc:sldMk cId="1159846571" sldId="296"/>
            <ac:grpSpMk id="67" creationId="{2B45D62A-495A-61AE-5CD2-62630BA9CA02}"/>
          </ac:grpSpMkLst>
        </pc:grpChg>
        <pc:grpChg chg="mod">
          <ac:chgData name="Sasidaran, Harish" userId="d5f3619d-674a-469a-b406-b6c5f77b73ae" providerId="ADAL" clId="{9AAC9AE0-6075-4C9E-A5A1-2617D28732F4}" dt="2023-04-16T03:19:01.868" v="2454" actId="1076"/>
          <ac:grpSpMkLst>
            <pc:docMk/>
            <pc:sldMk cId="1159846571" sldId="296"/>
            <ac:grpSpMk id="81" creationId="{73700D18-FCD0-8DAF-DAD0-4FDBD95C3676}"/>
          </ac:grpSpMkLst>
        </pc:grpChg>
        <pc:picChg chg="del topLvl">
          <ac:chgData name="Sasidaran, Harish" userId="d5f3619d-674a-469a-b406-b6c5f77b73ae" providerId="ADAL" clId="{9AAC9AE0-6075-4C9E-A5A1-2617D28732F4}" dt="2023-04-16T03:16:16.234" v="2426" actId="478"/>
          <ac:picMkLst>
            <pc:docMk/>
            <pc:sldMk cId="1159846571" sldId="296"/>
            <ac:picMk id="6" creationId="{94886F41-D1CC-2076-6930-7F5401E0F77C}"/>
          </ac:picMkLst>
        </pc:picChg>
        <pc:picChg chg="del">
          <ac:chgData name="Sasidaran, Harish" userId="d5f3619d-674a-469a-b406-b6c5f77b73ae" providerId="ADAL" clId="{9AAC9AE0-6075-4C9E-A5A1-2617D28732F4}" dt="2023-04-16T03:41:58.336" v="2469" actId="478"/>
          <ac:picMkLst>
            <pc:docMk/>
            <pc:sldMk cId="1159846571" sldId="296"/>
            <ac:picMk id="7" creationId="{681ACF54-48C6-B33E-BA82-F67D28F7464D}"/>
          </ac:picMkLst>
        </pc:picChg>
        <pc:picChg chg="add mod">
          <ac:chgData name="Sasidaran, Harish" userId="d5f3619d-674a-469a-b406-b6c5f77b73ae" providerId="ADAL" clId="{9AAC9AE0-6075-4C9E-A5A1-2617D28732F4}" dt="2023-04-16T03:41:50.883" v="2466" actId="1076"/>
          <ac:picMkLst>
            <pc:docMk/>
            <pc:sldMk cId="1159846571" sldId="296"/>
            <ac:picMk id="18" creationId="{247F5249-F158-58F5-0414-C12A3B9FEA91}"/>
          </ac:picMkLst>
        </pc:picChg>
        <pc:picChg chg="del topLvl">
          <ac:chgData name="Sasidaran, Harish" userId="d5f3619d-674a-469a-b406-b6c5f77b73ae" providerId="ADAL" clId="{9AAC9AE0-6075-4C9E-A5A1-2617D28732F4}" dt="2023-04-16T03:41:27.190" v="2462" actId="478"/>
          <ac:picMkLst>
            <pc:docMk/>
            <pc:sldMk cId="1159846571" sldId="296"/>
            <ac:picMk id="35" creationId="{BEF80DDE-3A7D-75C3-C8D9-AD6F61FC1C61}"/>
          </ac:picMkLst>
        </pc:picChg>
        <pc:picChg chg="del">
          <ac:chgData name="Sasidaran, Harish" userId="d5f3619d-674a-469a-b406-b6c5f77b73ae" providerId="ADAL" clId="{9AAC9AE0-6075-4C9E-A5A1-2617D28732F4}" dt="2023-04-16T03:15:49.368" v="2423" actId="478"/>
          <ac:picMkLst>
            <pc:docMk/>
            <pc:sldMk cId="1159846571" sldId="296"/>
            <ac:picMk id="39" creationId="{18955FE7-CA1B-E762-0B26-54F941C8C49D}"/>
          </ac:picMkLst>
        </pc:picChg>
        <pc:picChg chg="del">
          <ac:chgData name="Sasidaran, Harish" userId="d5f3619d-674a-469a-b406-b6c5f77b73ae" providerId="ADAL" clId="{9AAC9AE0-6075-4C9E-A5A1-2617D28732F4}" dt="2023-04-16T03:15:50.864" v="2424" actId="478"/>
          <ac:picMkLst>
            <pc:docMk/>
            <pc:sldMk cId="1159846571" sldId="296"/>
            <ac:picMk id="42" creationId="{66C92AE9-32B1-5E9B-8C6C-AB5C8BC6FDFF}"/>
          </ac:picMkLst>
        </pc:picChg>
        <pc:picChg chg="mod">
          <ac:chgData name="Sasidaran, Harish" userId="d5f3619d-674a-469a-b406-b6c5f77b73ae" providerId="ADAL" clId="{9AAC9AE0-6075-4C9E-A5A1-2617D28732F4}" dt="2023-04-16T03:41:54.545" v="2468" actId="1076"/>
          <ac:picMkLst>
            <pc:docMk/>
            <pc:sldMk cId="1159846571" sldId="296"/>
            <ac:picMk id="69" creationId="{4A854AFF-BFCA-726D-58C6-82244CD0D535}"/>
          </ac:picMkLst>
        </pc:picChg>
        <pc:picChg chg="mod">
          <ac:chgData name="Sasidaran, Harish" userId="d5f3619d-674a-469a-b406-b6c5f77b73ae" providerId="ADAL" clId="{9AAC9AE0-6075-4C9E-A5A1-2617D28732F4}" dt="2023-04-16T03:19:09.994" v="2456" actId="1076"/>
          <ac:picMkLst>
            <pc:docMk/>
            <pc:sldMk cId="1159846571" sldId="296"/>
            <ac:picMk id="83" creationId="{43A47F0B-F646-3C91-A52A-97C0FD5CAA76}"/>
          </ac:picMkLst>
        </pc:picChg>
        <pc:picChg chg="mod">
          <ac:chgData name="Sasidaran, Harish" userId="d5f3619d-674a-469a-b406-b6c5f77b73ae" providerId="ADAL" clId="{9AAC9AE0-6075-4C9E-A5A1-2617D28732F4}" dt="2023-04-16T03:19:05.221" v="2455" actId="1076"/>
          <ac:picMkLst>
            <pc:docMk/>
            <pc:sldMk cId="1159846571" sldId="296"/>
            <ac:picMk id="84" creationId="{AA2BBA71-1391-059B-C013-0EBE1943A538}"/>
          </ac:picMkLst>
        </pc:picChg>
        <pc:picChg chg="add mod">
          <ac:chgData name="Sasidaran, Harish" userId="d5f3619d-674a-469a-b406-b6c5f77b73ae" providerId="ADAL" clId="{9AAC9AE0-6075-4C9E-A5A1-2617D28732F4}" dt="2023-04-16T03:16:19.056" v="2427" actId="1076"/>
          <ac:picMkLst>
            <pc:docMk/>
            <pc:sldMk cId="1159846571" sldId="296"/>
            <ac:picMk id="86" creationId="{4AC7D4DA-D7FC-A7B1-325A-6C0EC91655C2}"/>
          </ac:picMkLst>
        </pc:picChg>
        <pc:picChg chg="add mod">
          <ac:chgData name="Sasidaran, Harish" userId="d5f3619d-674a-469a-b406-b6c5f77b73ae" providerId="ADAL" clId="{9AAC9AE0-6075-4C9E-A5A1-2617D28732F4}" dt="2023-04-16T03:16:11.064" v="2425"/>
          <ac:picMkLst>
            <pc:docMk/>
            <pc:sldMk cId="1159846571" sldId="296"/>
            <ac:picMk id="89" creationId="{754FA4E4-2FB1-9CE8-E003-C9F3D1A9D18D}"/>
          </ac:picMkLst>
        </pc:picChg>
        <pc:picChg chg="add mod">
          <ac:chgData name="Sasidaran, Harish" userId="d5f3619d-674a-469a-b406-b6c5f77b73ae" providerId="ADAL" clId="{9AAC9AE0-6075-4C9E-A5A1-2617D28732F4}" dt="2023-04-16T03:41:53.181" v="2467" actId="1076"/>
          <ac:picMkLst>
            <pc:docMk/>
            <pc:sldMk cId="1159846571" sldId="296"/>
            <ac:picMk id="90" creationId="{E144AF2E-E9AC-C9B5-A376-58221E64B356}"/>
          </ac:picMkLst>
        </pc:picChg>
        <pc:picChg chg="del">
          <ac:chgData name="Sasidaran, Harish" userId="d5f3619d-674a-469a-b406-b6c5f77b73ae" providerId="ADAL" clId="{9AAC9AE0-6075-4C9E-A5A1-2617D28732F4}" dt="2023-04-16T03:16:38.006" v="2429" actId="478"/>
          <ac:picMkLst>
            <pc:docMk/>
            <pc:sldMk cId="1159846571" sldId="296"/>
            <ac:picMk id="97" creationId="{3596BBA2-1D1A-A2DD-1277-CF9C7680E4A1}"/>
          </ac:picMkLst>
        </pc:picChg>
        <pc:picChg chg="add mod">
          <ac:chgData name="Sasidaran, Harish" userId="d5f3619d-674a-469a-b406-b6c5f77b73ae" providerId="ADAL" clId="{9AAC9AE0-6075-4C9E-A5A1-2617D28732F4}" dt="2023-04-16T03:41:30.511" v="2464" actId="1076"/>
          <ac:picMkLst>
            <pc:docMk/>
            <pc:sldMk cId="1159846571" sldId="296"/>
            <ac:picMk id="98" creationId="{EAADC1B1-3909-FED2-244C-1138A32A1415}"/>
          </ac:picMkLst>
        </pc:picChg>
        <pc:picChg chg="add mod">
          <ac:chgData name="Sasidaran, Harish" userId="d5f3619d-674a-469a-b406-b6c5f77b73ae" providerId="ADAL" clId="{9AAC9AE0-6075-4C9E-A5A1-2617D28732F4}" dt="2023-04-16T03:42:06.303" v="2471" actId="1076"/>
          <ac:picMkLst>
            <pc:docMk/>
            <pc:sldMk cId="1159846571" sldId="296"/>
            <ac:picMk id="99" creationId="{68DF7D36-C852-543F-1BF4-7F3398D13F4B}"/>
          </ac:picMkLst>
        </pc:picChg>
      </pc:sldChg>
      <pc:sldChg chg="modSp">
        <pc:chgData name="Sasidaran, Harish" userId="d5f3619d-674a-469a-b406-b6c5f77b73ae" providerId="ADAL" clId="{9AAC9AE0-6075-4C9E-A5A1-2617D28732F4}" dt="2023-04-30T02:30:09.221" v="6373" actId="1076"/>
        <pc:sldMkLst>
          <pc:docMk/>
          <pc:sldMk cId="2287890882" sldId="299"/>
        </pc:sldMkLst>
        <pc:picChg chg="mod">
          <ac:chgData name="Sasidaran, Harish" userId="d5f3619d-674a-469a-b406-b6c5f77b73ae" providerId="ADAL" clId="{9AAC9AE0-6075-4C9E-A5A1-2617D28732F4}" dt="2023-04-30T02:30:09.221" v="6373" actId="1076"/>
          <ac:picMkLst>
            <pc:docMk/>
            <pc:sldMk cId="2287890882" sldId="299"/>
            <ac:picMk id="4" creationId="{0FD4CF48-9A46-905A-5FE2-2135D6E3006A}"/>
          </ac:picMkLst>
        </pc:picChg>
      </pc:sldChg>
      <pc:sldChg chg="addSp delSp modSp mod ord">
        <pc:chgData name="Sasidaran, Harish" userId="d5f3619d-674a-469a-b406-b6c5f77b73ae" providerId="ADAL" clId="{9AAC9AE0-6075-4C9E-A5A1-2617D28732F4}" dt="2023-04-30T00:00:11.699" v="4415"/>
        <pc:sldMkLst>
          <pc:docMk/>
          <pc:sldMk cId="1335223736" sldId="302"/>
        </pc:sldMkLst>
        <pc:spChg chg="mod">
          <ac:chgData name="Sasidaran, Harish" userId="d5f3619d-674a-469a-b406-b6c5f77b73ae" providerId="ADAL" clId="{9AAC9AE0-6075-4C9E-A5A1-2617D28732F4}" dt="2023-04-29T21:36:15.606" v="3587" actId="1076"/>
          <ac:spMkLst>
            <pc:docMk/>
            <pc:sldMk cId="1335223736" sldId="302"/>
            <ac:spMk id="2" creationId="{25FAF187-F3B6-13E9-BEEC-913B1161FB44}"/>
          </ac:spMkLst>
        </pc:spChg>
        <pc:graphicFrameChg chg="modGraphic">
          <ac:chgData name="Sasidaran, Harish" userId="d5f3619d-674a-469a-b406-b6c5f77b73ae" providerId="ADAL" clId="{9AAC9AE0-6075-4C9E-A5A1-2617D28732F4}" dt="2023-04-29T23:37:02.551" v="3814" actId="14734"/>
          <ac:graphicFrameMkLst>
            <pc:docMk/>
            <pc:sldMk cId="1335223736" sldId="302"/>
            <ac:graphicFrameMk id="3" creationId="{7CB67959-3A21-FEAB-1013-EB8165568E26}"/>
          </ac:graphicFrameMkLst>
        </pc:graphicFrameChg>
        <pc:graphicFrameChg chg="add del mod modGraphic">
          <ac:chgData name="Sasidaran, Harish" userId="d5f3619d-674a-469a-b406-b6c5f77b73ae" providerId="ADAL" clId="{9AAC9AE0-6075-4C9E-A5A1-2617D28732F4}" dt="2023-04-29T21:54:02.989" v="3595" actId="478"/>
          <ac:graphicFrameMkLst>
            <pc:docMk/>
            <pc:sldMk cId="1335223736" sldId="302"/>
            <ac:graphicFrameMk id="7" creationId="{60BB88EC-C861-9180-485B-7C142C7F1394}"/>
          </ac:graphicFrameMkLst>
        </pc:graphicFrameChg>
        <pc:picChg chg="add mod">
          <ac:chgData name="Sasidaran, Harish" userId="d5f3619d-674a-469a-b406-b6c5f77b73ae" providerId="ADAL" clId="{9AAC9AE0-6075-4C9E-A5A1-2617D28732F4}" dt="2023-04-29T20:05:53.175" v="2869" actId="1076"/>
          <ac:picMkLst>
            <pc:docMk/>
            <pc:sldMk cId="1335223736" sldId="302"/>
            <ac:picMk id="6" creationId="{272F3B6A-4082-8B1E-FC79-06ACE4187FA6}"/>
          </ac:picMkLst>
        </pc:picChg>
      </pc:sldChg>
      <pc:sldChg chg="delSp mod">
        <pc:chgData name="Sasidaran, Harish" userId="d5f3619d-674a-469a-b406-b6c5f77b73ae" providerId="ADAL" clId="{9AAC9AE0-6075-4C9E-A5A1-2617D28732F4}" dt="2023-04-29T18:15:19.511" v="2533" actId="21"/>
        <pc:sldMkLst>
          <pc:docMk/>
          <pc:sldMk cId="3780120485" sldId="304"/>
        </pc:sldMkLst>
        <pc:graphicFrameChg chg="del">
          <ac:chgData name="Sasidaran, Harish" userId="d5f3619d-674a-469a-b406-b6c5f77b73ae" providerId="ADAL" clId="{9AAC9AE0-6075-4C9E-A5A1-2617D28732F4}" dt="2023-04-29T18:15:19.511" v="2533" actId="21"/>
          <ac:graphicFrameMkLst>
            <pc:docMk/>
            <pc:sldMk cId="3780120485" sldId="304"/>
            <ac:graphicFrameMk id="2" creationId="{F0B6CB26-D541-E321-77F4-0EF8A54712F3}"/>
          </ac:graphicFrameMkLst>
        </pc:graphicFrameChg>
        <pc:graphicFrameChg chg="del">
          <ac:chgData name="Sasidaran, Harish" userId="d5f3619d-674a-469a-b406-b6c5f77b73ae" providerId="ADAL" clId="{9AAC9AE0-6075-4C9E-A5A1-2617D28732F4}" dt="2023-04-29T18:15:19.511" v="2533" actId="21"/>
          <ac:graphicFrameMkLst>
            <pc:docMk/>
            <pc:sldMk cId="3780120485" sldId="304"/>
            <ac:graphicFrameMk id="5" creationId="{932A567A-3877-3542-ACE7-726AF82BF979}"/>
          </ac:graphicFrameMkLst>
        </pc:graphicFrameChg>
      </pc:sldChg>
      <pc:sldChg chg="addSp delSp modSp mod modShow">
        <pc:chgData name="Sasidaran, Harish" userId="d5f3619d-674a-469a-b406-b6c5f77b73ae" providerId="ADAL" clId="{9AAC9AE0-6075-4C9E-A5A1-2617D28732F4}" dt="2023-05-07T00:27:33.337" v="6901" actId="27918"/>
        <pc:sldMkLst>
          <pc:docMk/>
          <pc:sldMk cId="657741695" sldId="305"/>
        </pc:sldMkLst>
        <pc:graphicFrameChg chg="mod">
          <ac:chgData name="Sasidaran, Harish" userId="d5f3619d-674a-469a-b406-b6c5f77b73ae" providerId="ADAL" clId="{9AAC9AE0-6075-4C9E-A5A1-2617D28732F4}" dt="2023-05-07T00:12:25.507" v="6869" actId="1076"/>
          <ac:graphicFrameMkLst>
            <pc:docMk/>
            <pc:sldMk cId="657741695" sldId="305"/>
            <ac:graphicFrameMk id="5" creationId="{ABFE4DEF-6F2E-AEAE-7B26-D8A32E6457C9}"/>
          </ac:graphicFrameMkLst>
        </pc:graphicFrameChg>
        <pc:graphicFrameChg chg="add mod">
          <ac:chgData name="Sasidaran, Harish" userId="d5f3619d-674a-469a-b406-b6c5f77b73ae" providerId="ADAL" clId="{9AAC9AE0-6075-4C9E-A5A1-2617D28732F4}" dt="2023-05-07T00:12:42.316" v="6878" actId="1076"/>
          <ac:graphicFrameMkLst>
            <pc:docMk/>
            <pc:sldMk cId="657741695" sldId="305"/>
            <ac:graphicFrameMk id="6" creationId="{E4622F8A-6F8C-052E-2E24-FCA784005FA3}"/>
          </ac:graphicFrameMkLst>
        </pc:graphicFrameChg>
        <pc:picChg chg="del mod">
          <ac:chgData name="Sasidaran, Harish" userId="d5f3619d-674a-469a-b406-b6c5f77b73ae" providerId="ADAL" clId="{9AAC9AE0-6075-4C9E-A5A1-2617D28732F4}" dt="2023-05-07T00:13:25.097" v="6881" actId="478"/>
          <ac:picMkLst>
            <pc:docMk/>
            <pc:sldMk cId="657741695" sldId="305"/>
            <ac:picMk id="8" creationId="{5C6AC40D-7ACB-E216-4F19-EB823293B6BD}"/>
          </ac:picMkLst>
        </pc:picChg>
      </pc:sldChg>
      <pc:sldChg chg="addSp delSp modSp new del mod ord">
        <pc:chgData name="Sasidaran, Harish" userId="d5f3619d-674a-469a-b406-b6c5f77b73ae" providerId="ADAL" clId="{9AAC9AE0-6075-4C9E-A5A1-2617D28732F4}" dt="2023-04-30T03:15:36.688" v="6771" actId="2696"/>
        <pc:sldMkLst>
          <pc:docMk/>
          <pc:sldMk cId="3355267943" sldId="307"/>
        </pc:sldMkLst>
        <pc:spChg chg="add mod">
          <ac:chgData name="Sasidaran, Harish" userId="d5f3619d-674a-469a-b406-b6c5f77b73ae" providerId="ADAL" clId="{9AAC9AE0-6075-4C9E-A5A1-2617D28732F4}" dt="2023-04-29T18:32:37.323" v="2689" actId="20577"/>
          <ac:spMkLst>
            <pc:docMk/>
            <pc:sldMk cId="3355267943" sldId="307"/>
            <ac:spMk id="2" creationId="{D12117DD-9F25-0C75-489E-E6BBEA4EC5E9}"/>
          </ac:spMkLst>
        </pc:spChg>
        <pc:spChg chg="add mod">
          <ac:chgData name="Sasidaran, Harish" userId="d5f3619d-674a-469a-b406-b6c5f77b73ae" providerId="ADAL" clId="{9AAC9AE0-6075-4C9E-A5A1-2617D28732F4}" dt="2023-04-29T20:02:13.274" v="2830" actId="1076"/>
          <ac:spMkLst>
            <pc:docMk/>
            <pc:sldMk cId="3355267943" sldId="307"/>
            <ac:spMk id="8" creationId="{A1B8C16F-9851-654D-A2DC-7449E730A7F3}"/>
          </ac:spMkLst>
        </pc:spChg>
        <pc:spChg chg="add del mod">
          <ac:chgData name="Sasidaran, Harish" userId="d5f3619d-674a-469a-b406-b6c5f77b73ae" providerId="ADAL" clId="{9AAC9AE0-6075-4C9E-A5A1-2617D28732F4}" dt="2023-04-30T03:15:09.755" v="6768" actId="478"/>
          <ac:spMkLst>
            <pc:docMk/>
            <pc:sldMk cId="3355267943" sldId="307"/>
            <ac:spMk id="10" creationId="{E2C40723-D17E-E369-D8BF-AB98DD84EB6D}"/>
          </ac:spMkLst>
        </pc:spChg>
        <pc:spChg chg="add del mod">
          <ac:chgData name="Sasidaran, Harish" userId="d5f3619d-674a-469a-b406-b6c5f77b73ae" providerId="ADAL" clId="{9AAC9AE0-6075-4C9E-A5A1-2617D28732F4}" dt="2023-04-30T03:12:03.557" v="6738" actId="478"/>
          <ac:spMkLst>
            <pc:docMk/>
            <pc:sldMk cId="3355267943" sldId="307"/>
            <ac:spMk id="11" creationId="{FFD7EAB5-2540-E5E0-A1F4-300EAC9DBED1}"/>
          </ac:spMkLst>
        </pc:spChg>
        <pc:grpChg chg="add del mod">
          <ac:chgData name="Sasidaran, Harish" userId="d5f3619d-674a-469a-b406-b6c5f77b73ae" providerId="ADAL" clId="{9AAC9AE0-6075-4C9E-A5A1-2617D28732F4}" dt="2023-04-30T03:15:03.818" v="6766" actId="478"/>
          <ac:grpSpMkLst>
            <pc:docMk/>
            <pc:sldMk cId="3355267943" sldId="307"/>
            <ac:grpSpMk id="9" creationId="{F54846A0-E859-CA6A-D5DB-E4A29C1FA374}"/>
          </ac:grpSpMkLst>
        </pc:grpChg>
        <pc:graphicFrameChg chg="add del mod modGraphic">
          <ac:chgData name="Sasidaran, Harish" userId="d5f3619d-674a-469a-b406-b6c5f77b73ae" providerId="ADAL" clId="{9AAC9AE0-6075-4C9E-A5A1-2617D28732F4}" dt="2023-04-29T19:01:07.753" v="2759" actId="21"/>
          <ac:graphicFrameMkLst>
            <pc:docMk/>
            <pc:sldMk cId="3355267943" sldId="307"/>
            <ac:graphicFrameMk id="3" creationId="{77FB1AAC-73B2-219F-1397-D7F57A432546}"/>
          </ac:graphicFrameMkLst>
        </pc:graphicFrameChg>
        <pc:graphicFrameChg chg="add mod">
          <ac:chgData name="Sasidaran, Harish" userId="d5f3619d-674a-469a-b406-b6c5f77b73ae" providerId="ADAL" clId="{9AAC9AE0-6075-4C9E-A5A1-2617D28732F4}" dt="2023-04-30T03:15:15.144" v="6770" actId="1076"/>
          <ac:graphicFrameMkLst>
            <pc:docMk/>
            <pc:sldMk cId="3355267943" sldId="307"/>
            <ac:graphicFrameMk id="4" creationId="{FED88DCB-5001-8427-8821-8AD17E6DB79D}"/>
          </ac:graphicFrameMkLst>
        </pc:graphicFrameChg>
        <pc:graphicFrameChg chg="add del mod modGraphic">
          <ac:chgData name="Sasidaran, Harish" userId="d5f3619d-674a-469a-b406-b6c5f77b73ae" providerId="ADAL" clId="{9AAC9AE0-6075-4C9E-A5A1-2617D28732F4}" dt="2023-04-29T19:59:36.252" v="2783" actId="478"/>
          <ac:graphicFrameMkLst>
            <pc:docMk/>
            <pc:sldMk cId="3355267943" sldId="307"/>
            <ac:graphicFrameMk id="5" creationId="{2CD2C9AB-E03E-46D2-0A75-70A981C5862E}"/>
          </ac:graphicFrameMkLst>
        </pc:graphicFrameChg>
        <pc:graphicFrameChg chg="add del mod">
          <ac:chgData name="Sasidaran, Harish" userId="d5f3619d-674a-469a-b406-b6c5f77b73ae" providerId="ADAL" clId="{9AAC9AE0-6075-4C9E-A5A1-2617D28732F4}" dt="2023-04-29T18:41:35.663" v="2758" actId="478"/>
          <ac:graphicFrameMkLst>
            <pc:docMk/>
            <pc:sldMk cId="3355267943" sldId="307"/>
            <ac:graphicFrameMk id="6" creationId="{14DDB888-B7AF-672B-945B-D13FE9036E4A}"/>
          </ac:graphicFrameMkLst>
        </pc:graphicFrameChg>
        <pc:graphicFrameChg chg="add mod">
          <ac:chgData name="Sasidaran, Harish" userId="d5f3619d-674a-469a-b406-b6c5f77b73ae" providerId="ADAL" clId="{9AAC9AE0-6075-4C9E-A5A1-2617D28732F4}" dt="2023-04-30T00:53:03.948" v="4704" actId="20577"/>
          <ac:graphicFrameMkLst>
            <pc:docMk/>
            <pc:sldMk cId="3355267943" sldId="307"/>
            <ac:graphicFrameMk id="7" creationId="{816C812F-4F5E-BDD5-0A76-CBC71F430B21}"/>
          </ac:graphicFrameMkLst>
        </pc:graphicFrameChg>
        <pc:graphicFrameChg chg="add mod modGraphic">
          <ac:chgData name="Sasidaran, Harish" userId="d5f3619d-674a-469a-b406-b6c5f77b73ae" providerId="ADAL" clId="{9AAC9AE0-6075-4C9E-A5A1-2617D28732F4}" dt="2023-04-30T03:12:34.465" v="6749" actId="1076"/>
          <ac:graphicFrameMkLst>
            <pc:docMk/>
            <pc:sldMk cId="3355267943" sldId="307"/>
            <ac:graphicFrameMk id="12" creationId="{5F95BF8A-E83B-32C7-AFF5-9E9745D2B7D9}"/>
          </ac:graphicFrameMkLst>
        </pc:graphicFrameChg>
      </pc:sldChg>
      <pc:sldChg chg="addSp delSp modSp new mod ord">
        <pc:chgData name="Sasidaran, Harish" userId="d5f3619d-674a-469a-b406-b6c5f77b73ae" providerId="ADAL" clId="{9AAC9AE0-6075-4C9E-A5A1-2617D28732F4}" dt="2023-04-30T02:45:36.637" v="6523"/>
        <pc:sldMkLst>
          <pc:docMk/>
          <pc:sldMk cId="4191878477" sldId="308"/>
        </pc:sldMkLst>
        <pc:spChg chg="mod">
          <ac:chgData name="Sasidaran, Harish" userId="d5f3619d-674a-469a-b406-b6c5f77b73ae" providerId="ADAL" clId="{9AAC9AE0-6075-4C9E-A5A1-2617D28732F4}" dt="2023-04-30T01:40:12.450" v="5681" actId="20577"/>
          <ac:spMkLst>
            <pc:docMk/>
            <pc:sldMk cId="4191878477" sldId="308"/>
            <ac:spMk id="2" creationId="{32BC0417-A43B-D97C-F688-61B71D92092B}"/>
          </ac:spMkLst>
        </pc:spChg>
        <pc:spChg chg="del">
          <ac:chgData name="Sasidaran, Harish" userId="d5f3619d-674a-469a-b406-b6c5f77b73ae" providerId="ADAL" clId="{9AAC9AE0-6075-4C9E-A5A1-2617D28732F4}" dt="2023-04-29T19:01:11.571" v="2760" actId="478"/>
          <ac:spMkLst>
            <pc:docMk/>
            <pc:sldMk cId="4191878477" sldId="308"/>
            <ac:spMk id="3" creationId="{896CC7EA-C182-A716-8166-9A0A0A3C3DBC}"/>
          </ac:spMkLst>
        </pc:spChg>
        <pc:spChg chg="add mod">
          <ac:chgData name="Sasidaran, Harish" userId="d5f3619d-674a-469a-b406-b6c5f77b73ae" providerId="ADAL" clId="{9AAC9AE0-6075-4C9E-A5A1-2617D28732F4}" dt="2023-04-30T01:24:05.728" v="5186" actId="20577"/>
          <ac:spMkLst>
            <pc:docMk/>
            <pc:sldMk cId="4191878477" sldId="308"/>
            <ac:spMk id="7" creationId="{86CB5E31-5D4E-74C2-852A-8D6D74D0E13F}"/>
          </ac:spMkLst>
        </pc:spChg>
        <pc:graphicFrameChg chg="add mod modGraphic">
          <ac:chgData name="Sasidaran, Harish" userId="d5f3619d-674a-469a-b406-b6c5f77b73ae" providerId="ADAL" clId="{9AAC9AE0-6075-4C9E-A5A1-2617D28732F4}" dt="2023-04-30T00:55:56.973" v="4721"/>
          <ac:graphicFrameMkLst>
            <pc:docMk/>
            <pc:sldMk cId="4191878477" sldId="308"/>
            <ac:graphicFrameMk id="4" creationId="{6D7A317F-6C64-A324-E9FE-A9A6B3D7989B}"/>
          </ac:graphicFrameMkLst>
        </pc:graphicFrameChg>
        <pc:graphicFrameChg chg="add del mod">
          <ac:chgData name="Sasidaran, Harish" userId="d5f3619d-674a-469a-b406-b6c5f77b73ae" providerId="ADAL" clId="{9AAC9AE0-6075-4C9E-A5A1-2617D28732F4}" dt="2023-04-30T00:55:28.210" v="4708" actId="478"/>
          <ac:graphicFrameMkLst>
            <pc:docMk/>
            <pc:sldMk cId="4191878477" sldId="308"/>
            <ac:graphicFrameMk id="5" creationId="{F0EBBBC0-7F90-5F65-8290-0C122BB3827E}"/>
          </ac:graphicFrameMkLst>
        </pc:graphicFrameChg>
        <pc:graphicFrameChg chg="add mod modGraphic">
          <ac:chgData name="Sasidaran, Harish" userId="d5f3619d-674a-469a-b406-b6c5f77b73ae" providerId="ADAL" clId="{9AAC9AE0-6075-4C9E-A5A1-2617D28732F4}" dt="2023-04-30T01:24:16.524" v="5187" actId="14100"/>
          <ac:graphicFrameMkLst>
            <pc:docMk/>
            <pc:sldMk cId="4191878477" sldId="308"/>
            <ac:graphicFrameMk id="6" creationId="{687FB70C-9918-B09C-F1D0-82FE33D14ACB}"/>
          </ac:graphicFrameMkLst>
        </pc:graphicFrameChg>
      </pc:sldChg>
      <pc:sldChg chg="addSp modSp new del mod">
        <pc:chgData name="Sasidaran, Harish" userId="d5f3619d-674a-469a-b406-b6c5f77b73ae" providerId="ADAL" clId="{9AAC9AE0-6075-4C9E-A5A1-2617D28732F4}" dt="2023-04-29T23:30:52.886" v="3608" actId="47"/>
        <pc:sldMkLst>
          <pc:docMk/>
          <pc:sldMk cId="1924760065" sldId="309"/>
        </pc:sldMkLst>
        <pc:graphicFrameChg chg="add mod modGraphic">
          <ac:chgData name="Sasidaran, Harish" userId="d5f3619d-674a-469a-b406-b6c5f77b73ae" providerId="ADAL" clId="{9AAC9AE0-6075-4C9E-A5A1-2617D28732F4}" dt="2023-04-29T23:29:39.708" v="3607" actId="478"/>
          <ac:graphicFrameMkLst>
            <pc:docMk/>
            <pc:sldMk cId="1924760065" sldId="309"/>
            <ac:graphicFrameMk id="2" creationId="{56CB17C9-B185-591C-296A-82EA973B95B7}"/>
          </ac:graphicFrameMkLst>
        </pc:graphicFrameChg>
      </pc:sldChg>
      <pc:sldChg chg="addSp delSp modSp new mod">
        <pc:chgData name="Sasidaran, Harish" userId="d5f3619d-674a-469a-b406-b6c5f77b73ae" providerId="ADAL" clId="{9AAC9AE0-6075-4C9E-A5A1-2617D28732F4}" dt="2023-04-30T02:47:05.576" v="6525" actId="14100"/>
        <pc:sldMkLst>
          <pc:docMk/>
          <pc:sldMk cId="3082641818" sldId="309"/>
        </pc:sldMkLst>
        <pc:spChg chg="add mod topLvl">
          <ac:chgData name="Sasidaran, Harish" userId="d5f3619d-674a-469a-b406-b6c5f77b73ae" providerId="ADAL" clId="{9AAC9AE0-6075-4C9E-A5A1-2617D28732F4}" dt="2023-04-29T23:40:50.043" v="3953" actId="164"/>
          <ac:spMkLst>
            <pc:docMk/>
            <pc:sldMk cId="3082641818" sldId="309"/>
            <ac:spMk id="2" creationId="{46AEC4B0-63F8-FC8A-BD03-F96D8D9599FB}"/>
          </ac:spMkLst>
        </pc:spChg>
        <pc:spChg chg="add mod">
          <ac:chgData name="Sasidaran, Harish" userId="d5f3619d-674a-469a-b406-b6c5f77b73ae" providerId="ADAL" clId="{9AAC9AE0-6075-4C9E-A5A1-2617D28732F4}" dt="2023-04-30T02:47:03.346" v="6524" actId="14100"/>
          <ac:spMkLst>
            <pc:docMk/>
            <pc:sldMk cId="3082641818" sldId="309"/>
            <ac:spMk id="3" creationId="{1D9445B8-7152-00E5-C36A-5CEA4BA7DED0}"/>
          </ac:spMkLst>
        </pc:spChg>
        <pc:spChg chg="add mod">
          <ac:chgData name="Sasidaran, Harish" userId="d5f3619d-674a-469a-b406-b6c5f77b73ae" providerId="ADAL" clId="{9AAC9AE0-6075-4C9E-A5A1-2617D28732F4}" dt="2023-04-29T23:54:25.102" v="4349" actId="1076"/>
          <ac:spMkLst>
            <pc:docMk/>
            <pc:sldMk cId="3082641818" sldId="309"/>
            <ac:spMk id="4" creationId="{6EAE4D7B-8FEF-B7DF-CAB7-AF8AE46D6401}"/>
          </ac:spMkLst>
        </pc:spChg>
        <pc:spChg chg="add del mod topLvl">
          <ac:chgData name="Sasidaran, Harish" userId="d5f3619d-674a-469a-b406-b6c5f77b73ae" providerId="ADAL" clId="{9AAC9AE0-6075-4C9E-A5A1-2617D28732F4}" dt="2023-04-29T23:33:29.123" v="3662" actId="478"/>
          <ac:spMkLst>
            <pc:docMk/>
            <pc:sldMk cId="3082641818" sldId="309"/>
            <ac:spMk id="5" creationId="{0042C9B0-E1BD-9688-970E-CE4ECC43ABE4}"/>
          </ac:spMkLst>
        </pc:spChg>
        <pc:spChg chg="add mod">
          <ac:chgData name="Sasidaran, Harish" userId="d5f3619d-674a-469a-b406-b6c5f77b73ae" providerId="ADAL" clId="{9AAC9AE0-6075-4C9E-A5A1-2617D28732F4}" dt="2023-04-30T02:47:05.576" v="6525" actId="14100"/>
          <ac:spMkLst>
            <pc:docMk/>
            <pc:sldMk cId="3082641818" sldId="309"/>
            <ac:spMk id="6" creationId="{FD3BF4DE-88EE-51F4-773D-BA379A54E0C9}"/>
          </ac:spMkLst>
        </pc:spChg>
        <pc:spChg chg="add mod">
          <ac:chgData name="Sasidaran, Harish" userId="d5f3619d-674a-469a-b406-b6c5f77b73ae" providerId="ADAL" clId="{9AAC9AE0-6075-4C9E-A5A1-2617D28732F4}" dt="2023-04-29T23:33:17.188" v="3661" actId="20577"/>
          <ac:spMkLst>
            <pc:docMk/>
            <pc:sldMk cId="3082641818" sldId="309"/>
            <ac:spMk id="7" creationId="{3680F248-604F-C01B-76F3-04B9A099B9BE}"/>
          </ac:spMkLst>
        </pc:spChg>
        <pc:spChg chg="add mod">
          <ac:chgData name="Sasidaran, Harish" userId="d5f3619d-674a-469a-b406-b6c5f77b73ae" providerId="ADAL" clId="{9AAC9AE0-6075-4C9E-A5A1-2617D28732F4}" dt="2023-04-29T23:54:16.458" v="4347" actId="1076"/>
          <ac:spMkLst>
            <pc:docMk/>
            <pc:sldMk cId="3082641818" sldId="309"/>
            <ac:spMk id="11" creationId="{A1A53A11-67E2-BC98-5721-6E2348DBDE89}"/>
          </ac:spMkLst>
        </pc:spChg>
        <pc:spChg chg="add mod">
          <ac:chgData name="Sasidaran, Harish" userId="d5f3619d-674a-469a-b406-b6c5f77b73ae" providerId="ADAL" clId="{9AAC9AE0-6075-4C9E-A5A1-2617D28732F4}" dt="2023-04-29T23:54:21.992" v="4348" actId="1076"/>
          <ac:spMkLst>
            <pc:docMk/>
            <pc:sldMk cId="3082641818" sldId="309"/>
            <ac:spMk id="12" creationId="{4F3657FE-FA75-3297-49B4-46D64CAAA301}"/>
          </ac:spMkLst>
        </pc:spChg>
        <pc:spChg chg="add mod">
          <ac:chgData name="Sasidaran, Harish" userId="d5f3619d-674a-469a-b406-b6c5f77b73ae" providerId="ADAL" clId="{9AAC9AE0-6075-4C9E-A5A1-2617D28732F4}" dt="2023-04-29T23:54:36.560" v="4350" actId="1076"/>
          <ac:spMkLst>
            <pc:docMk/>
            <pc:sldMk cId="3082641818" sldId="309"/>
            <ac:spMk id="13" creationId="{AA109C55-9080-1A25-B5D6-77FDC17FA034}"/>
          </ac:spMkLst>
        </pc:spChg>
        <pc:spChg chg="add mod">
          <ac:chgData name="Sasidaran, Harish" userId="d5f3619d-674a-469a-b406-b6c5f77b73ae" providerId="ADAL" clId="{9AAC9AE0-6075-4C9E-A5A1-2617D28732F4}" dt="2023-04-30T00:51:03.368" v="4690" actId="6549"/>
          <ac:spMkLst>
            <pc:docMk/>
            <pc:sldMk cId="3082641818" sldId="309"/>
            <ac:spMk id="14" creationId="{6754BEFA-B7E3-0C16-7508-905A251918B0}"/>
          </ac:spMkLst>
        </pc:spChg>
        <pc:spChg chg="add mod">
          <ac:chgData name="Sasidaran, Harish" userId="d5f3619d-674a-469a-b406-b6c5f77b73ae" providerId="ADAL" clId="{9AAC9AE0-6075-4C9E-A5A1-2617D28732F4}" dt="2023-04-29T23:47:53.038" v="4160" actId="1076"/>
          <ac:spMkLst>
            <pc:docMk/>
            <pc:sldMk cId="3082641818" sldId="309"/>
            <ac:spMk id="15" creationId="{A4626852-11D7-2EA5-605C-F55D81A36168}"/>
          </ac:spMkLst>
        </pc:spChg>
        <pc:spChg chg="add del mod">
          <ac:chgData name="Sasidaran, Harish" userId="d5f3619d-674a-469a-b406-b6c5f77b73ae" providerId="ADAL" clId="{9AAC9AE0-6075-4C9E-A5A1-2617D28732F4}" dt="2023-04-29T23:43:19.067" v="4015" actId="478"/>
          <ac:spMkLst>
            <pc:docMk/>
            <pc:sldMk cId="3082641818" sldId="309"/>
            <ac:spMk id="16" creationId="{E6B731C6-05F4-BD76-8565-A7597388E565}"/>
          </ac:spMkLst>
        </pc:spChg>
        <pc:spChg chg="add mod">
          <ac:chgData name="Sasidaran, Harish" userId="d5f3619d-674a-469a-b406-b6c5f77b73ae" providerId="ADAL" clId="{9AAC9AE0-6075-4C9E-A5A1-2617D28732F4}" dt="2023-04-30T00:51:21.636" v="4694" actId="1076"/>
          <ac:spMkLst>
            <pc:docMk/>
            <pc:sldMk cId="3082641818" sldId="309"/>
            <ac:spMk id="17" creationId="{C14A32C0-CF52-DB69-7AAC-26C2EFF82CD5}"/>
          </ac:spMkLst>
        </pc:spChg>
        <pc:spChg chg="add del mod">
          <ac:chgData name="Sasidaran, Harish" userId="d5f3619d-674a-469a-b406-b6c5f77b73ae" providerId="ADAL" clId="{9AAC9AE0-6075-4C9E-A5A1-2617D28732F4}" dt="2023-04-29T23:43:28.829" v="4025" actId="478"/>
          <ac:spMkLst>
            <pc:docMk/>
            <pc:sldMk cId="3082641818" sldId="309"/>
            <ac:spMk id="18" creationId="{2A9B20A1-2707-9492-7B29-90565D664731}"/>
          </ac:spMkLst>
        </pc:spChg>
        <pc:spChg chg="add mod">
          <ac:chgData name="Sasidaran, Harish" userId="d5f3619d-674a-469a-b406-b6c5f77b73ae" providerId="ADAL" clId="{9AAC9AE0-6075-4C9E-A5A1-2617D28732F4}" dt="2023-04-30T00:52:02.397" v="4697" actId="1076"/>
          <ac:spMkLst>
            <pc:docMk/>
            <pc:sldMk cId="3082641818" sldId="309"/>
            <ac:spMk id="22" creationId="{1313F790-79CC-F7AB-EE01-D5240AA50554}"/>
          </ac:spMkLst>
        </pc:spChg>
        <pc:spChg chg="add mod">
          <ac:chgData name="Sasidaran, Harish" userId="d5f3619d-674a-469a-b406-b6c5f77b73ae" providerId="ADAL" clId="{9AAC9AE0-6075-4C9E-A5A1-2617D28732F4}" dt="2023-04-30T00:51:18.144" v="4693" actId="1076"/>
          <ac:spMkLst>
            <pc:docMk/>
            <pc:sldMk cId="3082641818" sldId="309"/>
            <ac:spMk id="23" creationId="{2CC0DB8E-F441-5DD9-8BE7-F4F638BA0B5C}"/>
          </ac:spMkLst>
        </pc:spChg>
        <pc:spChg chg="add mod">
          <ac:chgData name="Sasidaran, Harish" userId="d5f3619d-674a-469a-b406-b6c5f77b73ae" providerId="ADAL" clId="{9AAC9AE0-6075-4C9E-A5A1-2617D28732F4}" dt="2023-04-30T00:51:14.503" v="4692" actId="1076"/>
          <ac:spMkLst>
            <pc:docMk/>
            <pc:sldMk cId="3082641818" sldId="309"/>
            <ac:spMk id="24" creationId="{A866A13E-16C6-964F-C4AD-5DC0C5C6372B}"/>
          </ac:spMkLst>
        </pc:spChg>
        <pc:spChg chg="add mod">
          <ac:chgData name="Sasidaran, Harish" userId="d5f3619d-674a-469a-b406-b6c5f77b73ae" providerId="ADAL" clId="{9AAC9AE0-6075-4C9E-A5A1-2617D28732F4}" dt="2023-04-30T00:51:56.108" v="4696" actId="1076"/>
          <ac:spMkLst>
            <pc:docMk/>
            <pc:sldMk cId="3082641818" sldId="309"/>
            <ac:spMk id="25" creationId="{FBCC1F28-1337-112F-F487-7AB631939F8F}"/>
          </ac:spMkLst>
        </pc:spChg>
        <pc:spChg chg="add mod">
          <ac:chgData name="Sasidaran, Harish" userId="d5f3619d-674a-469a-b406-b6c5f77b73ae" providerId="ADAL" clId="{9AAC9AE0-6075-4C9E-A5A1-2617D28732F4}" dt="2023-04-30T00:00:02.958" v="4413" actId="164"/>
          <ac:spMkLst>
            <pc:docMk/>
            <pc:sldMk cId="3082641818" sldId="309"/>
            <ac:spMk id="26" creationId="{FBAB581E-7353-7B18-13F5-2D91E4DE1F51}"/>
          </ac:spMkLst>
        </pc:spChg>
        <pc:spChg chg="add mod">
          <ac:chgData name="Sasidaran, Harish" userId="d5f3619d-674a-469a-b406-b6c5f77b73ae" providerId="ADAL" clId="{9AAC9AE0-6075-4C9E-A5A1-2617D28732F4}" dt="2023-04-30T00:00:02.958" v="4413" actId="164"/>
          <ac:spMkLst>
            <pc:docMk/>
            <pc:sldMk cId="3082641818" sldId="309"/>
            <ac:spMk id="27" creationId="{9F2FE1A5-5F31-4909-D779-3D1D7854BCB4}"/>
          </ac:spMkLst>
        </pc:spChg>
        <pc:spChg chg="add mod">
          <ac:chgData name="Sasidaran, Harish" userId="d5f3619d-674a-469a-b406-b6c5f77b73ae" providerId="ADAL" clId="{9AAC9AE0-6075-4C9E-A5A1-2617D28732F4}" dt="2023-04-30T00:00:02.958" v="4413" actId="164"/>
          <ac:spMkLst>
            <pc:docMk/>
            <pc:sldMk cId="3082641818" sldId="309"/>
            <ac:spMk id="28" creationId="{2CB39D71-9EFA-5828-3575-3BFD009951EF}"/>
          </ac:spMkLst>
        </pc:spChg>
        <pc:spChg chg="add mod">
          <ac:chgData name="Sasidaran, Harish" userId="d5f3619d-674a-469a-b406-b6c5f77b73ae" providerId="ADAL" clId="{9AAC9AE0-6075-4C9E-A5A1-2617D28732F4}" dt="2023-04-30T00:50:07.952" v="4682" actId="164"/>
          <ac:spMkLst>
            <pc:docMk/>
            <pc:sldMk cId="3082641818" sldId="309"/>
            <ac:spMk id="32" creationId="{F6184463-2310-964B-64A5-16CD6A6B0E5A}"/>
          </ac:spMkLst>
        </pc:spChg>
        <pc:spChg chg="add mod">
          <ac:chgData name="Sasidaran, Harish" userId="d5f3619d-674a-469a-b406-b6c5f77b73ae" providerId="ADAL" clId="{9AAC9AE0-6075-4C9E-A5A1-2617D28732F4}" dt="2023-04-30T00:00:02.958" v="4413" actId="164"/>
          <ac:spMkLst>
            <pc:docMk/>
            <pc:sldMk cId="3082641818" sldId="309"/>
            <ac:spMk id="33" creationId="{4A4B266D-F2A1-32FA-5C29-0584FBBA2242}"/>
          </ac:spMkLst>
        </pc:spChg>
        <pc:spChg chg="add mod">
          <ac:chgData name="Sasidaran, Harish" userId="d5f3619d-674a-469a-b406-b6c5f77b73ae" providerId="ADAL" clId="{9AAC9AE0-6075-4C9E-A5A1-2617D28732F4}" dt="2023-04-30T00:52:21.569" v="4700" actId="113"/>
          <ac:spMkLst>
            <pc:docMk/>
            <pc:sldMk cId="3082641818" sldId="309"/>
            <ac:spMk id="34" creationId="{E9636067-242B-6D16-DC59-A5474EBB0D92}"/>
          </ac:spMkLst>
        </pc:spChg>
        <pc:spChg chg="add mod">
          <ac:chgData name="Sasidaran, Harish" userId="d5f3619d-674a-469a-b406-b6c5f77b73ae" providerId="ADAL" clId="{9AAC9AE0-6075-4C9E-A5A1-2617D28732F4}" dt="2023-04-30T00:00:02.958" v="4413" actId="164"/>
          <ac:spMkLst>
            <pc:docMk/>
            <pc:sldMk cId="3082641818" sldId="309"/>
            <ac:spMk id="35" creationId="{B6BC54D9-E8F4-F40A-DA30-C5CE7FC6BC91}"/>
          </ac:spMkLst>
        </pc:spChg>
        <pc:spChg chg="add del mod">
          <ac:chgData name="Sasidaran, Harish" userId="d5f3619d-674a-469a-b406-b6c5f77b73ae" providerId="ADAL" clId="{9AAC9AE0-6075-4C9E-A5A1-2617D28732F4}" dt="2023-04-29T23:58:23.354" v="4394"/>
          <ac:spMkLst>
            <pc:docMk/>
            <pc:sldMk cId="3082641818" sldId="309"/>
            <ac:spMk id="36" creationId="{71FF220B-0FFB-5560-97BE-5716E23C5986}"/>
          </ac:spMkLst>
        </pc:spChg>
        <pc:spChg chg="mod">
          <ac:chgData name="Sasidaran, Harish" userId="d5f3619d-674a-469a-b406-b6c5f77b73ae" providerId="ADAL" clId="{9AAC9AE0-6075-4C9E-A5A1-2617D28732F4}" dt="2023-04-29T23:59:26.980" v="4406"/>
          <ac:spMkLst>
            <pc:docMk/>
            <pc:sldMk cId="3082641818" sldId="309"/>
            <ac:spMk id="39" creationId="{A45E903F-A089-3C99-7564-488BAF217F79}"/>
          </ac:spMkLst>
        </pc:spChg>
        <pc:spChg chg="mod">
          <ac:chgData name="Sasidaran, Harish" userId="d5f3619d-674a-469a-b406-b6c5f77b73ae" providerId="ADAL" clId="{9AAC9AE0-6075-4C9E-A5A1-2617D28732F4}" dt="2023-04-29T23:59:26.980" v="4406"/>
          <ac:spMkLst>
            <pc:docMk/>
            <pc:sldMk cId="3082641818" sldId="309"/>
            <ac:spMk id="40" creationId="{5FBB21AE-5F46-35E4-22F1-34FC6B6671E8}"/>
          </ac:spMkLst>
        </pc:spChg>
        <pc:spChg chg="mod">
          <ac:chgData name="Sasidaran, Harish" userId="d5f3619d-674a-469a-b406-b6c5f77b73ae" providerId="ADAL" clId="{9AAC9AE0-6075-4C9E-A5A1-2617D28732F4}" dt="2023-04-29T23:59:26.980" v="4406"/>
          <ac:spMkLst>
            <pc:docMk/>
            <pc:sldMk cId="3082641818" sldId="309"/>
            <ac:spMk id="41" creationId="{1BFCBE11-3DD1-6C32-A7F3-61894A72E92D}"/>
          </ac:spMkLst>
        </pc:spChg>
        <pc:spChg chg="mod">
          <ac:chgData name="Sasidaran, Harish" userId="d5f3619d-674a-469a-b406-b6c5f77b73ae" providerId="ADAL" clId="{9AAC9AE0-6075-4C9E-A5A1-2617D28732F4}" dt="2023-04-29T23:59:26.980" v="4406"/>
          <ac:spMkLst>
            <pc:docMk/>
            <pc:sldMk cId="3082641818" sldId="309"/>
            <ac:spMk id="42" creationId="{EFE29B81-5CB4-A869-2ACA-04194F730ED7}"/>
          </ac:spMkLst>
        </pc:spChg>
        <pc:spChg chg="add mod">
          <ac:chgData name="Sasidaran, Harish" userId="d5f3619d-674a-469a-b406-b6c5f77b73ae" providerId="ADAL" clId="{9AAC9AE0-6075-4C9E-A5A1-2617D28732F4}" dt="2023-04-30T00:00:02.958" v="4413" actId="164"/>
          <ac:spMkLst>
            <pc:docMk/>
            <pc:sldMk cId="3082641818" sldId="309"/>
            <ac:spMk id="43" creationId="{7E94D015-0228-2289-4844-4C16ADE58371}"/>
          </ac:spMkLst>
        </pc:spChg>
        <pc:spChg chg="add mod">
          <ac:chgData name="Sasidaran, Harish" userId="d5f3619d-674a-469a-b406-b6c5f77b73ae" providerId="ADAL" clId="{9AAC9AE0-6075-4C9E-A5A1-2617D28732F4}" dt="2023-04-30T00:51:44.677" v="4695"/>
          <ac:spMkLst>
            <pc:docMk/>
            <pc:sldMk cId="3082641818" sldId="309"/>
            <ac:spMk id="48" creationId="{10D5DDFE-5B6B-0A3B-FDFF-626C3D44836D}"/>
          </ac:spMkLst>
        </pc:spChg>
        <pc:grpChg chg="add del mod">
          <ac:chgData name="Sasidaran, Harish" userId="d5f3619d-674a-469a-b406-b6c5f77b73ae" providerId="ADAL" clId="{9AAC9AE0-6075-4C9E-A5A1-2617D28732F4}" dt="2023-04-29T23:33:29.123" v="3662" actId="478"/>
          <ac:grpSpMkLst>
            <pc:docMk/>
            <pc:sldMk cId="3082641818" sldId="309"/>
            <ac:grpSpMk id="8" creationId="{B2E6F086-B1DB-295F-BCC2-63A6D5F76DA7}"/>
          </ac:grpSpMkLst>
        </pc:grpChg>
        <pc:grpChg chg="add mod">
          <ac:chgData name="Sasidaran, Harish" userId="d5f3619d-674a-469a-b406-b6c5f77b73ae" providerId="ADAL" clId="{9AAC9AE0-6075-4C9E-A5A1-2617D28732F4}" dt="2023-04-29T23:41:00.728" v="3954" actId="164"/>
          <ac:grpSpMkLst>
            <pc:docMk/>
            <pc:sldMk cId="3082641818" sldId="309"/>
            <ac:grpSpMk id="9" creationId="{590D1789-E05A-C6AF-9F9E-3234792F7B15}"/>
          </ac:grpSpMkLst>
        </pc:grpChg>
        <pc:grpChg chg="add mod">
          <ac:chgData name="Sasidaran, Harish" userId="d5f3619d-674a-469a-b406-b6c5f77b73ae" providerId="ADAL" clId="{9AAC9AE0-6075-4C9E-A5A1-2617D28732F4}" dt="2023-04-29T23:41:07.958" v="3955" actId="164"/>
          <ac:grpSpMkLst>
            <pc:docMk/>
            <pc:sldMk cId="3082641818" sldId="309"/>
            <ac:grpSpMk id="10" creationId="{5B72860E-8F96-B9E4-20C6-DD72CB753A90}"/>
          </ac:grpSpMkLst>
        </pc:grpChg>
        <pc:grpChg chg="add mod ord">
          <ac:chgData name="Sasidaran, Harish" userId="d5f3619d-674a-469a-b406-b6c5f77b73ae" providerId="ADAL" clId="{9AAC9AE0-6075-4C9E-A5A1-2617D28732F4}" dt="2023-04-30T00:50:07.952" v="4682" actId="164"/>
          <ac:grpSpMkLst>
            <pc:docMk/>
            <pc:sldMk cId="3082641818" sldId="309"/>
            <ac:grpSpMk id="19" creationId="{B7F3B921-1925-5FAD-E43D-4C4544B1C380}"/>
          </ac:grpSpMkLst>
        </pc:grpChg>
        <pc:grpChg chg="add mod">
          <ac:chgData name="Sasidaran, Harish" userId="d5f3619d-674a-469a-b406-b6c5f77b73ae" providerId="ADAL" clId="{9AAC9AE0-6075-4C9E-A5A1-2617D28732F4}" dt="2023-04-30T00:00:02.958" v="4413" actId="164"/>
          <ac:grpSpMkLst>
            <pc:docMk/>
            <pc:sldMk cId="3082641818" sldId="309"/>
            <ac:grpSpMk id="20" creationId="{97C0F4FB-802E-33EE-7849-A0074A83A96A}"/>
          </ac:grpSpMkLst>
        </pc:grpChg>
        <pc:grpChg chg="add mod">
          <ac:chgData name="Sasidaran, Harish" userId="d5f3619d-674a-469a-b406-b6c5f77b73ae" providerId="ADAL" clId="{9AAC9AE0-6075-4C9E-A5A1-2617D28732F4}" dt="2023-04-30T00:00:02.958" v="4413" actId="164"/>
          <ac:grpSpMkLst>
            <pc:docMk/>
            <pc:sldMk cId="3082641818" sldId="309"/>
            <ac:grpSpMk id="21" creationId="{7DE64124-630B-B573-3E7E-1445EB863450}"/>
          </ac:grpSpMkLst>
        </pc:grpChg>
        <pc:grpChg chg="add del mod">
          <ac:chgData name="Sasidaran, Harish" userId="d5f3619d-674a-469a-b406-b6c5f77b73ae" providerId="ADAL" clId="{9AAC9AE0-6075-4C9E-A5A1-2617D28732F4}" dt="2023-04-29T23:59:28.140" v="4407"/>
          <ac:grpSpMkLst>
            <pc:docMk/>
            <pc:sldMk cId="3082641818" sldId="309"/>
            <ac:grpSpMk id="37" creationId="{8CA99E42-4C19-BBF9-1CCD-45570F3D75E9}"/>
          </ac:grpSpMkLst>
        </pc:grpChg>
        <pc:grpChg chg="mod">
          <ac:chgData name="Sasidaran, Harish" userId="d5f3619d-674a-469a-b406-b6c5f77b73ae" providerId="ADAL" clId="{9AAC9AE0-6075-4C9E-A5A1-2617D28732F4}" dt="2023-04-29T23:59:26.980" v="4406"/>
          <ac:grpSpMkLst>
            <pc:docMk/>
            <pc:sldMk cId="3082641818" sldId="309"/>
            <ac:grpSpMk id="38" creationId="{3A119AEA-FEE6-0A86-E8DA-375437FE1334}"/>
          </ac:grpSpMkLst>
        </pc:grpChg>
        <pc:grpChg chg="add mod">
          <ac:chgData name="Sasidaran, Harish" userId="d5f3619d-674a-469a-b406-b6c5f77b73ae" providerId="ADAL" clId="{9AAC9AE0-6075-4C9E-A5A1-2617D28732F4}" dt="2023-04-30T00:50:07.952" v="4682" actId="164"/>
          <ac:grpSpMkLst>
            <pc:docMk/>
            <pc:sldMk cId="3082641818" sldId="309"/>
            <ac:grpSpMk id="44" creationId="{C94E7B07-661F-0A8D-1B5F-FA6E5BD158AD}"/>
          </ac:grpSpMkLst>
        </pc:grpChg>
        <pc:grpChg chg="add mod">
          <ac:chgData name="Sasidaran, Harish" userId="d5f3619d-674a-469a-b406-b6c5f77b73ae" providerId="ADAL" clId="{9AAC9AE0-6075-4C9E-A5A1-2617D28732F4}" dt="2023-04-30T00:50:17.262" v="4684" actId="1076"/>
          <ac:grpSpMkLst>
            <pc:docMk/>
            <pc:sldMk cId="3082641818" sldId="309"/>
            <ac:grpSpMk id="47" creationId="{8CF2E05B-5418-B10D-00B8-8885EC855775}"/>
          </ac:grpSpMkLst>
        </pc:grpChg>
        <pc:cxnChg chg="add mod">
          <ac:chgData name="Sasidaran, Harish" userId="d5f3619d-674a-469a-b406-b6c5f77b73ae" providerId="ADAL" clId="{9AAC9AE0-6075-4C9E-A5A1-2617D28732F4}" dt="2023-04-30T00:50:07.952" v="4682" actId="164"/>
          <ac:cxnSpMkLst>
            <pc:docMk/>
            <pc:sldMk cId="3082641818" sldId="309"/>
            <ac:cxnSpMk id="30" creationId="{4950167B-65FD-9836-2F9F-0A46D13E9642}"/>
          </ac:cxnSpMkLst>
        </pc:cxnChg>
        <pc:cxnChg chg="add mod">
          <ac:chgData name="Sasidaran, Harish" userId="d5f3619d-674a-469a-b406-b6c5f77b73ae" providerId="ADAL" clId="{9AAC9AE0-6075-4C9E-A5A1-2617D28732F4}" dt="2023-04-30T00:50:07.952" v="4682" actId="164"/>
          <ac:cxnSpMkLst>
            <pc:docMk/>
            <pc:sldMk cId="3082641818" sldId="309"/>
            <ac:cxnSpMk id="31" creationId="{4D597302-455B-2B5F-6812-7D288E212DE5}"/>
          </ac:cxnSpMkLst>
        </pc:cxnChg>
        <pc:cxnChg chg="add mod">
          <ac:chgData name="Sasidaran, Harish" userId="d5f3619d-674a-469a-b406-b6c5f77b73ae" providerId="ADAL" clId="{9AAC9AE0-6075-4C9E-A5A1-2617D28732F4}" dt="2023-04-30T00:50:07.952" v="4682" actId="164"/>
          <ac:cxnSpMkLst>
            <pc:docMk/>
            <pc:sldMk cId="3082641818" sldId="309"/>
            <ac:cxnSpMk id="45" creationId="{172BDBA4-99A3-0299-4887-49915AB21F03}"/>
          </ac:cxnSpMkLst>
        </pc:cxnChg>
        <pc:cxnChg chg="add mod">
          <ac:chgData name="Sasidaran, Harish" userId="d5f3619d-674a-469a-b406-b6c5f77b73ae" providerId="ADAL" clId="{9AAC9AE0-6075-4C9E-A5A1-2617D28732F4}" dt="2023-04-30T00:50:07.952" v="4682" actId="164"/>
          <ac:cxnSpMkLst>
            <pc:docMk/>
            <pc:sldMk cId="3082641818" sldId="309"/>
            <ac:cxnSpMk id="46" creationId="{4B247036-2762-8145-66F6-4D1B61DF8F29}"/>
          </ac:cxnSpMkLst>
        </pc:cxnChg>
      </pc:sldChg>
      <pc:sldChg chg="addSp delSp modSp new mod">
        <pc:chgData name="Sasidaran, Harish" userId="d5f3619d-674a-469a-b406-b6c5f77b73ae" providerId="ADAL" clId="{9AAC9AE0-6075-4C9E-A5A1-2617D28732F4}" dt="2023-04-30T03:35:10.334" v="6864" actId="20577"/>
        <pc:sldMkLst>
          <pc:docMk/>
          <pc:sldMk cId="1997390060" sldId="310"/>
        </pc:sldMkLst>
        <pc:spChg chg="add mod">
          <ac:chgData name="Sasidaran, Harish" userId="d5f3619d-674a-469a-b406-b6c5f77b73ae" providerId="ADAL" clId="{9AAC9AE0-6075-4C9E-A5A1-2617D28732F4}" dt="2023-04-30T02:26:22.272" v="6306" actId="1076"/>
          <ac:spMkLst>
            <pc:docMk/>
            <pc:sldMk cId="1997390060" sldId="310"/>
            <ac:spMk id="4" creationId="{AE3708CE-32D8-8B66-20FE-8187609B401D}"/>
          </ac:spMkLst>
        </pc:spChg>
        <pc:spChg chg="add mod">
          <ac:chgData name="Sasidaran, Harish" userId="d5f3619d-674a-469a-b406-b6c5f77b73ae" providerId="ADAL" clId="{9AAC9AE0-6075-4C9E-A5A1-2617D28732F4}" dt="2023-04-30T02:25:59.716" v="6301" actId="1076"/>
          <ac:spMkLst>
            <pc:docMk/>
            <pc:sldMk cId="1997390060" sldId="310"/>
            <ac:spMk id="8" creationId="{3E87D4F3-D712-383F-D287-2408301E62B2}"/>
          </ac:spMkLst>
        </pc:spChg>
        <pc:spChg chg="add mod">
          <ac:chgData name="Sasidaran, Harish" userId="d5f3619d-674a-469a-b406-b6c5f77b73ae" providerId="ADAL" clId="{9AAC9AE0-6075-4C9E-A5A1-2617D28732F4}" dt="2023-04-30T02:26:06.879" v="6303" actId="1076"/>
          <ac:spMkLst>
            <pc:docMk/>
            <pc:sldMk cId="1997390060" sldId="310"/>
            <ac:spMk id="14" creationId="{FA042FA1-6F7B-1BA9-4C52-27677A0F89BE}"/>
          </ac:spMkLst>
        </pc:spChg>
        <pc:spChg chg="add del mod">
          <ac:chgData name="Sasidaran, Harish" userId="d5f3619d-674a-469a-b406-b6c5f77b73ae" providerId="ADAL" clId="{9AAC9AE0-6075-4C9E-A5A1-2617D28732F4}" dt="2023-04-30T02:23:52.941" v="6284" actId="478"/>
          <ac:spMkLst>
            <pc:docMk/>
            <pc:sldMk cId="1997390060" sldId="310"/>
            <ac:spMk id="16" creationId="{7AA0B649-9044-6C1D-2843-D5C2F0B57C6A}"/>
          </ac:spMkLst>
        </pc:spChg>
        <pc:spChg chg="add del mod">
          <ac:chgData name="Sasidaran, Harish" userId="d5f3619d-674a-469a-b406-b6c5f77b73ae" providerId="ADAL" clId="{9AAC9AE0-6075-4C9E-A5A1-2617D28732F4}" dt="2023-04-30T01:40:59.599" v="5707" actId="478"/>
          <ac:spMkLst>
            <pc:docMk/>
            <pc:sldMk cId="1997390060" sldId="310"/>
            <ac:spMk id="17" creationId="{EC68F77F-47E8-042B-2F8D-F2812DC455BE}"/>
          </ac:spMkLst>
        </pc:spChg>
        <pc:spChg chg="add del mod">
          <ac:chgData name="Sasidaran, Harish" userId="d5f3619d-674a-469a-b406-b6c5f77b73ae" providerId="ADAL" clId="{9AAC9AE0-6075-4C9E-A5A1-2617D28732F4}" dt="2023-04-30T02:23:55.554" v="6285" actId="478"/>
          <ac:spMkLst>
            <pc:docMk/>
            <pc:sldMk cId="1997390060" sldId="310"/>
            <ac:spMk id="18" creationId="{5C3F2047-3ED5-882F-3BD2-C44D2D47A129}"/>
          </ac:spMkLst>
        </pc:spChg>
        <pc:spChg chg="add mod">
          <ac:chgData name="Sasidaran, Harish" userId="d5f3619d-674a-469a-b406-b6c5f77b73ae" providerId="ADAL" clId="{9AAC9AE0-6075-4C9E-A5A1-2617D28732F4}" dt="2023-04-30T01:45:01.050" v="5752" actId="20577"/>
          <ac:spMkLst>
            <pc:docMk/>
            <pc:sldMk cId="1997390060" sldId="310"/>
            <ac:spMk id="19" creationId="{BFA19EA1-3591-DBA3-3614-FB04227AB4E4}"/>
          </ac:spMkLst>
        </pc:spChg>
        <pc:spChg chg="add mod">
          <ac:chgData name="Sasidaran, Harish" userId="d5f3619d-674a-469a-b406-b6c5f77b73ae" providerId="ADAL" clId="{9AAC9AE0-6075-4C9E-A5A1-2617D28732F4}" dt="2023-04-30T02:27:42.189" v="6345" actId="1076"/>
          <ac:spMkLst>
            <pc:docMk/>
            <pc:sldMk cId="1997390060" sldId="310"/>
            <ac:spMk id="21" creationId="{8A607144-F7DB-74F2-92E0-34AD46786863}"/>
          </ac:spMkLst>
        </pc:spChg>
        <pc:grpChg chg="add mod">
          <ac:chgData name="Sasidaran, Harish" userId="d5f3619d-674a-469a-b406-b6c5f77b73ae" providerId="ADAL" clId="{9AAC9AE0-6075-4C9E-A5A1-2617D28732F4}" dt="2023-04-30T02:26:14.958" v="6304" actId="1076"/>
          <ac:grpSpMkLst>
            <pc:docMk/>
            <pc:sldMk cId="1997390060" sldId="310"/>
            <ac:grpSpMk id="5" creationId="{A79E6EBC-85BE-4576-5987-DA80BDC70485}"/>
          </ac:grpSpMkLst>
        </pc:grpChg>
        <pc:grpChg chg="add mod">
          <ac:chgData name="Sasidaran, Harish" userId="d5f3619d-674a-469a-b406-b6c5f77b73ae" providerId="ADAL" clId="{9AAC9AE0-6075-4C9E-A5A1-2617D28732F4}" dt="2023-04-30T02:25:52.180" v="6299" actId="1076"/>
          <ac:grpSpMkLst>
            <pc:docMk/>
            <pc:sldMk cId="1997390060" sldId="310"/>
            <ac:grpSpMk id="9" creationId="{B920CED6-9D60-28E8-11D6-35140298B3BC}"/>
          </ac:grpSpMkLst>
        </pc:grpChg>
        <pc:grpChg chg="add mod">
          <ac:chgData name="Sasidaran, Harish" userId="d5f3619d-674a-469a-b406-b6c5f77b73ae" providerId="ADAL" clId="{9AAC9AE0-6075-4C9E-A5A1-2617D28732F4}" dt="2023-04-30T02:25:24.791" v="6298" actId="1076"/>
          <ac:grpSpMkLst>
            <pc:docMk/>
            <pc:sldMk cId="1997390060" sldId="310"/>
            <ac:grpSpMk id="15" creationId="{D147C72E-62EB-91E4-1DFF-11A2B46451E6}"/>
          </ac:grpSpMkLst>
        </pc:grpChg>
        <pc:graphicFrameChg chg="add mod ord">
          <ac:chgData name="Sasidaran, Harish" userId="d5f3619d-674a-469a-b406-b6c5f77b73ae" providerId="ADAL" clId="{9AAC9AE0-6075-4C9E-A5A1-2617D28732F4}" dt="2023-04-30T03:35:10.334" v="6864" actId="20577"/>
          <ac:graphicFrameMkLst>
            <pc:docMk/>
            <pc:sldMk cId="1997390060" sldId="310"/>
            <ac:graphicFrameMk id="20" creationId="{9FB48773-47AF-4C06-0AF9-F49A0D5738B6}"/>
          </ac:graphicFrameMkLst>
        </pc:graphicFrameChg>
        <pc:picChg chg="add mod">
          <ac:chgData name="Sasidaran, Harish" userId="d5f3619d-674a-469a-b406-b6c5f77b73ae" providerId="ADAL" clId="{9AAC9AE0-6075-4C9E-A5A1-2617D28732F4}" dt="2023-04-30T02:02:51.400" v="6033" actId="14100"/>
          <ac:picMkLst>
            <pc:docMk/>
            <pc:sldMk cId="1997390060" sldId="310"/>
            <ac:picMk id="3" creationId="{71526A7C-2976-18C3-F13C-F5DA42BD186D}"/>
          </ac:picMkLst>
        </pc:picChg>
        <pc:picChg chg="add mod">
          <ac:chgData name="Sasidaran, Harish" userId="d5f3619d-674a-469a-b406-b6c5f77b73ae" providerId="ADAL" clId="{9AAC9AE0-6075-4C9E-A5A1-2617D28732F4}" dt="2023-04-30T02:02:57.552" v="6035" actId="14100"/>
          <ac:picMkLst>
            <pc:docMk/>
            <pc:sldMk cId="1997390060" sldId="310"/>
            <ac:picMk id="7" creationId="{0C1E828A-3166-4229-3D93-425047C2F068}"/>
          </ac:picMkLst>
        </pc:picChg>
        <pc:picChg chg="add del mod">
          <ac:chgData name="Sasidaran, Harish" userId="d5f3619d-674a-469a-b406-b6c5f77b73ae" providerId="ADAL" clId="{9AAC9AE0-6075-4C9E-A5A1-2617D28732F4}" dt="2023-04-30T00:47:11.457" v="4594" actId="478"/>
          <ac:picMkLst>
            <pc:docMk/>
            <pc:sldMk cId="1997390060" sldId="310"/>
            <ac:picMk id="11" creationId="{DC91F577-69FF-5480-D4A3-A03F5D97E356}"/>
          </ac:picMkLst>
        </pc:picChg>
        <pc:picChg chg="add mod">
          <ac:chgData name="Sasidaran, Harish" userId="d5f3619d-674a-469a-b406-b6c5f77b73ae" providerId="ADAL" clId="{9AAC9AE0-6075-4C9E-A5A1-2617D28732F4}" dt="2023-04-30T02:28:30.874" v="6352" actId="14100"/>
          <ac:picMkLst>
            <pc:docMk/>
            <pc:sldMk cId="1997390060" sldId="310"/>
            <ac:picMk id="13" creationId="{ED089E3A-0183-A60A-91D8-70AAB5329A4A}"/>
          </ac:picMkLst>
        </pc:picChg>
      </pc:sldChg>
      <pc:sldChg chg="modSp mod">
        <pc:chgData name="Sasidaran, Harish" userId="d5f3619d-674a-469a-b406-b6c5f77b73ae" providerId="ADAL" clId="{9AAC9AE0-6075-4C9E-A5A1-2617D28732F4}" dt="2023-04-30T03:13:39.379" v="6752" actId="1076"/>
        <pc:sldMkLst>
          <pc:docMk/>
          <pc:sldMk cId="2199167404" sldId="311"/>
        </pc:sldMkLst>
        <pc:graphicFrameChg chg="mod">
          <ac:chgData name="Sasidaran, Harish" userId="d5f3619d-674a-469a-b406-b6c5f77b73ae" providerId="ADAL" clId="{9AAC9AE0-6075-4C9E-A5A1-2617D28732F4}" dt="2023-04-30T03:13:39.379" v="6752" actId="1076"/>
          <ac:graphicFrameMkLst>
            <pc:docMk/>
            <pc:sldMk cId="2199167404" sldId="311"/>
            <ac:graphicFrameMk id="2" creationId="{F0B6CB26-D541-E321-77F4-0EF8A54712F3}"/>
          </ac:graphicFrameMkLst>
        </pc:graphicFrameChg>
      </pc:sldChg>
      <pc:sldChg chg="modSp mod">
        <pc:chgData name="Sasidaran, Harish" userId="d5f3619d-674a-469a-b406-b6c5f77b73ae" providerId="ADAL" clId="{9AAC9AE0-6075-4C9E-A5A1-2617D28732F4}" dt="2023-04-30T03:43:28.678" v="6868"/>
        <pc:sldMkLst>
          <pc:docMk/>
          <pc:sldMk cId="3807859076" sldId="312"/>
        </pc:sldMkLst>
        <pc:graphicFrameChg chg="mod">
          <ac:chgData name="Sasidaran, Harish" userId="d5f3619d-674a-469a-b406-b6c5f77b73ae" providerId="ADAL" clId="{9AAC9AE0-6075-4C9E-A5A1-2617D28732F4}" dt="2023-04-30T03:43:28.678" v="6868"/>
          <ac:graphicFrameMkLst>
            <pc:docMk/>
            <pc:sldMk cId="3807859076" sldId="312"/>
            <ac:graphicFrameMk id="5" creationId="{C09DEEA8-627F-7A4E-C880-6CDD4D4A80EC}"/>
          </ac:graphicFrameMkLst>
        </pc:graphicFrameChg>
        <pc:graphicFrameChg chg="mod">
          <ac:chgData name="Sasidaran, Harish" userId="d5f3619d-674a-469a-b406-b6c5f77b73ae" providerId="ADAL" clId="{9AAC9AE0-6075-4C9E-A5A1-2617D28732F4}" dt="2023-04-30T02:57:17.872" v="6527" actId="20577"/>
          <ac:graphicFrameMkLst>
            <pc:docMk/>
            <pc:sldMk cId="3807859076" sldId="312"/>
            <ac:graphicFrameMk id="7" creationId="{C82012F4-3D01-0D87-33AD-0A9503F5B9BD}"/>
          </ac:graphicFrameMkLst>
        </pc:graphicFrameChg>
      </pc:sldChg>
      <pc:sldChg chg="addSp delSp modSp add mod ord">
        <pc:chgData name="Sasidaran, Harish" userId="d5f3619d-674a-469a-b406-b6c5f77b73ae" providerId="ADAL" clId="{9AAC9AE0-6075-4C9E-A5A1-2617D28732F4}" dt="2023-04-30T02:45:36.637" v="6523"/>
        <pc:sldMkLst>
          <pc:docMk/>
          <pc:sldMk cId="3471109491" sldId="313"/>
        </pc:sldMkLst>
        <pc:spChg chg="mod">
          <ac:chgData name="Sasidaran, Harish" userId="d5f3619d-674a-469a-b406-b6c5f77b73ae" providerId="ADAL" clId="{9AAC9AE0-6075-4C9E-A5A1-2617D28732F4}" dt="2023-04-30T01:40:31.769" v="5706" actId="20577"/>
          <ac:spMkLst>
            <pc:docMk/>
            <pc:sldMk cId="3471109491" sldId="313"/>
            <ac:spMk id="2" creationId="{32BC0417-A43B-D97C-F688-61B71D92092B}"/>
          </ac:spMkLst>
        </pc:spChg>
        <pc:graphicFrameChg chg="add mod modGraphic">
          <ac:chgData name="Sasidaran, Harish" userId="d5f3619d-674a-469a-b406-b6c5f77b73ae" providerId="ADAL" clId="{9AAC9AE0-6075-4C9E-A5A1-2617D28732F4}" dt="2023-04-30T02:29:45.435" v="6370" actId="20577"/>
          <ac:graphicFrameMkLst>
            <pc:docMk/>
            <pc:sldMk cId="3471109491" sldId="313"/>
            <ac:graphicFrameMk id="3" creationId="{EC7D07BC-7487-E066-3E66-2611D9CF0F42}"/>
          </ac:graphicFrameMkLst>
        </pc:graphicFrameChg>
        <pc:graphicFrameChg chg="del">
          <ac:chgData name="Sasidaran, Harish" userId="d5f3619d-674a-469a-b406-b6c5f77b73ae" providerId="ADAL" clId="{9AAC9AE0-6075-4C9E-A5A1-2617D28732F4}" dt="2023-04-30T02:28:50.002" v="6353" actId="478"/>
          <ac:graphicFrameMkLst>
            <pc:docMk/>
            <pc:sldMk cId="3471109491" sldId="313"/>
            <ac:graphicFrameMk id="4" creationId="{6D7A317F-6C64-A324-E9FE-A9A6B3D7989B}"/>
          </ac:graphicFrameMkLst>
        </pc:graphicFrameChg>
        <pc:graphicFrameChg chg="del">
          <ac:chgData name="Sasidaran, Harish" userId="d5f3619d-674a-469a-b406-b6c5f77b73ae" providerId="ADAL" clId="{9AAC9AE0-6075-4C9E-A5A1-2617D28732F4}" dt="2023-04-30T02:28:51.320" v="6354" actId="478"/>
          <ac:graphicFrameMkLst>
            <pc:docMk/>
            <pc:sldMk cId="3471109491" sldId="313"/>
            <ac:graphicFrameMk id="6" creationId="{687FB70C-9918-B09C-F1D0-82FE33D14ACB}"/>
          </ac:graphicFrameMkLst>
        </pc:graphicFrameChg>
      </pc:sldChg>
      <pc:sldChg chg="addSp modSp new add del mod ord">
        <pc:chgData name="Sasidaran, Harish" userId="d5f3619d-674a-469a-b406-b6c5f77b73ae" providerId="ADAL" clId="{9AAC9AE0-6075-4C9E-A5A1-2617D28732F4}" dt="2023-04-30T02:30:02.554" v="6372"/>
        <pc:sldMkLst>
          <pc:docMk/>
          <pc:sldMk cId="1633078608" sldId="314"/>
        </pc:sldMkLst>
        <pc:graphicFrameChg chg="add mod modGraphic">
          <ac:chgData name="Sasidaran, Harish" userId="d5f3619d-674a-469a-b406-b6c5f77b73ae" providerId="ADAL" clId="{9AAC9AE0-6075-4C9E-A5A1-2617D28732F4}" dt="2023-04-30T02:23:42.213" v="6283" actId="20577"/>
          <ac:graphicFrameMkLst>
            <pc:docMk/>
            <pc:sldMk cId="1633078608" sldId="314"/>
            <ac:graphicFrameMk id="2" creationId="{0391B113-7B7D-09D3-9548-10A039B84C86}"/>
          </ac:graphicFrameMkLst>
        </pc:graphicFrameChg>
      </pc:sldChg>
      <pc:sldChg chg="addSp delSp modSp add mod ord modNotesTx">
        <pc:chgData name="Sasidaran, Harish" userId="d5f3619d-674a-469a-b406-b6c5f77b73ae" providerId="ADAL" clId="{9AAC9AE0-6075-4C9E-A5A1-2617D28732F4}" dt="2023-04-30T03:07:40.306" v="6733"/>
        <pc:sldMkLst>
          <pc:docMk/>
          <pc:sldMk cId="1925380749" sldId="315"/>
        </pc:sldMkLst>
        <pc:spChg chg="add mod">
          <ac:chgData name="Sasidaran, Harish" userId="d5f3619d-674a-469a-b406-b6c5f77b73ae" providerId="ADAL" clId="{9AAC9AE0-6075-4C9E-A5A1-2617D28732F4}" dt="2023-04-30T03:02:37.018" v="6729" actId="1076"/>
          <ac:spMkLst>
            <pc:docMk/>
            <pc:sldMk cId="1925380749" sldId="315"/>
            <ac:spMk id="9" creationId="{6977799D-2470-8B2B-BB1F-178D318267B2}"/>
          </ac:spMkLst>
        </pc:spChg>
        <pc:spChg chg="mod">
          <ac:chgData name="Sasidaran, Harish" userId="d5f3619d-674a-469a-b406-b6c5f77b73ae" providerId="ADAL" clId="{9AAC9AE0-6075-4C9E-A5A1-2617D28732F4}" dt="2023-04-30T02:58:59.169" v="6556" actId="1076"/>
          <ac:spMkLst>
            <pc:docMk/>
            <pc:sldMk cId="1925380749" sldId="315"/>
            <ac:spMk id="11" creationId="{25AA7FF2-DE74-7BF5-143A-B7E82A1C1B37}"/>
          </ac:spMkLst>
        </pc:spChg>
        <pc:grpChg chg="add mod">
          <ac:chgData name="Sasidaran, Harish" userId="d5f3619d-674a-469a-b406-b6c5f77b73ae" providerId="ADAL" clId="{9AAC9AE0-6075-4C9E-A5A1-2617D28732F4}" dt="2023-04-30T03:00:13.018" v="6574" actId="1076"/>
          <ac:grpSpMkLst>
            <pc:docMk/>
            <pc:sldMk cId="1925380749" sldId="315"/>
            <ac:grpSpMk id="3" creationId="{F6E5BF26-41A9-C394-495F-584EC4ECAF5E}"/>
          </ac:grpSpMkLst>
        </pc:grpChg>
        <pc:graphicFrameChg chg="del">
          <ac:chgData name="Sasidaran, Harish" userId="d5f3619d-674a-469a-b406-b6c5f77b73ae" providerId="ADAL" clId="{9AAC9AE0-6075-4C9E-A5A1-2617D28732F4}" dt="2023-04-30T02:30:37.382" v="6375" actId="478"/>
          <ac:graphicFrameMkLst>
            <pc:docMk/>
            <pc:sldMk cId="1925380749" sldId="315"/>
            <ac:graphicFrameMk id="2" creationId="{F0B6CB26-D541-E321-77F4-0EF8A54712F3}"/>
          </ac:graphicFrameMkLst>
        </pc:graphicFrameChg>
        <pc:graphicFrameChg chg="del mod">
          <ac:chgData name="Sasidaran, Harish" userId="d5f3619d-674a-469a-b406-b6c5f77b73ae" providerId="ADAL" clId="{9AAC9AE0-6075-4C9E-A5A1-2617D28732F4}" dt="2023-04-30T02:38:34.153" v="6385" actId="478"/>
          <ac:graphicFrameMkLst>
            <pc:docMk/>
            <pc:sldMk cId="1925380749" sldId="315"/>
            <ac:graphicFrameMk id="5" creationId="{932A567A-3877-3542-ACE7-726AF82BF979}"/>
          </ac:graphicFrameMkLst>
        </pc:graphicFrameChg>
        <pc:graphicFrameChg chg="add mod">
          <ac:chgData name="Sasidaran, Harish" userId="d5f3619d-674a-469a-b406-b6c5f77b73ae" providerId="ADAL" clId="{9AAC9AE0-6075-4C9E-A5A1-2617D28732F4}" dt="2023-04-30T03:00:24.748" v="6575" actId="1076"/>
          <ac:graphicFrameMkLst>
            <pc:docMk/>
            <pc:sldMk cId="1925380749" sldId="315"/>
            <ac:graphicFrameMk id="8" creationId="{3D072FCE-A7C8-46F8-AF74-4EBCFD0D4C5A}"/>
          </ac:graphicFrameMkLst>
        </pc:graphicFrameChg>
        <pc:graphicFrameChg chg="mod">
          <ac:chgData name="Sasidaran, Harish" userId="d5f3619d-674a-469a-b406-b6c5f77b73ae" providerId="ADAL" clId="{9AAC9AE0-6075-4C9E-A5A1-2617D28732F4}" dt="2023-04-30T02:58:48.511" v="6554" actId="1076"/>
          <ac:graphicFrameMkLst>
            <pc:docMk/>
            <pc:sldMk cId="1925380749" sldId="315"/>
            <ac:graphicFrameMk id="10" creationId="{6B4437CA-6077-2C1B-4DE4-A48455D3DAEC}"/>
          </ac:graphicFrameMkLst>
        </pc:graphicFrameChg>
        <pc:graphicFrameChg chg="add mod">
          <ac:chgData name="Sasidaran, Harish" userId="d5f3619d-674a-469a-b406-b6c5f77b73ae" providerId="ADAL" clId="{9AAC9AE0-6075-4C9E-A5A1-2617D28732F4}" dt="2023-04-30T03:00:56.869" v="6578" actId="1076"/>
          <ac:graphicFrameMkLst>
            <pc:docMk/>
            <pc:sldMk cId="1925380749" sldId="315"/>
            <ac:graphicFrameMk id="12" creationId="{2E58BFA3-4CD7-3865-2B81-3C64885CB74D}"/>
          </ac:graphicFrameMkLst>
        </pc:graphicFrameChg>
      </pc:sldChg>
      <pc:sldChg chg="mod">
        <pc:chgData name="Sasidaran, Harish" userId="d5f3619d-674a-469a-b406-b6c5f77b73ae" providerId="ADAL" clId="{9AAC9AE0-6075-4C9E-A5A1-2617D28732F4}" dt="2023-04-30T03:32:50.365" v="6850" actId="27918"/>
        <pc:sldMkLst>
          <pc:docMk/>
          <pc:sldMk cId="3526774031" sldId="316"/>
        </pc:sldMkLst>
      </pc:sldChg>
      <pc:sldChg chg="modSp add mod ord">
        <pc:chgData name="Sasidaran, Harish" userId="d5f3619d-674a-469a-b406-b6c5f77b73ae" providerId="ADAL" clId="{9AAC9AE0-6075-4C9E-A5A1-2617D28732F4}" dt="2023-04-30T03:14:42.928" v="6759" actId="21"/>
        <pc:sldMkLst>
          <pc:docMk/>
          <pc:sldMk cId="2727630707" sldId="317"/>
        </pc:sldMkLst>
        <pc:spChg chg="mod">
          <ac:chgData name="Sasidaran, Harish" userId="d5f3619d-674a-469a-b406-b6c5f77b73ae" providerId="ADAL" clId="{9AAC9AE0-6075-4C9E-A5A1-2617D28732F4}" dt="2023-04-30T03:14:42.928" v="6759" actId="21"/>
          <ac:spMkLst>
            <pc:docMk/>
            <pc:sldMk cId="2727630707" sldId="317"/>
            <ac:spMk id="11" creationId="{FFD7EAB5-2540-E5E0-A1F4-300EAC9DBED1}"/>
          </ac:spMkLst>
        </pc:spChg>
      </pc:sldChg>
      <pc:sldChg chg="addSp delSp modSp add mod">
        <pc:chgData name="Sasidaran, Harish" userId="d5f3619d-674a-469a-b406-b6c5f77b73ae" providerId="ADAL" clId="{9AAC9AE0-6075-4C9E-A5A1-2617D28732F4}" dt="2023-04-30T03:14:58.354" v="6765" actId="1076"/>
        <pc:sldMkLst>
          <pc:docMk/>
          <pc:sldMk cId="615985690" sldId="318"/>
        </pc:sldMkLst>
        <pc:spChg chg="mod">
          <ac:chgData name="Sasidaran, Harish" userId="d5f3619d-674a-469a-b406-b6c5f77b73ae" providerId="ADAL" clId="{9AAC9AE0-6075-4C9E-A5A1-2617D28732F4}" dt="2023-04-30T03:14:27.935" v="6758" actId="164"/>
          <ac:spMkLst>
            <pc:docMk/>
            <pc:sldMk cId="615985690" sldId="318"/>
            <ac:spMk id="10" creationId="{E2C40723-D17E-E369-D8BF-AB98DD84EB6D}"/>
          </ac:spMkLst>
        </pc:spChg>
        <pc:spChg chg="add mod">
          <ac:chgData name="Sasidaran, Harish" userId="d5f3619d-674a-469a-b406-b6c5f77b73ae" providerId="ADAL" clId="{9AAC9AE0-6075-4C9E-A5A1-2617D28732F4}" dt="2023-04-30T03:14:56.210" v="6764" actId="1076"/>
          <ac:spMkLst>
            <pc:docMk/>
            <pc:sldMk cId="615985690" sldId="318"/>
            <ac:spMk id="11" creationId="{E4A7FF2F-14EE-AE1F-9720-DC79271D131D}"/>
          </ac:spMkLst>
        </pc:spChg>
        <pc:grpChg chg="add mod">
          <ac:chgData name="Sasidaran, Harish" userId="d5f3619d-674a-469a-b406-b6c5f77b73ae" providerId="ADAL" clId="{9AAC9AE0-6075-4C9E-A5A1-2617D28732F4}" dt="2023-04-30T03:14:58.354" v="6765" actId="1076"/>
          <ac:grpSpMkLst>
            <pc:docMk/>
            <pc:sldMk cId="615985690" sldId="318"/>
            <ac:grpSpMk id="3" creationId="{D92148E4-AD06-1672-FFD3-ED3A2D32A69D}"/>
          </ac:grpSpMkLst>
        </pc:grpChg>
        <pc:grpChg chg="mod">
          <ac:chgData name="Sasidaran, Harish" userId="d5f3619d-674a-469a-b406-b6c5f77b73ae" providerId="ADAL" clId="{9AAC9AE0-6075-4C9E-A5A1-2617D28732F4}" dt="2023-04-30T03:14:27.935" v="6758" actId="164"/>
          <ac:grpSpMkLst>
            <pc:docMk/>
            <pc:sldMk cId="615985690" sldId="318"/>
            <ac:grpSpMk id="9" creationId="{F54846A0-E859-CA6A-D5DB-E4A29C1FA374}"/>
          </ac:grpSpMkLst>
        </pc:grpChg>
        <pc:graphicFrameChg chg="del">
          <ac:chgData name="Sasidaran, Harish" userId="d5f3619d-674a-469a-b406-b6c5f77b73ae" providerId="ADAL" clId="{9AAC9AE0-6075-4C9E-A5A1-2617D28732F4}" dt="2023-04-30T03:14:13.080" v="6754" actId="478"/>
          <ac:graphicFrameMkLst>
            <pc:docMk/>
            <pc:sldMk cId="615985690" sldId="318"/>
            <ac:graphicFrameMk id="4" creationId="{FED88DCB-5001-8427-8821-8AD17E6DB79D}"/>
          </ac:graphicFrameMkLst>
        </pc:graphicFrameChg>
        <pc:graphicFrameChg chg="del">
          <ac:chgData name="Sasidaran, Harish" userId="d5f3619d-674a-469a-b406-b6c5f77b73ae" providerId="ADAL" clId="{9AAC9AE0-6075-4C9E-A5A1-2617D28732F4}" dt="2023-04-30T03:14:15.067" v="6755" actId="478"/>
          <ac:graphicFrameMkLst>
            <pc:docMk/>
            <pc:sldMk cId="615985690" sldId="318"/>
            <ac:graphicFrameMk id="12" creationId="{5F95BF8A-E83B-32C7-AFF5-9E9745D2B7D9}"/>
          </ac:graphicFrameMkLst>
        </pc:graphicFrameChg>
      </pc:sldChg>
      <pc:sldChg chg="addSp delSp modSp add mod ord">
        <pc:chgData name="Sasidaran, Harish" userId="d5f3619d-674a-469a-b406-b6c5f77b73ae" providerId="ADAL" clId="{9AAC9AE0-6075-4C9E-A5A1-2617D28732F4}" dt="2023-04-30T03:21:15.777" v="6848" actId="313"/>
        <pc:sldMkLst>
          <pc:docMk/>
          <pc:sldMk cId="2044073822" sldId="319"/>
        </pc:sldMkLst>
        <pc:spChg chg="del">
          <ac:chgData name="Sasidaran, Harish" userId="d5f3619d-674a-469a-b406-b6c5f77b73ae" providerId="ADAL" clId="{9AAC9AE0-6075-4C9E-A5A1-2617D28732F4}" dt="2023-04-30T03:16:14.439" v="6786" actId="478"/>
          <ac:spMkLst>
            <pc:docMk/>
            <pc:sldMk cId="2044073822" sldId="319"/>
            <ac:spMk id="3" creationId="{1D4365AE-8AC0-655A-349A-47D1B742362D}"/>
          </ac:spMkLst>
        </pc:spChg>
        <pc:spChg chg="del">
          <ac:chgData name="Sasidaran, Harish" userId="d5f3619d-674a-469a-b406-b6c5f77b73ae" providerId="ADAL" clId="{9AAC9AE0-6075-4C9E-A5A1-2617D28732F4}" dt="2023-04-30T03:16:15.805" v="6787" actId="478"/>
          <ac:spMkLst>
            <pc:docMk/>
            <pc:sldMk cId="2044073822" sldId="319"/>
            <ac:spMk id="4" creationId="{4FF220AA-A111-30B1-690C-2413B9537314}"/>
          </ac:spMkLst>
        </pc:spChg>
        <pc:spChg chg="del">
          <ac:chgData name="Sasidaran, Harish" userId="d5f3619d-674a-469a-b406-b6c5f77b73ae" providerId="ADAL" clId="{9AAC9AE0-6075-4C9E-A5A1-2617D28732F4}" dt="2023-04-30T03:16:13.115" v="6785" actId="478"/>
          <ac:spMkLst>
            <pc:docMk/>
            <pc:sldMk cId="2044073822" sldId="319"/>
            <ac:spMk id="11" creationId="{25AA7FF2-DE74-7BF5-143A-B7E82A1C1B37}"/>
          </ac:spMkLst>
        </pc:spChg>
        <pc:spChg chg="add mod">
          <ac:chgData name="Sasidaran, Harish" userId="d5f3619d-674a-469a-b406-b6c5f77b73ae" providerId="ADAL" clId="{9AAC9AE0-6075-4C9E-A5A1-2617D28732F4}" dt="2023-04-30T03:19:08.732" v="6847" actId="33524"/>
          <ac:spMkLst>
            <pc:docMk/>
            <pc:sldMk cId="2044073822" sldId="319"/>
            <ac:spMk id="12" creationId="{DA157C9F-6969-CCD1-3FC6-CF45A772111C}"/>
          </ac:spMkLst>
        </pc:spChg>
        <pc:spChg chg="mod">
          <ac:chgData name="Sasidaran, Harish" userId="d5f3619d-674a-469a-b406-b6c5f77b73ae" providerId="ADAL" clId="{9AAC9AE0-6075-4C9E-A5A1-2617D28732F4}" dt="2023-04-30T03:21:15.777" v="6848" actId="313"/>
          <ac:spMkLst>
            <pc:docMk/>
            <pc:sldMk cId="2044073822" sldId="319"/>
            <ac:spMk id="22" creationId="{97D7C4B2-D300-52E9-6162-1C2AA588E805}"/>
          </ac:spMkLst>
        </pc:spChg>
        <pc:graphicFrameChg chg="mod modGraphic">
          <ac:chgData name="Sasidaran, Harish" userId="d5f3619d-674a-469a-b406-b6c5f77b73ae" providerId="ADAL" clId="{9AAC9AE0-6075-4C9E-A5A1-2617D28732F4}" dt="2023-04-30T03:17:20.358" v="6835" actId="1076"/>
          <ac:graphicFrameMkLst>
            <pc:docMk/>
            <pc:sldMk cId="2044073822" sldId="319"/>
            <ac:graphicFrameMk id="2" creationId="{F0B6CB26-D541-E321-77F4-0EF8A54712F3}"/>
          </ac:graphicFrameMkLst>
        </pc:graphicFrameChg>
        <pc:graphicFrameChg chg="del mod">
          <ac:chgData name="Sasidaran, Harish" userId="d5f3619d-674a-469a-b406-b6c5f77b73ae" providerId="ADAL" clId="{9AAC9AE0-6075-4C9E-A5A1-2617D28732F4}" dt="2023-04-30T03:16:36.526" v="6792" actId="478"/>
          <ac:graphicFrameMkLst>
            <pc:docMk/>
            <pc:sldMk cId="2044073822" sldId="319"/>
            <ac:graphicFrameMk id="5" creationId="{932A567A-3877-3542-ACE7-726AF82BF979}"/>
          </ac:graphicFrameMkLst>
        </pc:graphicFrameChg>
        <pc:graphicFrameChg chg="add mod">
          <ac:chgData name="Sasidaran, Harish" userId="d5f3619d-674a-469a-b406-b6c5f77b73ae" providerId="ADAL" clId="{9AAC9AE0-6075-4C9E-A5A1-2617D28732F4}" dt="2023-04-30T03:17:11.810" v="6833" actId="20577"/>
          <ac:graphicFrameMkLst>
            <pc:docMk/>
            <pc:sldMk cId="2044073822" sldId="319"/>
            <ac:graphicFrameMk id="9" creationId="{EE8D5641-4154-329C-DDA4-21415C4AED95}"/>
          </ac:graphicFrameMkLst>
        </pc:graphicFrameChg>
        <pc:graphicFrameChg chg="del">
          <ac:chgData name="Sasidaran, Harish" userId="d5f3619d-674a-469a-b406-b6c5f77b73ae" providerId="ADAL" clId="{9AAC9AE0-6075-4C9E-A5A1-2617D28732F4}" dt="2023-04-30T03:16:11.226" v="6784" actId="478"/>
          <ac:graphicFrameMkLst>
            <pc:docMk/>
            <pc:sldMk cId="2044073822" sldId="319"/>
            <ac:graphicFrameMk id="10" creationId="{6B4437CA-6077-2C1B-4DE4-A48455D3DAEC}"/>
          </ac:graphicFrameMkLst>
        </pc:graphicFrameChg>
      </pc:sldChg>
      <pc:sldChg chg="modSp add mod modNotesTx">
        <pc:chgData name="Sasidaran, Harish" userId="d5f3619d-674a-469a-b406-b6c5f77b73ae" providerId="ADAL" clId="{9AAC9AE0-6075-4C9E-A5A1-2617D28732F4}" dt="2023-04-30T03:34:56.315" v="6863"/>
        <pc:sldMkLst>
          <pc:docMk/>
          <pc:sldMk cId="4098222700" sldId="322"/>
        </pc:sldMkLst>
        <pc:spChg chg="mod">
          <ac:chgData name="Sasidaran, Harish" userId="d5f3619d-674a-469a-b406-b6c5f77b73ae" providerId="ADAL" clId="{9AAC9AE0-6075-4C9E-A5A1-2617D28732F4}" dt="2023-04-30T03:34:36.816" v="6859" actId="13926"/>
          <ac:spMkLst>
            <pc:docMk/>
            <pc:sldMk cId="4098222700" sldId="322"/>
            <ac:spMk id="8" creationId="{1738D580-8A73-B5FF-DA3F-7618D5DED5DB}"/>
          </ac:spMkLst>
        </pc:spChg>
        <pc:graphicFrameChg chg="mod">
          <ac:chgData name="Sasidaran, Harish" userId="d5f3619d-674a-469a-b406-b6c5f77b73ae" providerId="ADAL" clId="{9AAC9AE0-6075-4C9E-A5A1-2617D28732F4}" dt="2023-04-30T03:34:56.315" v="6863"/>
          <ac:graphicFrameMkLst>
            <pc:docMk/>
            <pc:sldMk cId="4098222700" sldId="322"/>
            <ac:graphicFrameMk id="7" creationId="{C82012F4-3D01-0D87-33AD-0A9503F5B9BD}"/>
          </ac:graphicFrameMkLst>
        </pc:graphicFrameChg>
      </pc:sldChg>
      <pc:sldChg chg="addSp delSp modSp mod">
        <pc:chgData name="Sasidaran, Harish" userId="d5f3619d-674a-469a-b406-b6c5f77b73ae" providerId="ADAL" clId="{9AAC9AE0-6075-4C9E-A5A1-2617D28732F4}" dt="2023-05-07T00:28:46.295" v="6962" actId="1076"/>
        <pc:sldMkLst>
          <pc:docMk/>
          <pc:sldMk cId="2756860013" sldId="331"/>
        </pc:sldMkLst>
        <pc:spChg chg="add mod">
          <ac:chgData name="Sasidaran, Harish" userId="d5f3619d-674a-469a-b406-b6c5f77b73ae" providerId="ADAL" clId="{9AAC9AE0-6075-4C9E-A5A1-2617D28732F4}" dt="2023-05-07T00:28:46.295" v="6962" actId="1076"/>
          <ac:spMkLst>
            <pc:docMk/>
            <pc:sldMk cId="2756860013" sldId="331"/>
            <ac:spMk id="5" creationId="{060408D2-B19D-CB6A-A048-6B48F8BD5637}"/>
          </ac:spMkLst>
        </pc:spChg>
        <pc:graphicFrameChg chg="add mod">
          <ac:chgData name="Sasidaran, Harish" userId="d5f3619d-674a-469a-b406-b6c5f77b73ae" providerId="ADAL" clId="{9AAC9AE0-6075-4C9E-A5A1-2617D28732F4}" dt="2023-05-07T00:22:53.268" v="6892" actId="14100"/>
          <ac:graphicFrameMkLst>
            <pc:docMk/>
            <pc:sldMk cId="2756860013" sldId="331"/>
            <ac:graphicFrameMk id="9" creationId="{BE7887CF-DCC9-4C34-A2CD-3B451861F78E}"/>
          </ac:graphicFrameMkLst>
        </pc:graphicFrameChg>
        <pc:graphicFrameChg chg="add del mod">
          <ac:chgData name="Sasidaran, Harish" userId="d5f3619d-674a-469a-b406-b6c5f77b73ae" providerId="ADAL" clId="{9AAC9AE0-6075-4C9E-A5A1-2617D28732F4}" dt="2023-05-07T00:27:27.072" v="6897" actId="478"/>
          <ac:graphicFrameMkLst>
            <pc:docMk/>
            <pc:sldMk cId="2756860013" sldId="331"/>
            <ac:graphicFrameMk id="10" creationId="{8CA8A2BB-1177-DF6A-6230-C496A9E46D54}"/>
          </ac:graphicFrameMkLst>
        </pc:graphicFrameChg>
        <pc:graphicFrameChg chg="add mod">
          <ac:chgData name="Sasidaran, Harish" userId="d5f3619d-674a-469a-b406-b6c5f77b73ae" providerId="ADAL" clId="{9AAC9AE0-6075-4C9E-A5A1-2617D28732F4}" dt="2023-05-07T00:27:31.196" v="6900" actId="1076"/>
          <ac:graphicFrameMkLst>
            <pc:docMk/>
            <pc:sldMk cId="2756860013" sldId="331"/>
            <ac:graphicFrameMk id="11" creationId="{2A249DAE-A423-9EDA-B7FD-FD39149AFF71}"/>
          </ac:graphicFrameMkLst>
        </pc:graphicFrameChg>
        <pc:picChg chg="del">
          <ac:chgData name="Sasidaran, Harish" userId="d5f3619d-674a-469a-b406-b6c5f77b73ae" providerId="ADAL" clId="{9AAC9AE0-6075-4C9E-A5A1-2617D28732F4}" dt="2023-05-07T00:22:33.182" v="6887" actId="478"/>
          <ac:picMkLst>
            <pc:docMk/>
            <pc:sldMk cId="2756860013" sldId="331"/>
            <ac:picMk id="2" creationId="{482A883E-5C22-C7BF-9F5B-39DDCED63B97}"/>
          </ac:picMkLst>
        </pc:picChg>
        <pc:picChg chg="del">
          <ac:chgData name="Sasidaran, Harish" userId="d5f3619d-674a-469a-b406-b6c5f77b73ae" providerId="ADAL" clId="{9AAC9AE0-6075-4C9E-A5A1-2617D28732F4}" dt="2023-05-07T00:14:56.468" v="6882" actId="478"/>
          <ac:picMkLst>
            <pc:docMk/>
            <pc:sldMk cId="2756860013" sldId="331"/>
            <ac:picMk id="8" creationId="{5C6AC40D-7ACB-E216-4F19-EB823293B6BD}"/>
          </ac:picMkLst>
        </pc:picChg>
      </pc:sldChg>
    </pc:docChg>
  </pc:docChgLst>
  <pc:docChgLst>
    <pc:chgData name="Bargal, Shubham" userId="03cf731b-7adf-45df-a026-b7ababac1ffb" providerId="ADAL" clId="{B25E1E4C-1564-6543-84B1-3AD33ED1D2DA}"/>
    <pc:docChg chg="undo custSel addSld delSld modSld sldOrd">
      <pc:chgData name="Bargal, Shubham" userId="03cf731b-7adf-45df-a026-b7ababac1ffb" providerId="ADAL" clId="{B25E1E4C-1564-6543-84B1-3AD33ED1D2DA}" dt="2023-04-16T02:54:32.571" v="1025" actId="1076"/>
      <pc:docMkLst>
        <pc:docMk/>
      </pc:docMkLst>
      <pc:sldChg chg="del">
        <pc:chgData name="Bargal, Shubham" userId="03cf731b-7adf-45df-a026-b7ababac1ffb" providerId="ADAL" clId="{B25E1E4C-1564-6543-84B1-3AD33ED1D2DA}" dt="2023-04-15T16:11:05.487" v="447" actId="2696"/>
        <pc:sldMkLst>
          <pc:docMk/>
          <pc:sldMk cId="3417157940" sldId="256"/>
        </pc:sldMkLst>
      </pc:sldChg>
      <pc:sldChg chg="modSp">
        <pc:chgData name="Bargal, Shubham" userId="03cf731b-7adf-45df-a026-b7ababac1ffb" providerId="ADAL" clId="{B25E1E4C-1564-6543-84B1-3AD33ED1D2DA}" dt="2023-04-15T23:49:04.105" v="639" actId="931"/>
        <pc:sldMkLst>
          <pc:docMk/>
          <pc:sldMk cId="302690118" sldId="261"/>
        </pc:sldMkLst>
        <pc:spChg chg="mod">
          <ac:chgData name="Bargal, Shubham" userId="03cf731b-7adf-45df-a026-b7ababac1ffb" providerId="ADAL" clId="{B25E1E4C-1564-6543-84B1-3AD33ED1D2DA}" dt="2023-04-07T02:44:40.723" v="273"/>
          <ac:spMkLst>
            <pc:docMk/>
            <pc:sldMk cId="302690118" sldId="261"/>
            <ac:spMk id="2" creationId="{C47158DE-18D8-99EE-5411-6BED8FE2EBD5}"/>
          </ac:spMkLst>
        </pc:spChg>
        <pc:spChg chg="mod">
          <ac:chgData name="Bargal, Shubham" userId="03cf731b-7adf-45df-a026-b7ababac1ffb" providerId="ADAL" clId="{B25E1E4C-1564-6543-84B1-3AD33ED1D2DA}" dt="2023-04-07T02:44:40.723" v="273"/>
          <ac:spMkLst>
            <pc:docMk/>
            <pc:sldMk cId="302690118" sldId="261"/>
            <ac:spMk id="3" creationId="{8E5FE0C7-2D53-6DBF-03DD-03619307E8BB}"/>
          </ac:spMkLst>
        </pc:spChg>
        <pc:grpChg chg="mod">
          <ac:chgData name="Bargal, Shubham" userId="03cf731b-7adf-45df-a026-b7ababac1ffb" providerId="ADAL" clId="{B25E1E4C-1564-6543-84B1-3AD33ED1D2DA}" dt="2023-04-15T23:49:04.105" v="639" actId="931"/>
          <ac:grpSpMkLst>
            <pc:docMk/>
            <pc:sldMk cId="302690118" sldId="261"/>
            <ac:grpSpMk id="62" creationId="{11151A7D-533E-7730-28F9-1F4E60F79039}"/>
          </ac:grpSpMkLst>
        </pc:grpChg>
      </pc:sldChg>
      <pc:sldChg chg="addSp delSp modSp mod setBg delDesignElem modShow">
        <pc:chgData name="Bargal, Shubham" userId="03cf731b-7adf-45df-a026-b7ababac1ffb" providerId="ADAL" clId="{B25E1E4C-1564-6543-84B1-3AD33ED1D2DA}" dt="2023-04-16T01:18:16.751" v="823" actId="729"/>
        <pc:sldMkLst>
          <pc:docMk/>
          <pc:sldMk cId="3156443512" sldId="262"/>
        </pc:sldMkLst>
        <pc:spChg chg="mod">
          <ac:chgData name="Bargal, Shubham" userId="03cf731b-7adf-45df-a026-b7ababac1ffb" providerId="ADAL" clId="{B25E1E4C-1564-6543-84B1-3AD33ED1D2DA}" dt="2023-04-06T02:10:57.668" v="118" actId="26606"/>
          <ac:spMkLst>
            <pc:docMk/>
            <pc:sldMk cId="3156443512" sldId="262"/>
            <ac:spMk id="11" creationId="{135E0EDE-9D6C-E894-997C-E677073CF677}"/>
          </ac:spMkLst>
        </pc:spChg>
        <pc:spChg chg="mod">
          <ac:chgData name="Bargal, Shubham" userId="03cf731b-7adf-45df-a026-b7ababac1ffb" providerId="ADAL" clId="{B25E1E4C-1564-6543-84B1-3AD33ED1D2DA}" dt="2023-04-06T02:10:57.668" v="118" actId="26606"/>
          <ac:spMkLst>
            <pc:docMk/>
            <pc:sldMk cId="3156443512" sldId="262"/>
            <ac:spMk id="130" creationId="{A6C8871B-F7CE-7601-F794-9758D83AC32B}"/>
          </ac:spMkLst>
        </pc:spChg>
        <pc:spChg chg="del">
          <ac:chgData name="Bargal, Shubham" userId="03cf731b-7adf-45df-a026-b7ababac1ffb" providerId="ADAL" clId="{B25E1E4C-1564-6543-84B1-3AD33ED1D2DA}" dt="2023-04-06T02:10:57.668" v="118" actId="26606"/>
          <ac:spMkLst>
            <pc:docMk/>
            <pc:sldMk cId="3156443512" sldId="262"/>
            <ac:spMk id="172" creationId="{E92FEB64-6EEA-4759-B4A4-BD2C1E660BA8}"/>
          </ac:spMkLst>
        </pc:spChg>
        <pc:spChg chg="del">
          <ac:chgData name="Bargal, Shubham" userId="03cf731b-7adf-45df-a026-b7ababac1ffb" providerId="ADAL" clId="{B25E1E4C-1564-6543-84B1-3AD33ED1D2DA}" dt="2023-04-06T02:10:57.668" v="118" actId="26606"/>
          <ac:spMkLst>
            <pc:docMk/>
            <pc:sldMk cId="3156443512" sldId="262"/>
            <ac:spMk id="173" creationId="{B10BB131-AC8E-4A8E-A5D1-36260F720C3B}"/>
          </ac:spMkLst>
        </pc:spChg>
        <pc:spChg chg="del">
          <ac:chgData name="Bargal, Shubham" userId="03cf731b-7adf-45df-a026-b7ababac1ffb" providerId="ADAL" clId="{B25E1E4C-1564-6543-84B1-3AD33ED1D2DA}" dt="2023-04-06T02:10:57.668" v="118" actId="26606"/>
          <ac:spMkLst>
            <pc:docMk/>
            <pc:sldMk cId="3156443512" sldId="262"/>
            <ac:spMk id="174" creationId="{14847E93-7DC1-4D4B-8829-B19AA7137C50}"/>
          </ac:spMkLst>
        </pc:spChg>
        <pc:spChg chg="del">
          <ac:chgData name="Bargal, Shubham" userId="03cf731b-7adf-45df-a026-b7ababac1ffb" providerId="ADAL" clId="{B25E1E4C-1564-6543-84B1-3AD33ED1D2DA}" dt="2023-04-06T02:10:57.668" v="118" actId="26606"/>
          <ac:spMkLst>
            <pc:docMk/>
            <pc:sldMk cId="3156443512" sldId="262"/>
            <ac:spMk id="175" creationId="{5566D6E1-03A1-4D73-A4E0-35D74D568A04}"/>
          </ac:spMkLst>
        </pc:spChg>
        <pc:spChg chg="del">
          <ac:chgData name="Bargal, Shubham" userId="03cf731b-7adf-45df-a026-b7ababac1ffb" providerId="ADAL" clId="{B25E1E4C-1564-6543-84B1-3AD33ED1D2DA}" dt="2023-04-06T02:10:57.668" v="118" actId="26606"/>
          <ac:spMkLst>
            <pc:docMk/>
            <pc:sldMk cId="3156443512" sldId="262"/>
            <ac:spMk id="176" creationId="{9F835A99-04AC-494A-A572-AFE8413CC938}"/>
          </ac:spMkLst>
        </pc:spChg>
        <pc:spChg chg="del">
          <ac:chgData name="Bargal, Shubham" userId="03cf731b-7adf-45df-a026-b7ababac1ffb" providerId="ADAL" clId="{B25E1E4C-1564-6543-84B1-3AD33ED1D2DA}" dt="2023-04-06T02:10:57.668" v="118" actId="26606"/>
          <ac:spMkLst>
            <pc:docMk/>
            <pc:sldMk cId="3156443512" sldId="262"/>
            <ac:spMk id="177" creationId="{7B786209-1B0B-4CA9-9BDD-F7327066A84D}"/>
          </ac:spMkLst>
        </pc:spChg>
        <pc:spChg chg="del">
          <ac:chgData name="Bargal, Shubham" userId="03cf731b-7adf-45df-a026-b7ababac1ffb" providerId="ADAL" clId="{B25E1E4C-1564-6543-84B1-3AD33ED1D2DA}" dt="2023-04-06T02:10:57.668" v="118" actId="26606"/>
          <ac:spMkLst>
            <pc:docMk/>
            <pc:sldMk cId="3156443512" sldId="262"/>
            <ac:spMk id="178" creationId="{2D2964BB-484D-45AE-AD66-D407D0629652}"/>
          </ac:spMkLst>
        </pc:spChg>
        <pc:spChg chg="del">
          <ac:chgData name="Bargal, Shubham" userId="03cf731b-7adf-45df-a026-b7ababac1ffb" providerId="ADAL" clId="{B25E1E4C-1564-6543-84B1-3AD33ED1D2DA}" dt="2023-04-06T02:10:57.668" v="118" actId="26606"/>
          <ac:spMkLst>
            <pc:docMk/>
            <pc:sldMk cId="3156443512" sldId="262"/>
            <ac:spMk id="179" creationId="{6691AC69-A76E-4DAB-B565-468B6B87ACF3}"/>
          </ac:spMkLst>
        </pc:spChg>
        <pc:spChg chg="add del">
          <ac:chgData name="Bargal, Shubham" userId="03cf731b-7adf-45df-a026-b7ababac1ffb" providerId="ADAL" clId="{B25E1E4C-1564-6543-84B1-3AD33ED1D2DA}" dt="2023-04-06T22:45:23.792" v="238"/>
          <ac:spMkLst>
            <pc:docMk/>
            <pc:sldMk cId="3156443512" sldId="262"/>
            <ac:spMk id="185" creationId="{F944E337-3E5D-4A1F-A5A1-2057F25B8A7B}"/>
          </ac:spMkLst>
        </pc:spChg>
        <pc:spChg chg="add del">
          <ac:chgData name="Bargal, Shubham" userId="03cf731b-7adf-45df-a026-b7ababac1ffb" providerId="ADAL" clId="{B25E1E4C-1564-6543-84B1-3AD33ED1D2DA}" dt="2023-04-06T22:45:23.792" v="238"/>
          <ac:spMkLst>
            <pc:docMk/>
            <pc:sldMk cId="3156443512" sldId="262"/>
            <ac:spMk id="187" creationId="{4DA50D69-7CF7-4844-B844-A2B821C77F24}"/>
          </ac:spMkLst>
        </pc:spChg>
        <pc:picChg chg="add">
          <ac:chgData name="Bargal, Shubham" userId="03cf731b-7adf-45df-a026-b7ababac1ffb" providerId="ADAL" clId="{B25E1E4C-1564-6543-84B1-3AD33ED1D2DA}" dt="2023-04-06T02:10:57.668" v="118" actId="26606"/>
          <ac:picMkLst>
            <pc:docMk/>
            <pc:sldMk cId="3156443512" sldId="262"/>
            <ac:picMk id="181" creationId="{F5936205-0779-F3AB-AD1E-E7D76AABB0C8}"/>
          </ac:picMkLst>
        </pc:picChg>
      </pc:sldChg>
      <pc:sldChg chg="modSp mod">
        <pc:chgData name="Bargal, Shubham" userId="03cf731b-7adf-45df-a026-b7ababac1ffb" providerId="ADAL" clId="{B25E1E4C-1564-6543-84B1-3AD33ED1D2DA}" dt="2023-04-16T02:41:16.730" v="1021"/>
        <pc:sldMkLst>
          <pc:docMk/>
          <pc:sldMk cId="606000377" sldId="267"/>
        </pc:sldMkLst>
        <pc:spChg chg="mod">
          <ac:chgData name="Bargal, Shubham" userId="03cf731b-7adf-45df-a026-b7ababac1ffb" providerId="ADAL" clId="{B25E1E4C-1564-6543-84B1-3AD33ED1D2DA}" dt="2023-04-16T02:18:07.991" v="860" actId="20577"/>
          <ac:spMkLst>
            <pc:docMk/>
            <pc:sldMk cId="606000377" sldId="267"/>
            <ac:spMk id="7" creationId="{80FD00C7-9797-6967-689F-B33203E71EBC}"/>
          </ac:spMkLst>
        </pc:spChg>
        <pc:grpChg chg="mod">
          <ac:chgData name="Bargal, Shubham" userId="03cf731b-7adf-45df-a026-b7ababac1ffb" providerId="ADAL" clId="{B25E1E4C-1564-6543-84B1-3AD33ED1D2DA}" dt="2023-04-16T02:38:37.604" v="1020" actId="1076"/>
          <ac:grpSpMkLst>
            <pc:docMk/>
            <pc:sldMk cId="606000377" sldId="267"/>
            <ac:grpSpMk id="8" creationId="{37DD9458-1256-6EF0-E03B-F5606280364D}"/>
          </ac:grpSpMkLst>
        </pc:grpChg>
        <pc:graphicFrameChg chg="mod">
          <ac:chgData name="Bargal, Shubham" userId="03cf731b-7adf-45df-a026-b7ababac1ffb" providerId="ADAL" clId="{B25E1E4C-1564-6543-84B1-3AD33ED1D2DA}" dt="2023-04-16T02:41:16.730" v="1021"/>
          <ac:graphicFrameMkLst>
            <pc:docMk/>
            <pc:sldMk cId="606000377" sldId="267"/>
            <ac:graphicFrameMk id="39" creationId="{686918CA-EFA4-5D83-F1C4-600F92BC4C06}"/>
          </ac:graphicFrameMkLst>
        </pc:graphicFrameChg>
      </pc:sldChg>
      <pc:sldChg chg="delSp delDesignElem">
        <pc:chgData name="Bargal, Shubham" userId="03cf731b-7adf-45df-a026-b7ababac1ffb" providerId="ADAL" clId="{B25E1E4C-1564-6543-84B1-3AD33ED1D2DA}" dt="2023-04-06T22:45:23.792" v="238"/>
        <pc:sldMkLst>
          <pc:docMk/>
          <pc:sldMk cId="3795880657" sldId="270"/>
        </pc:sldMkLst>
        <pc:spChg chg="del">
          <ac:chgData name="Bargal, Shubham" userId="03cf731b-7adf-45df-a026-b7ababac1ffb" providerId="ADAL" clId="{B25E1E4C-1564-6543-84B1-3AD33ED1D2DA}" dt="2023-04-06T22:45:23.792" v="238"/>
          <ac:spMkLst>
            <pc:docMk/>
            <pc:sldMk cId="3795880657" sldId="270"/>
            <ac:spMk id="167" creationId="{19B2EB12-332C-4DCC-9746-30DD4690F95F}"/>
          </ac:spMkLst>
        </pc:spChg>
        <pc:grpChg chg="del">
          <ac:chgData name="Bargal, Shubham" userId="03cf731b-7adf-45df-a026-b7ababac1ffb" providerId="ADAL" clId="{B25E1E4C-1564-6543-84B1-3AD33ED1D2DA}" dt="2023-04-06T22:45:23.792" v="238"/>
          <ac:grpSpMkLst>
            <pc:docMk/>
            <pc:sldMk cId="3795880657" sldId="270"/>
            <ac:grpSpMk id="168" creationId="{E616EDA1-F722-4C6A-AD2F-E487C7EBE6BD}"/>
          </ac:grpSpMkLst>
        </pc:grpChg>
        <pc:grpChg chg="del">
          <ac:chgData name="Bargal, Shubham" userId="03cf731b-7adf-45df-a026-b7ababac1ffb" providerId="ADAL" clId="{B25E1E4C-1564-6543-84B1-3AD33ED1D2DA}" dt="2023-04-06T22:45:23.792" v="238"/>
          <ac:grpSpMkLst>
            <pc:docMk/>
            <pc:sldMk cId="3795880657" sldId="270"/>
            <ac:grpSpMk id="171" creationId="{AFD40B55-BABB-4B33-ADD3-0C2340430678}"/>
          </ac:grpSpMkLst>
        </pc:grpChg>
        <pc:grpChg chg="del">
          <ac:chgData name="Bargal, Shubham" userId="03cf731b-7adf-45df-a026-b7ababac1ffb" providerId="ADAL" clId="{B25E1E4C-1564-6543-84B1-3AD33ED1D2DA}" dt="2023-04-06T22:45:23.792" v="238"/>
          <ac:grpSpMkLst>
            <pc:docMk/>
            <pc:sldMk cId="3795880657" sldId="270"/>
            <ac:grpSpMk id="172" creationId="{718BCC2B-0684-4382-A2D3-C9ADC776876E}"/>
          </ac:grpSpMkLst>
        </pc:grpChg>
        <pc:grpChg chg="del">
          <ac:chgData name="Bargal, Shubham" userId="03cf731b-7adf-45df-a026-b7ababac1ffb" providerId="ADAL" clId="{B25E1E4C-1564-6543-84B1-3AD33ED1D2DA}" dt="2023-04-06T22:45:23.792" v="238"/>
          <ac:grpSpMkLst>
            <pc:docMk/>
            <pc:sldMk cId="3795880657" sldId="270"/>
            <ac:grpSpMk id="176" creationId="{B5D0BDB0-2E17-4D86-BEE1-1A1817E04694}"/>
          </ac:grpSpMkLst>
        </pc:grpChg>
      </pc:sldChg>
      <pc:sldChg chg="delSp modSp mod ord modShow">
        <pc:chgData name="Bargal, Shubham" userId="03cf731b-7adf-45df-a026-b7ababac1ffb" providerId="ADAL" clId="{B25E1E4C-1564-6543-84B1-3AD33ED1D2DA}" dt="2023-04-16T02:54:32.571" v="1025" actId="1076"/>
        <pc:sldMkLst>
          <pc:docMk/>
          <pc:sldMk cId="808168616" sldId="272"/>
        </pc:sldMkLst>
        <pc:spChg chg="mod">
          <ac:chgData name="Bargal, Shubham" userId="03cf731b-7adf-45df-a026-b7ababac1ffb" providerId="ADAL" clId="{B25E1E4C-1564-6543-84B1-3AD33ED1D2DA}" dt="2023-04-16T02:13:26.328" v="841" actId="1076"/>
          <ac:spMkLst>
            <pc:docMk/>
            <pc:sldMk cId="808168616" sldId="272"/>
            <ac:spMk id="3" creationId="{087FB29E-CCFC-2351-D42E-E799D82A4D45}"/>
          </ac:spMkLst>
        </pc:spChg>
        <pc:spChg chg="mod">
          <ac:chgData name="Bargal, Shubham" userId="03cf731b-7adf-45df-a026-b7ababac1ffb" providerId="ADAL" clId="{B25E1E4C-1564-6543-84B1-3AD33ED1D2DA}" dt="2023-04-16T02:13:23.424" v="840" actId="1076"/>
          <ac:spMkLst>
            <pc:docMk/>
            <pc:sldMk cId="808168616" sldId="272"/>
            <ac:spMk id="4" creationId="{72CD6D21-570F-5D1B-8040-D5EE1FAFE210}"/>
          </ac:spMkLst>
        </pc:spChg>
        <pc:spChg chg="mod">
          <ac:chgData name="Bargal, Shubham" userId="03cf731b-7adf-45df-a026-b7ababac1ffb" providerId="ADAL" clId="{B25E1E4C-1564-6543-84B1-3AD33ED1D2DA}" dt="2023-04-16T02:54:32.571" v="1025" actId="1076"/>
          <ac:spMkLst>
            <pc:docMk/>
            <pc:sldMk cId="808168616" sldId="272"/>
            <ac:spMk id="8" creationId="{E370E8A3-F234-0DDA-5E33-C159068B4600}"/>
          </ac:spMkLst>
        </pc:spChg>
        <pc:grpChg chg="mod">
          <ac:chgData name="Bargal, Shubham" userId="03cf731b-7adf-45df-a026-b7ababac1ffb" providerId="ADAL" clId="{B25E1E4C-1564-6543-84B1-3AD33ED1D2DA}" dt="2023-04-16T02:13:08.066" v="836" actId="1076"/>
          <ac:grpSpMkLst>
            <pc:docMk/>
            <pc:sldMk cId="808168616" sldId="272"/>
            <ac:grpSpMk id="11" creationId="{A50F9082-236B-C15A-CFFC-40298BB08231}"/>
          </ac:grpSpMkLst>
        </pc:grpChg>
        <pc:grpChg chg="mod">
          <ac:chgData name="Bargal, Shubham" userId="03cf731b-7adf-45df-a026-b7ababac1ffb" providerId="ADAL" clId="{B25E1E4C-1564-6543-84B1-3AD33ED1D2DA}" dt="2023-04-16T02:14:05.542" v="843" actId="14100"/>
          <ac:grpSpMkLst>
            <pc:docMk/>
            <pc:sldMk cId="808168616" sldId="272"/>
            <ac:grpSpMk id="12" creationId="{82CFF4E3-0AAD-C385-F0B9-7860A64E5F05}"/>
          </ac:grpSpMkLst>
        </pc:grpChg>
        <pc:grpChg chg="mod">
          <ac:chgData name="Bargal, Shubham" userId="03cf731b-7adf-45df-a026-b7ababac1ffb" providerId="ADAL" clId="{B25E1E4C-1564-6543-84B1-3AD33ED1D2DA}" dt="2023-04-16T02:14:10.019" v="844" actId="14100"/>
          <ac:grpSpMkLst>
            <pc:docMk/>
            <pc:sldMk cId="808168616" sldId="272"/>
            <ac:grpSpMk id="18" creationId="{1F9FC914-9888-3B18-B562-D95D27B955EA}"/>
          </ac:grpSpMkLst>
        </pc:grpChg>
        <pc:picChg chg="del">
          <ac:chgData name="Bargal, Shubham" userId="03cf731b-7adf-45df-a026-b7ababac1ffb" providerId="ADAL" clId="{B25E1E4C-1564-6543-84B1-3AD33ED1D2DA}" dt="2023-04-16T02:12:01.986" v="829" actId="478"/>
          <ac:picMkLst>
            <pc:docMk/>
            <pc:sldMk cId="808168616" sldId="272"/>
            <ac:picMk id="9" creationId="{7104FB4D-CFC8-3853-2ACA-20BC594EACC2}"/>
          </ac:picMkLst>
        </pc:picChg>
        <pc:picChg chg="del">
          <ac:chgData name="Bargal, Shubham" userId="03cf731b-7adf-45df-a026-b7ababac1ffb" providerId="ADAL" clId="{B25E1E4C-1564-6543-84B1-3AD33ED1D2DA}" dt="2023-04-16T02:13:01.107" v="834" actId="478"/>
          <ac:picMkLst>
            <pc:docMk/>
            <pc:sldMk cId="808168616" sldId="272"/>
            <ac:picMk id="25" creationId="{93298AFF-7C63-9631-1D7C-7CC21BA0A424}"/>
          </ac:picMkLst>
        </pc:picChg>
        <pc:picChg chg="del">
          <ac:chgData name="Bargal, Shubham" userId="03cf731b-7adf-45df-a026-b7ababac1ffb" providerId="ADAL" clId="{B25E1E4C-1564-6543-84B1-3AD33ED1D2DA}" dt="2023-04-16T02:12:03.424" v="830" actId="478"/>
          <ac:picMkLst>
            <pc:docMk/>
            <pc:sldMk cId="808168616" sldId="272"/>
            <ac:picMk id="26" creationId="{203CC712-5CE6-3B40-B2F7-EBC26843CC85}"/>
          </ac:picMkLst>
        </pc:picChg>
        <pc:picChg chg="del">
          <ac:chgData name="Bargal, Shubham" userId="03cf731b-7adf-45df-a026-b7ababac1ffb" providerId="ADAL" clId="{B25E1E4C-1564-6543-84B1-3AD33ED1D2DA}" dt="2023-04-16T02:12:04.862" v="831" actId="478"/>
          <ac:picMkLst>
            <pc:docMk/>
            <pc:sldMk cId="808168616" sldId="272"/>
            <ac:picMk id="31" creationId="{E8C496DF-6630-2FA9-7564-6F155167E982}"/>
          </ac:picMkLst>
        </pc:picChg>
        <pc:cxnChg chg="del mod">
          <ac:chgData name="Bargal, Shubham" userId="03cf731b-7adf-45df-a026-b7ababac1ffb" providerId="ADAL" clId="{B25E1E4C-1564-6543-84B1-3AD33ED1D2DA}" dt="2023-04-16T02:12:06.692" v="832" actId="478"/>
          <ac:cxnSpMkLst>
            <pc:docMk/>
            <pc:sldMk cId="808168616" sldId="272"/>
            <ac:cxnSpMk id="17" creationId="{6F0040D3-FE3E-0415-C921-EB118F5C4246}"/>
          </ac:cxnSpMkLst>
        </pc:cxnChg>
        <pc:cxnChg chg="del">
          <ac:chgData name="Bargal, Shubham" userId="03cf731b-7adf-45df-a026-b7ababac1ffb" providerId="ADAL" clId="{B25E1E4C-1564-6543-84B1-3AD33ED1D2DA}" dt="2023-04-16T02:12:11.933" v="833" actId="478"/>
          <ac:cxnSpMkLst>
            <pc:docMk/>
            <pc:sldMk cId="808168616" sldId="272"/>
            <ac:cxnSpMk id="28" creationId="{282C3400-70B4-F7C4-A291-E03494D7AF34}"/>
          </ac:cxnSpMkLst>
        </pc:cxnChg>
      </pc:sldChg>
      <pc:sldChg chg="modSp new mod">
        <pc:chgData name="Bargal, Shubham" userId="03cf731b-7adf-45df-a026-b7ababac1ffb" providerId="ADAL" clId="{B25E1E4C-1564-6543-84B1-3AD33ED1D2DA}" dt="2023-04-07T02:44:40.723" v="273"/>
        <pc:sldMkLst>
          <pc:docMk/>
          <pc:sldMk cId="4268414398" sldId="274"/>
        </pc:sldMkLst>
        <pc:spChg chg="mod">
          <ac:chgData name="Bargal, Shubham" userId="03cf731b-7adf-45df-a026-b7ababac1ffb" providerId="ADAL" clId="{B25E1E4C-1564-6543-84B1-3AD33ED1D2DA}" dt="2023-04-07T02:44:40.723" v="273"/>
          <ac:spMkLst>
            <pc:docMk/>
            <pc:sldMk cId="4268414398" sldId="274"/>
            <ac:spMk id="2" creationId="{37D33188-A941-FF8B-D2F9-C714674D6383}"/>
          </ac:spMkLst>
        </pc:spChg>
        <pc:spChg chg="mod">
          <ac:chgData name="Bargal, Shubham" userId="03cf731b-7adf-45df-a026-b7ababac1ffb" providerId="ADAL" clId="{B25E1E4C-1564-6543-84B1-3AD33ED1D2DA}" dt="2023-04-07T02:44:40.723" v="273"/>
          <ac:spMkLst>
            <pc:docMk/>
            <pc:sldMk cId="4268414398" sldId="274"/>
            <ac:spMk id="3" creationId="{EDCCFCA5-31A5-7660-0ECA-51BCC64D064D}"/>
          </ac:spMkLst>
        </pc:spChg>
      </pc:sldChg>
      <pc:sldChg chg="modSp mod">
        <pc:chgData name="Bargal, Shubham" userId="03cf731b-7adf-45df-a026-b7ababac1ffb" providerId="ADAL" clId="{B25E1E4C-1564-6543-84B1-3AD33ED1D2DA}" dt="2023-04-06T22:10:40.042" v="170" actId="14100"/>
        <pc:sldMkLst>
          <pc:docMk/>
          <pc:sldMk cId="1017607851" sldId="275"/>
        </pc:sldMkLst>
        <pc:spChg chg="mod">
          <ac:chgData name="Bargal, Shubham" userId="03cf731b-7adf-45df-a026-b7ababac1ffb" providerId="ADAL" clId="{B25E1E4C-1564-6543-84B1-3AD33ED1D2DA}" dt="2023-04-06T22:10:40.042" v="170" actId="14100"/>
          <ac:spMkLst>
            <pc:docMk/>
            <pc:sldMk cId="1017607851" sldId="275"/>
            <ac:spMk id="5" creationId="{A5C87F2A-1FBF-B951-AC56-1098DF7A16E0}"/>
          </ac:spMkLst>
        </pc:spChg>
        <pc:spChg chg="mod">
          <ac:chgData name="Bargal, Shubham" userId="03cf731b-7adf-45df-a026-b7ababac1ffb" providerId="ADAL" clId="{B25E1E4C-1564-6543-84B1-3AD33ED1D2DA}" dt="2023-04-06T22:10:39.062" v="168" actId="1076"/>
          <ac:spMkLst>
            <pc:docMk/>
            <pc:sldMk cId="1017607851" sldId="275"/>
            <ac:spMk id="6" creationId="{19899BC2-41B6-B117-999F-DFFC12BB7C81}"/>
          </ac:spMkLst>
        </pc:spChg>
      </pc:sldChg>
      <pc:sldChg chg="modSp mod">
        <pc:chgData name="Bargal, Shubham" userId="03cf731b-7adf-45df-a026-b7ababac1ffb" providerId="ADAL" clId="{B25E1E4C-1564-6543-84B1-3AD33ED1D2DA}" dt="2023-04-06T22:13:04.464" v="175" actId="1076"/>
        <pc:sldMkLst>
          <pc:docMk/>
          <pc:sldMk cId="2477482976" sldId="277"/>
        </pc:sldMkLst>
        <pc:spChg chg="mod">
          <ac:chgData name="Bargal, Shubham" userId="03cf731b-7adf-45df-a026-b7ababac1ffb" providerId="ADAL" clId="{B25E1E4C-1564-6543-84B1-3AD33ED1D2DA}" dt="2023-04-06T22:10:49.746" v="172" actId="13926"/>
          <ac:spMkLst>
            <pc:docMk/>
            <pc:sldMk cId="2477482976" sldId="277"/>
            <ac:spMk id="5" creationId="{A5C87F2A-1FBF-B951-AC56-1098DF7A16E0}"/>
          </ac:spMkLst>
        </pc:spChg>
        <pc:spChg chg="mod">
          <ac:chgData name="Bargal, Shubham" userId="03cf731b-7adf-45df-a026-b7ababac1ffb" providerId="ADAL" clId="{B25E1E4C-1564-6543-84B1-3AD33ED1D2DA}" dt="2023-04-06T22:13:04.464" v="175" actId="1076"/>
          <ac:spMkLst>
            <pc:docMk/>
            <pc:sldMk cId="2477482976" sldId="277"/>
            <ac:spMk id="6" creationId="{19899BC2-41B6-B117-999F-DFFC12BB7C81}"/>
          </ac:spMkLst>
        </pc:spChg>
        <pc:spChg chg="mod">
          <ac:chgData name="Bargal, Shubham" userId="03cf731b-7adf-45df-a026-b7ababac1ffb" providerId="ADAL" clId="{B25E1E4C-1564-6543-84B1-3AD33ED1D2DA}" dt="2023-04-06T21:59:35.950" v="141" actId="20577"/>
          <ac:spMkLst>
            <pc:docMk/>
            <pc:sldMk cId="2477482976" sldId="277"/>
            <ac:spMk id="22" creationId="{2B9C7B44-3D00-1B11-8098-12FB050A0CA2}"/>
          </ac:spMkLst>
        </pc:spChg>
        <pc:spChg chg="mod">
          <ac:chgData name="Bargal, Shubham" userId="03cf731b-7adf-45df-a026-b7ababac1ffb" providerId="ADAL" clId="{B25E1E4C-1564-6543-84B1-3AD33ED1D2DA}" dt="2023-04-06T22:05:16.123" v="154"/>
          <ac:spMkLst>
            <pc:docMk/>
            <pc:sldMk cId="2477482976" sldId="277"/>
            <ac:spMk id="103" creationId="{7B6B6BBA-F5DD-9C63-F336-0087D3B15A4C}"/>
          </ac:spMkLst>
        </pc:spChg>
        <pc:spChg chg="mod">
          <ac:chgData name="Bargal, Shubham" userId="03cf731b-7adf-45df-a026-b7ababac1ffb" providerId="ADAL" clId="{B25E1E4C-1564-6543-84B1-3AD33ED1D2DA}" dt="2023-04-06T22:02:48.124" v="153" actId="20577"/>
          <ac:spMkLst>
            <pc:docMk/>
            <pc:sldMk cId="2477482976" sldId="277"/>
            <ac:spMk id="106" creationId="{95DCD086-9A43-1792-E617-22EF94AD3A26}"/>
          </ac:spMkLst>
        </pc:spChg>
        <pc:spChg chg="mod">
          <ac:chgData name="Bargal, Shubham" userId="03cf731b-7adf-45df-a026-b7ababac1ffb" providerId="ADAL" clId="{B25E1E4C-1564-6543-84B1-3AD33ED1D2DA}" dt="2023-04-06T21:57:58.006" v="130" actId="20577"/>
          <ac:spMkLst>
            <pc:docMk/>
            <pc:sldMk cId="2477482976" sldId="277"/>
            <ac:spMk id="124" creationId="{061D90EE-7026-15AE-F9D3-BBD3796796AF}"/>
          </ac:spMkLst>
        </pc:spChg>
        <pc:spChg chg="mod">
          <ac:chgData name="Bargal, Shubham" userId="03cf731b-7adf-45df-a026-b7ababac1ffb" providerId="ADAL" clId="{B25E1E4C-1564-6543-84B1-3AD33ED1D2DA}" dt="2023-04-06T22:02:02.488" v="144" actId="20577"/>
          <ac:spMkLst>
            <pc:docMk/>
            <pc:sldMk cId="2477482976" sldId="277"/>
            <ac:spMk id="262" creationId="{C4B4DDD8-1148-34AF-F895-C2E378AE3DDF}"/>
          </ac:spMkLst>
        </pc:spChg>
        <pc:spChg chg="mod">
          <ac:chgData name="Bargal, Shubham" userId="03cf731b-7adf-45df-a026-b7ababac1ffb" providerId="ADAL" clId="{B25E1E4C-1564-6543-84B1-3AD33ED1D2DA}" dt="2023-04-06T22:06:06.127" v="155" actId="20577"/>
          <ac:spMkLst>
            <pc:docMk/>
            <pc:sldMk cId="2477482976" sldId="277"/>
            <ac:spMk id="275" creationId="{508CF92F-C36C-ED71-0107-B5334C1C10E2}"/>
          </ac:spMkLst>
        </pc:spChg>
      </pc:sldChg>
      <pc:sldChg chg="addSp modSp mod">
        <pc:chgData name="Bargal, Shubham" userId="03cf731b-7adf-45df-a026-b7ababac1ffb" providerId="ADAL" clId="{B25E1E4C-1564-6543-84B1-3AD33ED1D2DA}" dt="2023-04-12T06:26:15.347" v="277" actId="688"/>
        <pc:sldMkLst>
          <pc:docMk/>
          <pc:sldMk cId="859540538" sldId="278"/>
        </pc:sldMkLst>
        <pc:spChg chg="mod">
          <ac:chgData name="Bargal, Shubham" userId="03cf731b-7adf-45df-a026-b7ababac1ffb" providerId="ADAL" clId="{B25E1E4C-1564-6543-84B1-3AD33ED1D2DA}" dt="2023-04-07T02:45:41.822" v="275" actId="113"/>
          <ac:spMkLst>
            <pc:docMk/>
            <pc:sldMk cId="859540538" sldId="278"/>
            <ac:spMk id="2" creationId="{57EB8B58-2478-CF10-D354-491C0500B0B8}"/>
          </ac:spMkLst>
        </pc:spChg>
        <pc:spChg chg="mod">
          <ac:chgData name="Bargal, Shubham" userId="03cf731b-7adf-45df-a026-b7ababac1ffb" providerId="ADAL" clId="{B25E1E4C-1564-6543-84B1-3AD33ED1D2DA}" dt="2023-04-07T02:45:41.822" v="275" actId="113"/>
          <ac:spMkLst>
            <pc:docMk/>
            <pc:sldMk cId="859540538" sldId="278"/>
            <ac:spMk id="3" creationId="{48547B2B-89F1-646A-D4D5-18B24AB41A07}"/>
          </ac:spMkLst>
        </pc:spChg>
        <pc:spChg chg="mod">
          <ac:chgData name="Bargal, Shubham" userId="03cf731b-7adf-45df-a026-b7ababac1ffb" providerId="ADAL" clId="{B25E1E4C-1564-6543-84B1-3AD33ED1D2DA}" dt="2023-04-07T02:45:41.822" v="275" actId="113"/>
          <ac:spMkLst>
            <pc:docMk/>
            <pc:sldMk cId="859540538" sldId="278"/>
            <ac:spMk id="4" creationId="{B2EBDDE7-FC66-6F22-06E1-F96AA5AC618F}"/>
          </ac:spMkLst>
        </pc:spChg>
        <pc:spChg chg="mod">
          <ac:chgData name="Bargal, Shubham" userId="03cf731b-7adf-45df-a026-b7ababac1ffb" providerId="ADAL" clId="{B25E1E4C-1564-6543-84B1-3AD33ED1D2DA}" dt="2023-04-12T06:26:15.347" v="277" actId="688"/>
          <ac:spMkLst>
            <pc:docMk/>
            <pc:sldMk cId="859540538" sldId="278"/>
            <ac:spMk id="5" creationId="{D7D149A1-BC77-8318-4637-0A11A4834636}"/>
          </ac:spMkLst>
        </pc:spChg>
        <pc:spChg chg="mod">
          <ac:chgData name="Bargal, Shubham" userId="03cf731b-7adf-45df-a026-b7ababac1ffb" providerId="ADAL" clId="{B25E1E4C-1564-6543-84B1-3AD33ED1D2DA}" dt="2023-04-07T02:45:41.822" v="275" actId="113"/>
          <ac:spMkLst>
            <pc:docMk/>
            <pc:sldMk cId="859540538" sldId="278"/>
            <ac:spMk id="9" creationId="{FEEC27AA-716B-CC85-1497-F9948C7DA8EB}"/>
          </ac:spMkLst>
        </pc:spChg>
        <pc:spChg chg="mod">
          <ac:chgData name="Bargal, Shubham" userId="03cf731b-7adf-45df-a026-b7ababac1ffb" providerId="ADAL" clId="{B25E1E4C-1564-6543-84B1-3AD33ED1D2DA}" dt="2023-04-07T02:45:41.822" v="275" actId="113"/>
          <ac:spMkLst>
            <pc:docMk/>
            <pc:sldMk cId="859540538" sldId="278"/>
            <ac:spMk id="10" creationId="{C3F2F4C9-4FEC-534E-04D3-369264B2F6B6}"/>
          </ac:spMkLst>
        </pc:spChg>
        <pc:spChg chg="mod">
          <ac:chgData name="Bargal, Shubham" userId="03cf731b-7adf-45df-a026-b7ababac1ffb" providerId="ADAL" clId="{B25E1E4C-1564-6543-84B1-3AD33ED1D2DA}" dt="2023-04-07T02:45:41.822" v="275" actId="113"/>
          <ac:spMkLst>
            <pc:docMk/>
            <pc:sldMk cId="859540538" sldId="278"/>
            <ac:spMk id="16" creationId="{ED3E46DA-24F0-9321-8672-AAADA471D128}"/>
          </ac:spMkLst>
        </pc:spChg>
        <pc:spChg chg="mod">
          <ac:chgData name="Bargal, Shubham" userId="03cf731b-7adf-45df-a026-b7ababac1ffb" providerId="ADAL" clId="{B25E1E4C-1564-6543-84B1-3AD33ED1D2DA}" dt="2023-04-07T02:45:41.822" v="275" actId="113"/>
          <ac:spMkLst>
            <pc:docMk/>
            <pc:sldMk cId="859540538" sldId="278"/>
            <ac:spMk id="17" creationId="{CDC6D46B-7773-9F78-CD2D-647E5A86EDB1}"/>
          </ac:spMkLst>
        </pc:spChg>
        <pc:spChg chg="mod">
          <ac:chgData name="Bargal, Shubham" userId="03cf731b-7adf-45df-a026-b7ababac1ffb" providerId="ADAL" clId="{B25E1E4C-1564-6543-84B1-3AD33ED1D2DA}" dt="2023-04-07T02:45:41.822" v="275" actId="113"/>
          <ac:spMkLst>
            <pc:docMk/>
            <pc:sldMk cId="859540538" sldId="278"/>
            <ac:spMk id="22" creationId="{2B9C7B44-3D00-1B11-8098-12FB050A0CA2}"/>
          </ac:spMkLst>
        </pc:spChg>
        <pc:spChg chg="mod">
          <ac:chgData name="Bargal, Shubham" userId="03cf731b-7adf-45df-a026-b7ababac1ffb" providerId="ADAL" clId="{B25E1E4C-1564-6543-84B1-3AD33ED1D2DA}" dt="2023-04-07T02:45:41.822" v="275" actId="113"/>
          <ac:spMkLst>
            <pc:docMk/>
            <pc:sldMk cId="859540538" sldId="278"/>
            <ac:spMk id="23" creationId="{486347F1-2AB1-D917-E664-D5BDC23B5047}"/>
          </ac:spMkLst>
        </pc:spChg>
        <pc:spChg chg="add mod">
          <ac:chgData name="Bargal, Shubham" userId="03cf731b-7adf-45df-a026-b7ababac1ffb" providerId="ADAL" clId="{B25E1E4C-1564-6543-84B1-3AD33ED1D2DA}" dt="2023-04-07T02:45:41.822" v="275" actId="113"/>
          <ac:spMkLst>
            <pc:docMk/>
            <pc:sldMk cId="859540538" sldId="278"/>
            <ac:spMk id="28" creationId="{87C41E41-26D2-C630-73C0-63E633801E2A}"/>
          </ac:spMkLst>
        </pc:spChg>
        <pc:spChg chg="mod">
          <ac:chgData name="Bargal, Shubham" userId="03cf731b-7adf-45df-a026-b7ababac1ffb" providerId="ADAL" clId="{B25E1E4C-1564-6543-84B1-3AD33ED1D2DA}" dt="2023-04-07T02:45:41.822" v="275" actId="113"/>
          <ac:spMkLst>
            <pc:docMk/>
            <pc:sldMk cId="859540538" sldId="278"/>
            <ac:spMk id="33" creationId="{E028E6A8-C63C-A2DB-0E25-55CEBCF3C384}"/>
          </ac:spMkLst>
        </pc:spChg>
        <pc:spChg chg="mod">
          <ac:chgData name="Bargal, Shubham" userId="03cf731b-7adf-45df-a026-b7ababac1ffb" providerId="ADAL" clId="{B25E1E4C-1564-6543-84B1-3AD33ED1D2DA}" dt="2023-04-07T02:45:41.822" v="275" actId="113"/>
          <ac:spMkLst>
            <pc:docMk/>
            <pc:sldMk cId="859540538" sldId="278"/>
            <ac:spMk id="34" creationId="{A1E06F1B-1296-9361-7209-86954C6EB41F}"/>
          </ac:spMkLst>
        </pc:spChg>
        <pc:spChg chg="mod">
          <ac:chgData name="Bargal, Shubham" userId="03cf731b-7adf-45df-a026-b7ababac1ffb" providerId="ADAL" clId="{B25E1E4C-1564-6543-84B1-3AD33ED1D2DA}" dt="2023-04-07T02:45:41.822" v="275" actId="113"/>
          <ac:spMkLst>
            <pc:docMk/>
            <pc:sldMk cId="859540538" sldId="278"/>
            <ac:spMk id="35" creationId="{5E0802C3-C019-CF24-895B-8F070DE2D5EF}"/>
          </ac:spMkLst>
        </pc:spChg>
        <pc:spChg chg="mod">
          <ac:chgData name="Bargal, Shubham" userId="03cf731b-7adf-45df-a026-b7ababac1ffb" providerId="ADAL" clId="{B25E1E4C-1564-6543-84B1-3AD33ED1D2DA}" dt="2023-04-07T02:45:41.822" v="275" actId="113"/>
          <ac:spMkLst>
            <pc:docMk/>
            <pc:sldMk cId="859540538" sldId="278"/>
            <ac:spMk id="36" creationId="{8F549364-21BC-8EE1-105F-946625E6446B}"/>
          </ac:spMkLst>
        </pc:spChg>
        <pc:spChg chg="mod">
          <ac:chgData name="Bargal, Shubham" userId="03cf731b-7adf-45df-a026-b7ababac1ffb" providerId="ADAL" clId="{B25E1E4C-1564-6543-84B1-3AD33ED1D2DA}" dt="2023-04-07T02:45:41.822" v="275" actId="113"/>
          <ac:spMkLst>
            <pc:docMk/>
            <pc:sldMk cId="859540538" sldId="278"/>
            <ac:spMk id="37" creationId="{DA1F548C-AC68-3BFE-49D5-0EA0FA1CC1D5}"/>
          </ac:spMkLst>
        </pc:spChg>
        <pc:spChg chg="mod">
          <ac:chgData name="Bargal, Shubham" userId="03cf731b-7adf-45df-a026-b7ababac1ffb" providerId="ADAL" clId="{B25E1E4C-1564-6543-84B1-3AD33ED1D2DA}" dt="2023-04-07T02:45:41.822" v="275" actId="113"/>
          <ac:spMkLst>
            <pc:docMk/>
            <pc:sldMk cId="859540538" sldId="278"/>
            <ac:spMk id="38" creationId="{FD4CB1D5-57D4-3778-6801-29CB2B6047FE}"/>
          </ac:spMkLst>
        </pc:spChg>
        <pc:spChg chg="mod">
          <ac:chgData name="Bargal, Shubham" userId="03cf731b-7adf-45df-a026-b7ababac1ffb" providerId="ADAL" clId="{B25E1E4C-1564-6543-84B1-3AD33ED1D2DA}" dt="2023-04-07T02:45:41.822" v="275" actId="113"/>
          <ac:spMkLst>
            <pc:docMk/>
            <pc:sldMk cId="859540538" sldId="278"/>
            <ac:spMk id="43" creationId="{AAF84193-6317-3AF2-1858-AFEDCF3E39C1}"/>
          </ac:spMkLst>
        </pc:spChg>
        <pc:spChg chg="mod">
          <ac:chgData name="Bargal, Shubham" userId="03cf731b-7adf-45df-a026-b7ababac1ffb" providerId="ADAL" clId="{B25E1E4C-1564-6543-84B1-3AD33ED1D2DA}" dt="2023-04-07T02:45:41.822" v="275" actId="113"/>
          <ac:spMkLst>
            <pc:docMk/>
            <pc:sldMk cId="859540538" sldId="278"/>
            <ac:spMk id="44" creationId="{61B0CD5E-EC15-3645-19E1-4BAF6A313D36}"/>
          </ac:spMkLst>
        </pc:spChg>
        <pc:spChg chg="mod">
          <ac:chgData name="Bargal, Shubham" userId="03cf731b-7adf-45df-a026-b7ababac1ffb" providerId="ADAL" clId="{B25E1E4C-1564-6543-84B1-3AD33ED1D2DA}" dt="2023-04-07T02:45:41.822" v="275" actId="113"/>
          <ac:spMkLst>
            <pc:docMk/>
            <pc:sldMk cId="859540538" sldId="278"/>
            <ac:spMk id="45" creationId="{379925FF-ADDB-746D-F40E-FD4624AAFA05}"/>
          </ac:spMkLst>
        </pc:spChg>
        <pc:spChg chg="mod">
          <ac:chgData name="Bargal, Shubham" userId="03cf731b-7adf-45df-a026-b7ababac1ffb" providerId="ADAL" clId="{B25E1E4C-1564-6543-84B1-3AD33ED1D2DA}" dt="2023-04-07T02:45:41.822" v="275" actId="113"/>
          <ac:spMkLst>
            <pc:docMk/>
            <pc:sldMk cId="859540538" sldId="278"/>
            <ac:spMk id="46" creationId="{1EEF6DFC-14BE-5760-FEDE-2F6A9B090140}"/>
          </ac:spMkLst>
        </pc:spChg>
        <pc:spChg chg="mod">
          <ac:chgData name="Bargal, Shubham" userId="03cf731b-7adf-45df-a026-b7ababac1ffb" providerId="ADAL" clId="{B25E1E4C-1564-6543-84B1-3AD33ED1D2DA}" dt="2023-04-07T02:45:41.822" v="275" actId="113"/>
          <ac:spMkLst>
            <pc:docMk/>
            <pc:sldMk cId="859540538" sldId="278"/>
            <ac:spMk id="47" creationId="{2F2E3E6E-C97F-F433-0CBC-30B0B60E5D72}"/>
          </ac:spMkLst>
        </pc:spChg>
        <pc:spChg chg="mod">
          <ac:chgData name="Bargal, Shubham" userId="03cf731b-7adf-45df-a026-b7ababac1ffb" providerId="ADAL" clId="{B25E1E4C-1564-6543-84B1-3AD33ED1D2DA}" dt="2023-04-07T02:45:41.822" v="275" actId="113"/>
          <ac:spMkLst>
            <pc:docMk/>
            <pc:sldMk cId="859540538" sldId="278"/>
            <ac:spMk id="48" creationId="{1A0C4C1E-0F46-EE3C-BBEE-704A3B19FBEC}"/>
          </ac:spMkLst>
        </pc:spChg>
        <pc:spChg chg="mod">
          <ac:chgData name="Bargal, Shubham" userId="03cf731b-7adf-45df-a026-b7ababac1ffb" providerId="ADAL" clId="{B25E1E4C-1564-6543-84B1-3AD33ED1D2DA}" dt="2023-04-07T02:45:41.822" v="275" actId="113"/>
          <ac:spMkLst>
            <pc:docMk/>
            <pc:sldMk cId="859540538" sldId="278"/>
            <ac:spMk id="53" creationId="{C1F781F9-45E6-AE5D-6646-6AA57202B137}"/>
          </ac:spMkLst>
        </pc:spChg>
        <pc:spChg chg="mod">
          <ac:chgData name="Bargal, Shubham" userId="03cf731b-7adf-45df-a026-b7ababac1ffb" providerId="ADAL" clId="{B25E1E4C-1564-6543-84B1-3AD33ED1D2DA}" dt="2023-04-07T02:45:41.822" v="275" actId="113"/>
          <ac:spMkLst>
            <pc:docMk/>
            <pc:sldMk cId="859540538" sldId="278"/>
            <ac:spMk id="54" creationId="{BA3DB93B-A52F-8F63-C4F4-E02269A842E8}"/>
          </ac:spMkLst>
        </pc:spChg>
        <pc:spChg chg="mod">
          <ac:chgData name="Bargal, Shubham" userId="03cf731b-7adf-45df-a026-b7ababac1ffb" providerId="ADAL" clId="{B25E1E4C-1564-6543-84B1-3AD33ED1D2DA}" dt="2023-04-07T02:45:41.822" v="275" actId="113"/>
          <ac:spMkLst>
            <pc:docMk/>
            <pc:sldMk cId="859540538" sldId="278"/>
            <ac:spMk id="55" creationId="{93175173-3329-8977-7FD2-D0C44DDFC3E7}"/>
          </ac:spMkLst>
        </pc:spChg>
        <pc:spChg chg="mod">
          <ac:chgData name="Bargal, Shubham" userId="03cf731b-7adf-45df-a026-b7ababac1ffb" providerId="ADAL" clId="{B25E1E4C-1564-6543-84B1-3AD33ED1D2DA}" dt="2023-04-07T02:45:41.822" v="275" actId="113"/>
          <ac:spMkLst>
            <pc:docMk/>
            <pc:sldMk cId="859540538" sldId="278"/>
            <ac:spMk id="56" creationId="{E50648CD-A2D7-5BB1-2598-4B3DADFF2093}"/>
          </ac:spMkLst>
        </pc:spChg>
        <pc:spChg chg="mod">
          <ac:chgData name="Bargal, Shubham" userId="03cf731b-7adf-45df-a026-b7ababac1ffb" providerId="ADAL" clId="{B25E1E4C-1564-6543-84B1-3AD33ED1D2DA}" dt="2023-04-07T02:45:41.822" v="275" actId="113"/>
          <ac:spMkLst>
            <pc:docMk/>
            <pc:sldMk cId="859540538" sldId="278"/>
            <ac:spMk id="57" creationId="{ED8C75A6-B85B-C8B5-90C7-B284F688D27C}"/>
          </ac:spMkLst>
        </pc:spChg>
        <pc:spChg chg="mod">
          <ac:chgData name="Bargal, Shubham" userId="03cf731b-7adf-45df-a026-b7ababac1ffb" providerId="ADAL" clId="{B25E1E4C-1564-6543-84B1-3AD33ED1D2DA}" dt="2023-04-07T02:45:41.822" v="275" actId="113"/>
          <ac:spMkLst>
            <pc:docMk/>
            <pc:sldMk cId="859540538" sldId="278"/>
            <ac:spMk id="58" creationId="{22233152-B424-4B37-614A-AC8D37916431}"/>
          </ac:spMkLst>
        </pc:spChg>
        <pc:spChg chg="mod">
          <ac:chgData name="Bargal, Shubham" userId="03cf731b-7adf-45df-a026-b7ababac1ffb" providerId="ADAL" clId="{B25E1E4C-1564-6543-84B1-3AD33ED1D2DA}" dt="2023-04-07T02:45:41.822" v="275" actId="113"/>
          <ac:spMkLst>
            <pc:docMk/>
            <pc:sldMk cId="859540538" sldId="278"/>
            <ac:spMk id="63" creationId="{45515BFE-9551-D473-7ED2-5ADE425A3973}"/>
          </ac:spMkLst>
        </pc:spChg>
        <pc:spChg chg="mod">
          <ac:chgData name="Bargal, Shubham" userId="03cf731b-7adf-45df-a026-b7ababac1ffb" providerId="ADAL" clId="{B25E1E4C-1564-6543-84B1-3AD33ED1D2DA}" dt="2023-04-07T02:45:41.822" v="275" actId="113"/>
          <ac:spMkLst>
            <pc:docMk/>
            <pc:sldMk cId="859540538" sldId="278"/>
            <ac:spMk id="64" creationId="{DFC8355D-A29A-50FC-AD04-1809949CAF41}"/>
          </ac:spMkLst>
        </pc:spChg>
        <pc:spChg chg="mod">
          <ac:chgData name="Bargal, Shubham" userId="03cf731b-7adf-45df-a026-b7ababac1ffb" providerId="ADAL" clId="{B25E1E4C-1564-6543-84B1-3AD33ED1D2DA}" dt="2023-04-07T02:45:41.822" v="275" actId="113"/>
          <ac:spMkLst>
            <pc:docMk/>
            <pc:sldMk cId="859540538" sldId="278"/>
            <ac:spMk id="65" creationId="{F1538CAC-55A0-4668-8EE8-BFB01131BFF3}"/>
          </ac:spMkLst>
        </pc:spChg>
        <pc:spChg chg="mod">
          <ac:chgData name="Bargal, Shubham" userId="03cf731b-7adf-45df-a026-b7ababac1ffb" providerId="ADAL" clId="{B25E1E4C-1564-6543-84B1-3AD33ED1D2DA}" dt="2023-04-07T02:45:41.822" v="275" actId="113"/>
          <ac:spMkLst>
            <pc:docMk/>
            <pc:sldMk cId="859540538" sldId="278"/>
            <ac:spMk id="66" creationId="{AFEC5FD8-4BED-B79F-044A-A9A320C7062A}"/>
          </ac:spMkLst>
        </pc:spChg>
        <pc:spChg chg="mod">
          <ac:chgData name="Bargal, Shubham" userId="03cf731b-7adf-45df-a026-b7ababac1ffb" providerId="ADAL" clId="{B25E1E4C-1564-6543-84B1-3AD33ED1D2DA}" dt="2023-04-07T02:45:41.822" v="275" actId="113"/>
          <ac:spMkLst>
            <pc:docMk/>
            <pc:sldMk cId="859540538" sldId="278"/>
            <ac:spMk id="67" creationId="{D162DE0D-26E5-F053-1F7E-1AA770056D02}"/>
          </ac:spMkLst>
        </pc:spChg>
        <pc:spChg chg="mod">
          <ac:chgData name="Bargal, Shubham" userId="03cf731b-7adf-45df-a026-b7ababac1ffb" providerId="ADAL" clId="{B25E1E4C-1564-6543-84B1-3AD33ED1D2DA}" dt="2023-04-07T02:45:41.822" v="275" actId="113"/>
          <ac:spMkLst>
            <pc:docMk/>
            <pc:sldMk cId="859540538" sldId="278"/>
            <ac:spMk id="68" creationId="{73F8933D-57BB-E8BD-FD81-E7127EA970B9}"/>
          </ac:spMkLst>
        </pc:spChg>
        <pc:spChg chg="mod">
          <ac:chgData name="Bargal, Shubham" userId="03cf731b-7adf-45df-a026-b7ababac1ffb" providerId="ADAL" clId="{B25E1E4C-1564-6543-84B1-3AD33ED1D2DA}" dt="2023-04-07T02:45:41.822" v="275" actId="113"/>
          <ac:spMkLst>
            <pc:docMk/>
            <pc:sldMk cId="859540538" sldId="278"/>
            <ac:spMk id="69" creationId="{434DFC01-DABC-8E4B-E434-18FC84755676}"/>
          </ac:spMkLst>
        </pc:spChg>
        <pc:spChg chg="mod">
          <ac:chgData name="Bargal, Shubham" userId="03cf731b-7adf-45df-a026-b7ababac1ffb" providerId="ADAL" clId="{B25E1E4C-1564-6543-84B1-3AD33ED1D2DA}" dt="2023-04-07T02:45:41.822" v="275" actId="113"/>
          <ac:spMkLst>
            <pc:docMk/>
            <pc:sldMk cId="859540538" sldId="278"/>
            <ac:spMk id="70" creationId="{CCA06CAB-0803-7105-5FAD-D3170B687E2D}"/>
          </ac:spMkLst>
        </pc:spChg>
        <pc:spChg chg="mod">
          <ac:chgData name="Bargal, Shubham" userId="03cf731b-7adf-45df-a026-b7ababac1ffb" providerId="ADAL" clId="{B25E1E4C-1564-6543-84B1-3AD33ED1D2DA}" dt="2023-04-07T02:45:41.822" v="275" actId="113"/>
          <ac:spMkLst>
            <pc:docMk/>
            <pc:sldMk cId="859540538" sldId="278"/>
            <ac:spMk id="75" creationId="{C3C74058-1416-6377-CCFE-80BB8BEA6E50}"/>
          </ac:spMkLst>
        </pc:spChg>
        <pc:spChg chg="mod">
          <ac:chgData name="Bargal, Shubham" userId="03cf731b-7adf-45df-a026-b7ababac1ffb" providerId="ADAL" clId="{B25E1E4C-1564-6543-84B1-3AD33ED1D2DA}" dt="2023-04-07T02:45:41.822" v="275" actId="113"/>
          <ac:spMkLst>
            <pc:docMk/>
            <pc:sldMk cId="859540538" sldId="278"/>
            <ac:spMk id="76" creationId="{013F4963-ECEF-D0F1-DCE4-58549EE223AD}"/>
          </ac:spMkLst>
        </pc:spChg>
        <pc:spChg chg="mod">
          <ac:chgData name="Bargal, Shubham" userId="03cf731b-7adf-45df-a026-b7ababac1ffb" providerId="ADAL" clId="{B25E1E4C-1564-6543-84B1-3AD33ED1D2DA}" dt="2023-04-07T02:45:41.822" v="275" actId="113"/>
          <ac:spMkLst>
            <pc:docMk/>
            <pc:sldMk cId="859540538" sldId="278"/>
            <ac:spMk id="77" creationId="{217762EB-E466-3691-8EB0-55DC15C03C21}"/>
          </ac:spMkLst>
        </pc:spChg>
        <pc:spChg chg="mod">
          <ac:chgData name="Bargal, Shubham" userId="03cf731b-7adf-45df-a026-b7ababac1ffb" providerId="ADAL" clId="{B25E1E4C-1564-6543-84B1-3AD33ED1D2DA}" dt="2023-04-07T02:45:41.822" v="275" actId="113"/>
          <ac:spMkLst>
            <pc:docMk/>
            <pc:sldMk cId="859540538" sldId="278"/>
            <ac:spMk id="78" creationId="{D0884EC6-BB65-4FC1-F138-B0AEF25348B5}"/>
          </ac:spMkLst>
        </pc:spChg>
        <pc:spChg chg="mod">
          <ac:chgData name="Bargal, Shubham" userId="03cf731b-7adf-45df-a026-b7ababac1ffb" providerId="ADAL" clId="{B25E1E4C-1564-6543-84B1-3AD33ED1D2DA}" dt="2023-04-07T02:45:41.822" v="275" actId="113"/>
          <ac:spMkLst>
            <pc:docMk/>
            <pc:sldMk cId="859540538" sldId="278"/>
            <ac:spMk id="79" creationId="{F7EC013E-71D8-DF1D-82EE-9B93A07E2912}"/>
          </ac:spMkLst>
        </pc:spChg>
        <pc:spChg chg="mod">
          <ac:chgData name="Bargal, Shubham" userId="03cf731b-7adf-45df-a026-b7ababac1ffb" providerId="ADAL" clId="{B25E1E4C-1564-6543-84B1-3AD33ED1D2DA}" dt="2023-04-07T02:45:41.822" v="275" actId="113"/>
          <ac:spMkLst>
            <pc:docMk/>
            <pc:sldMk cId="859540538" sldId="278"/>
            <ac:spMk id="80" creationId="{103760C8-CB71-F443-B3D7-D68904F3FA9D}"/>
          </ac:spMkLst>
        </pc:spChg>
        <pc:spChg chg="mod">
          <ac:chgData name="Bargal, Shubham" userId="03cf731b-7adf-45df-a026-b7ababac1ffb" providerId="ADAL" clId="{B25E1E4C-1564-6543-84B1-3AD33ED1D2DA}" dt="2023-04-07T02:45:41.822" v="275" actId="113"/>
          <ac:spMkLst>
            <pc:docMk/>
            <pc:sldMk cId="859540538" sldId="278"/>
            <ac:spMk id="81" creationId="{06748228-8D51-B9B2-73D7-8ED467905A3D}"/>
          </ac:spMkLst>
        </pc:spChg>
        <pc:spChg chg="mod">
          <ac:chgData name="Bargal, Shubham" userId="03cf731b-7adf-45df-a026-b7ababac1ffb" providerId="ADAL" clId="{B25E1E4C-1564-6543-84B1-3AD33ED1D2DA}" dt="2023-04-07T02:45:41.822" v="275" actId="113"/>
          <ac:spMkLst>
            <pc:docMk/>
            <pc:sldMk cId="859540538" sldId="278"/>
            <ac:spMk id="82" creationId="{A95BF6F1-51A9-0A82-DCD8-7C2938A6A23A}"/>
          </ac:spMkLst>
        </pc:spChg>
        <pc:spChg chg="mod">
          <ac:chgData name="Bargal, Shubham" userId="03cf731b-7adf-45df-a026-b7ababac1ffb" providerId="ADAL" clId="{B25E1E4C-1564-6543-84B1-3AD33ED1D2DA}" dt="2023-04-07T02:45:41.822" v="275" actId="113"/>
          <ac:spMkLst>
            <pc:docMk/>
            <pc:sldMk cId="859540538" sldId="278"/>
            <ac:spMk id="83" creationId="{78ED88AA-5520-86D3-638F-87B5128979CB}"/>
          </ac:spMkLst>
        </pc:spChg>
        <pc:spChg chg="mod">
          <ac:chgData name="Bargal, Shubham" userId="03cf731b-7adf-45df-a026-b7ababac1ffb" providerId="ADAL" clId="{B25E1E4C-1564-6543-84B1-3AD33ED1D2DA}" dt="2023-04-07T02:45:41.822" v="275" actId="113"/>
          <ac:spMkLst>
            <pc:docMk/>
            <pc:sldMk cId="859540538" sldId="278"/>
            <ac:spMk id="84" creationId="{51B189CE-895E-E6F3-D5B1-89D90F56E358}"/>
          </ac:spMkLst>
        </pc:spChg>
        <pc:spChg chg="mod">
          <ac:chgData name="Bargal, Shubham" userId="03cf731b-7adf-45df-a026-b7ababac1ffb" providerId="ADAL" clId="{B25E1E4C-1564-6543-84B1-3AD33ED1D2DA}" dt="2023-04-07T02:45:41.822" v="275" actId="113"/>
          <ac:spMkLst>
            <pc:docMk/>
            <pc:sldMk cId="859540538" sldId="278"/>
            <ac:spMk id="88" creationId="{C90632A5-7B7B-9553-68C5-211D58B7958B}"/>
          </ac:spMkLst>
        </pc:spChg>
        <pc:spChg chg="mod">
          <ac:chgData name="Bargal, Shubham" userId="03cf731b-7adf-45df-a026-b7ababac1ffb" providerId="ADAL" clId="{B25E1E4C-1564-6543-84B1-3AD33ED1D2DA}" dt="2023-04-07T02:45:41.822" v="275" actId="113"/>
          <ac:spMkLst>
            <pc:docMk/>
            <pc:sldMk cId="859540538" sldId="278"/>
            <ac:spMk id="89" creationId="{82465783-4EFD-F16C-998F-55EBD9367A18}"/>
          </ac:spMkLst>
        </pc:spChg>
        <pc:spChg chg="mod">
          <ac:chgData name="Bargal, Shubham" userId="03cf731b-7adf-45df-a026-b7ababac1ffb" providerId="ADAL" clId="{B25E1E4C-1564-6543-84B1-3AD33ED1D2DA}" dt="2023-04-07T02:45:41.822" v="275" actId="113"/>
          <ac:spMkLst>
            <pc:docMk/>
            <pc:sldMk cId="859540538" sldId="278"/>
            <ac:spMk id="97" creationId="{A1994F2A-2C39-4F50-A5D3-7BAFB50CD1D1}"/>
          </ac:spMkLst>
        </pc:spChg>
        <pc:spChg chg="mod">
          <ac:chgData name="Bargal, Shubham" userId="03cf731b-7adf-45df-a026-b7ababac1ffb" providerId="ADAL" clId="{B25E1E4C-1564-6543-84B1-3AD33ED1D2DA}" dt="2023-04-07T02:45:41.822" v="275" actId="113"/>
          <ac:spMkLst>
            <pc:docMk/>
            <pc:sldMk cId="859540538" sldId="278"/>
            <ac:spMk id="98" creationId="{299C3431-CCE5-7692-EAB3-3678728A5D36}"/>
          </ac:spMkLst>
        </pc:spChg>
        <pc:spChg chg="mod">
          <ac:chgData name="Bargal, Shubham" userId="03cf731b-7adf-45df-a026-b7ababac1ffb" providerId="ADAL" clId="{B25E1E4C-1564-6543-84B1-3AD33ED1D2DA}" dt="2023-04-07T02:45:41.822" v="275" actId="113"/>
          <ac:spMkLst>
            <pc:docMk/>
            <pc:sldMk cId="859540538" sldId="278"/>
            <ac:spMk id="127" creationId="{E9D69FC7-BCE5-7744-3A64-27C783BFDF1D}"/>
          </ac:spMkLst>
        </pc:spChg>
        <pc:spChg chg="mod">
          <ac:chgData name="Bargal, Shubham" userId="03cf731b-7adf-45df-a026-b7ababac1ffb" providerId="ADAL" clId="{B25E1E4C-1564-6543-84B1-3AD33ED1D2DA}" dt="2023-04-07T02:45:41.822" v="275" actId="113"/>
          <ac:spMkLst>
            <pc:docMk/>
            <pc:sldMk cId="859540538" sldId="278"/>
            <ac:spMk id="128" creationId="{00448FE8-21E8-E0CF-A786-FE9B1D9E9FD1}"/>
          </ac:spMkLst>
        </pc:spChg>
        <pc:spChg chg="mod">
          <ac:chgData name="Bargal, Shubham" userId="03cf731b-7adf-45df-a026-b7ababac1ffb" providerId="ADAL" clId="{B25E1E4C-1564-6543-84B1-3AD33ED1D2DA}" dt="2023-04-07T02:45:41.822" v="275" actId="113"/>
          <ac:spMkLst>
            <pc:docMk/>
            <pc:sldMk cId="859540538" sldId="278"/>
            <ac:spMk id="133" creationId="{CB3FA9B7-378B-748D-7AC2-21822CAB0395}"/>
          </ac:spMkLst>
        </pc:spChg>
        <pc:spChg chg="mod">
          <ac:chgData name="Bargal, Shubham" userId="03cf731b-7adf-45df-a026-b7ababac1ffb" providerId="ADAL" clId="{B25E1E4C-1564-6543-84B1-3AD33ED1D2DA}" dt="2023-04-07T02:45:41.822" v="275" actId="113"/>
          <ac:spMkLst>
            <pc:docMk/>
            <pc:sldMk cId="859540538" sldId="278"/>
            <ac:spMk id="134" creationId="{F6651AA3-FA0D-B17D-EA59-DB8C9111C4D8}"/>
          </ac:spMkLst>
        </pc:spChg>
        <pc:spChg chg="mod">
          <ac:chgData name="Bargal, Shubham" userId="03cf731b-7adf-45df-a026-b7ababac1ffb" providerId="ADAL" clId="{B25E1E4C-1564-6543-84B1-3AD33ED1D2DA}" dt="2023-04-07T02:45:41.822" v="275" actId="113"/>
          <ac:spMkLst>
            <pc:docMk/>
            <pc:sldMk cId="859540538" sldId="278"/>
            <ac:spMk id="143" creationId="{DCA6F968-29A5-8B97-109F-399FA3681DE8}"/>
          </ac:spMkLst>
        </pc:spChg>
        <pc:spChg chg="mod">
          <ac:chgData name="Bargal, Shubham" userId="03cf731b-7adf-45df-a026-b7ababac1ffb" providerId="ADAL" clId="{B25E1E4C-1564-6543-84B1-3AD33ED1D2DA}" dt="2023-04-07T02:45:41.822" v="275" actId="113"/>
          <ac:spMkLst>
            <pc:docMk/>
            <pc:sldMk cId="859540538" sldId="278"/>
            <ac:spMk id="144" creationId="{2AB4074F-A871-B85B-7C62-BE8E6313675F}"/>
          </ac:spMkLst>
        </pc:spChg>
        <pc:spChg chg="mod">
          <ac:chgData name="Bargal, Shubham" userId="03cf731b-7adf-45df-a026-b7ababac1ffb" providerId="ADAL" clId="{B25E1E4C-1564-6543-84B1-3AD33ED1D2DA}" dt="2023-04-07T02:45:41.822" v="275" actId="113"/>
          <ac:spMkLst>
            <pc:docMk/>
            <pc:sldMk cId="859540538" sldId="278"/>
            <ac:spMk id="146" creationId="{38B5644D-88F5-2E95-429E-C05FC595D092}"/>
          </ac:spMkLst>
        </pc:spChg>
        <pc:spChg chg="mod">
          <ac:chgData name="Bargal, Shubham" userId="03cf731b-7adf-45df-a026-b7ababac1ffb" providerId="ADAL" clId="{B25E1E4C-1564-6543-84B1-3AD33ED1D2DA}" dt="2023-04-07T02:45:41.822" v="275" actId="113"/>
          <ac:spMkLst>
            <pc:docMk/>
            <pc:sldMk cId="859540538" sldId="278"/>
            <ac:spMk id="147" creationId="{07A4E16D-BE39-F1B0-68FD-05588E650CEA}"/>
          </ac:spMkLst>
        </pc:spChg>
        <pc:spChg chg="mod">
          <ac:chgData name="Bargal, Shubham" userId="03cf731b-7adf-45df-a026-b7ababac1ffb" providerId="ADAL" clId="{B25E1E4C-1564-6543-84B1-3AD33ED1D2DA}" dt="2023-04-07T02:45:41.822" v="275" actId="113"/>
          <ac:spMkLst>
            <pc:docMk/>
            <pc:sldMk cId="859540538" sldId="278"/>
            <ac:spMk id="155" creationId="{671D615A-9029-C014-BCBD-CD5409D064C0}"/>
          </ac:spMkLst>
        </pc:spChg>
        <pc:spChg chg="mod">
          <ac:chgData name="Bargal, Shubham" userId="03cf731b-7adf-45df-a026-b7ababac1ffb" providerId="ADAL" clId="{B25E1E4C-1564-6543-84B1-3AD33ED1D2DA}" dt="2023-04-07T02:45:41.822" v="275" actId="113"/>
          <ac:spMkLst>
            <pc:docMk/>
            <pc:sldMk cId="859540538" sldId="278"/>
            <ac:spMk id="156" creationId="{87BD5C07-C687-19F3-7833-E8C74AD52C5A}"/>
          </ac:spMkLst>
        </pc:spChg>
        <pc:spChg chg="mod">
          <ac:chgData name="Bargal, Shubham" userId="03cf731b-7adf-45df-a026-b7ababac1ffb" providerId="ADAL" clId="{B25E1E4C-1564-6543-84B1-3AD33ED1D2DA}" dt="2023-04-07T02:45:41.822" v="275" actId="113"/>
          <ac:spMkLst>
            <pc:docMk/>
            <pc:sldMk cId="859540538" sldId="278"/>
            <ac:spMk id="157" creationId="{10F3A48C-CCD1-6301-AA94-FC1A30F525E8}"/>
          </ac:spMkLst>
        </pc:spChg>
        <pc:spChg chg="mod">
          <ac:chgData name="Bargal, Shubham" userId="03cf731b-7adf-45df-a026-b7ababac1ffb" providerId="ADAL" clId="{B25E1E4C-1564-6543-84B1-3AD33ED1D2DA}" dt="2023-04-07T02:45:41.822" v="275" actId="113"/>
          <ac:spMkLst>
            <pc:docMk/>
            <pc:sldMk cId="859540538" sldId="278"/>
            <ac:spMk id="160" creationId="{3E4E2E2C-0262-F249-B39F-2C91CC48D4F1}"/>
          </ac:spMkLst>
        </pc:spChg>
        <pc:spChg chg="mod">
          <ac:chgData name="Bargal, Shubham" userId="03cf731b-7adf-45df-a026-b7ababac1ffb" providerId="ADAL" clId="{B25E1E4C-1564-6543-84B1-3AD33ED1D2DA}" dt="2023-04-07T02:45:41.822" v="275" actId="113"/>
          <ac:spMkLst>
            <pc:docMk/>
            <pc:sldMk cId="859540538" sldId="278"/>
            <ac:spMk id="181" creationId="{035BBD24-B254-FF0A-7F73-E284462A9A5E}"/>
          </ac:spMkLst>
        </pc:spChg>
        <pc:spChg chg="mod">
          <ac:chgData name="Bargal, Shubham" userId="03cf731b-7adf-45df-a026-b7ababac1ffb" providerId="ADAL" clId="{B25E1E4C-1564-6543-84B1-3AD33ED1D2DA}" dt="2023-04-07T02:45:41.822" v="275" actId="113"/>
          <ac:spMkLst>
            <pc:docMk/>
            <pc:sldMk cId="859540538" sldId="278"/>
            <ac:spMk id="182" creationId="{6099BBD1-3DF2-C6C4-4769-365A5D7C1A0F}"/>
          </ac:spMkLst>
        </pc:spChg>
        <pc:spChg chg="mod">
          <ac:chgData name="Bargal, Shubham" userId="03cf731b-7adf-45df-a026-b7ababac1ffb" providerId="ADAL" clId="{B25E1E4C-1564-6543-84B1-3AD33ED1D2DA}" dt="2023-04-07T02:45:41.822" v="275" actId="113"/>
          <ac:spMkLst>
            <pc:docMk/>
            <pc:sldMk cId="859540538" sldId="278"/>
            <ac:spMk id="187" creationId="{2EDF35CB-DB09-2E6D-6395-E9331E18F686}"/>
          </ac:spMkLst>
        </pc:spChg>
        <pc:spChg chg="mod">
          <ac:chgData name="Bargal, Shubham" userId="03cf731b-7adf-45df-a026-b7ababac1ffb" providerId="ADAL" clId="{B25E1E4C-1564-6543-84B1-3AD33ED1D2DA}" dt="2023-04-07T02:45:41.822" v="275" actId="113"/>
          <ac:spMkLst>
            <pc:docMk/>
            <pc:sldMk cId="859540538" sldId="278"/>
            <ac:spMk id="188" creationId="{EFA89FCD-DE75-1FA3-C969-690BA476C3E1}"/>
          </ac:spMkLst>
        </pc:spChg>
        <pc:spChg chg="mod">
          <ac:chgData name="Bargal, Shubham" userId="03cf731b-7adf-45df-a026-b7ababac1ffb" providerId="ADAL" clId="{B25E1E4C-1564-6543-84B1-3AD33ED1D2DA}" dt="2023-04-07T02:45:41.822" v="275" actId="113"/>
          <ac:spMkLst>
            <pc:docMk/>
            <pc:sldMk cId="859540538" sldId="278"/>
            <ac:spMk id="189" creationId="{B487DDB4-F774-C886-B40D-5C077C01BAE5}"/>
          </ac:spMkLst>
        </pc:spChg>
        <pc:spChg chg="mod">
          <ac:chgData name="Bargal, Shubham" userId="03cf731b-7adf-45df-a026-b7ababac1ffb" providerId="ADAL" clId="{B25E1E4C-1564-6543-84B1-3AD33ED1D2DA}" dt="2023-04-07T02:45:41.822" v="275" actId="113"/>
          <ac:spMkLst>
            <pc:docMk/>
            <pc:sldMk cId="859540538" sldId="278"/>
            <ac:spMk id="190" creationId="{184A209C-4317-61A4-C76E-582A25FF3627}"/>
          </ac:spMkLst>
        </pc:spChg>
        <pc:spChg chg="mod">
          <ac:chgData name="Bargal, Shubham" userId="03cf731b-7adf-45df-a026-b7ababac1ffb" providerId="ADAL" clId="{B25E1E4C-1564-6543-84B1-3AD33ED1D2DA}" dt="2023-04-07T02:45:41.822" v="275" actId="113"/>
          <ac:spMkLst>
            <pc:docMk/>
            <pc:sldMk cId="859540538" sldId="278"/>
            <ac:spMk id="191" creationId="{1BBC18A3-3378-911C-E1C1-73A104306751}"/>
          </ac:spMkLst>
        </pc:spChg>
        <pc:spChg chg="mod">
          <ac:chgData name="Bargal, Shubham" userId="03cf731b-7adf-45df-a026-b7ababac1ffb" providerId="ADAL" clId="{B25E1E4C-1564-6543-84B1-3AD33ED1D2DA}" dt="2023-04-07T02:45:41.822" v="275" actId="113"/>
          <ac:spMkLst>
            <pc:docMk/>
            <pc:sldMk cId="859540538" sldId="278"/>
            <ac:spMk id="192" creationId="{52F34B38-3129-0C5D-107C-211229C00434}"/>
          </ac:spMkLst>
        </pc:spChg>
        <pc:spChg chg="mod">
          <ac:chgData name="Bargal, Shubham" userId="03cf731b-7adf-45df-a026-b7ababac1ffb" providerId="ADAL" clId="{B25E1E4C-1564-6543-84B1-3AD33ED1D2DA}" dt="2023-04-07T02:45:41.822" v="275" actId="113"/>
          <ac:spMkLst>
            <pc:docMk/>
            <pc:sldMk cId="859540538" sldId="278"/>
            <ac:spMk id="197" creationId="{1148E4D1-2B60-D207-6ECD-BEE15C3FF8EA}"/>
          </ac:spMkLst>
        </pc:spChg>
        <pc:spChg chg="mod">
          <ac:chgData name="Bargal, Shubham" userId="03cf731b-7adf-45df-a026-b7ababac1ffb" providerId="ADAL" clId="{B25E1E4C-1564-6543-84B1-3AD33ED1D2DA}" dt="2023-04-07T02:45:41.822" v="275" actId="113"/>
          <ac:spMkLst>
            <pc:docMk/>
            <pc:sldMk cId="859540538" sldId="278"/>
            <ac:spMk id="198" creationId="{27A717F9-461E-D291-E8BD-157660A0E432}"/>
          </ac:spMkLst>
        </pc:spChg>
        <pc:spChg chg="mod">
          <ac:chgData name="Bargal, Shubham" userId="03cf731b-7adf-45df-a026-b7ababac1ffb" providerId="ADAL" clId="{B25E1E4C-1564-6543-84B1-3AD33ED1D2DA}" dt="2023-04-07T02:45:41.822" v="275" actId="113"/>
          <ac:spMkLst>
            <pc:docMk/>
            <pc:sldMk cId="859540538" sldId="278"/>
            <ac:spMk id="199" creationId="{FB98D765-4FFE-4A04-0AB2-58B06A8F49E3}"/>
          </ac:spMkLst>
        </pc:spChg>
        <pc:spChg chg="mod">
          <ac:chgData name="Bargal, Shubham" userId="03cf731b-7adf-45df-a026-b7ababac1ffb" providerId="ADAL" clId="{B25E1E4C-1564-6543-84B1-3AD33ED1D2DA}" dt="2023-04-07T02:45:41.822" v="275" actId="113"/>
          <ac:spMkLst>
            <pc:docMk/>
            <pc:sldMk cId="859540538" sldId="278"/>
            <ac:spMk id="220" creationId="{57E7F70D-16C9-F720-DAF5-21F327C8EB07}"/>
          </ac:spMkLst>
        </pc:spChg>
        <pc:spChg chg="mod">
          <ac:chgData name="Bargal, Shubham" userId="03cf731b-7adf-45df-a026-b7ababac1ffb" providerId="ADAL" clId="{B25E1E4C-1564-6543-84B1-3AD33ED1D2DA}" dt="2023-04-07T02:45:41.822" v="275" actId="113"/>
          <ac:spMkLst>
            <pc:docMk/>
            <pc:sldMk cId="859540538" sldId="278"/>
            <ac:spMk id="221" creationId="{24D7A470-B879-047C-BEAC-6F387958F8C1}"/>
          </ac:spMkLst>
        </pc:spChg>
        <pc:spChg chg="mod">
          <ac:chgData name="Bargal, Shubham" userId="03cf731b-7adf-45df-a026-b7ababac1ffb" providerId="ADAL" clId="{B25E1E4C-1564-6543-84B1-3AD33ED1D2DA}" dt="2023-04-07T02:45:41.822" v="275" actId="113"/>
          <ac:spMkLst>
            <pc:docMk/>
            <pc:sldMk cId="859540538" sldId="278"/>
            <ac:spMk id="321" creationId="{6B1E4C52-836C-DC72-2807-9EA281CEB9DE}"/>
          </ac:spMkLst>
        </pc:spChg>
        <pc:spChg chg="add mod">
          <ac:chgData name="Bargal, Shubham" userId="03cf731b-7adf-45df-a026-b7ababac1ffb" providerId="ADAL" clId="{B25E1E4C-1564-6543-84B1-3AD33ED1D2DA}" dt="2023-04-07T02:45:41.822" v="275" actId="113"/>
          <ac:spMkLst>
            <pc:docMk/>
            <pc:sldMk cId="859540538" sldId="278"/>
            <ac:spMk id="322" creationId="{F94412C7-0CD9-84EC-1BB2-4E73DF7757FF}"/>
          </ac:spMkLst>
        </pc:spChg>
        <pc:spChg chg="add mod">
          <ac:chgData name="Bargal, Shubham" userId="03cf731b-7adf-45df-a026-b7ababac1ffb" providerId="ADAL" clId="{B25E1E4C-1564-6543-84B1-3AD33ED1D2DA}" dt="2023-04-07T02:45:41.822" v="275" actId="113"/>
          <ac:spMkLst>
            <pc:docMk/>
            <pc:sldMk cId="859540538" sldId="278"/>
            <ac:spMk id="323" creationId="{A8966636-348B-A031-1D70-2A845235F323}"/>
          </ac:spMkLst>
        </pc:spChg>
        <pc:spChg chg="add mod">
          <ac:chgData name="Bargal, Shubham" userId="03cf731b-7adf-45df-a026-b7ababac1ffb" providerId="ADAL" clId="{B25E1E4C-1564-6543-84B1-3AD33ED1D2DA}" dt="2023-04-07T02:45:41.822" v="275" actId="113"/>
          <ac:spMkLst>
            <pc:docMk/>
            <pc:sldMk cId="859540538" sldId="278"/>
            <ac:spMk id="324" creationId="{D399AB81-7238-8C89-DB07-DE0484EFCB53}"/>
          </ac:spMkLst>
        </pc:spChg>
        <pc:spChg chg="mod">
          <ac:chgData name="Bargal, Shubham" userId="03cf731b-7adf-45df-a026-b7ababac1ffb" providerId="ADAL" clId="{B25E1E4C-1564-6543-84B1-3AD33ED1D2DA}" dt="2023-04-06T22:34:31.035" v="232" actId="14100"/>
          <ac:spMkLst>
            <pc:docMk/>
            <pc:sldMk cId="859540538" sldId="278"/>
            <ac:spMk id="326" creationId="{BA535605-E7EF-4196-40FC-AFF31D0560C2}"/>
          </ac:spMkLst>
        </pc:spChg>
        <pc:spChg chg="mod">
          <ac:chgData name="Bargal, Shubham" userId="03cf731b-7adf-45df-a026-b7ababac1ffb" providerId="ADAL" clId="{B25E1E4C-1564-6543-84B1-3AD33ED1D2DA}" dt="2023-04-07T02:45:41.822" v="275" actId="113"/>
          <ac:spMkLst>
            <pc:docMk/>
            <pc:sldMk cId="859540538" sldId="278"/>
            <ac:spMk id="328" creationId="{8989459B-D729-29B3-5471-900980969ACB}"/>
          </ac:spMkLst>
        </pc:spChg>
        <pc:grpChg chg="mod">
          <ac:chgData name="Bargal, Shubham" userId="03cf731b-7adf-45df-a026-b7ababac1ffb" providerId="ADAL" clId="{B25E1E4C-1564-6543-84B1-3AD33ED1D2DA}" dt="2023-04-07T02:43:00.425" v="260" actId="1076"/>
          <ac:grpSpMkLst>
            <pc:docMk/>
            <pc:sldMk cId="859540538" sldId="278"/>
            <ac:grpSpMk id="29" creationId="{87275248-DA4E-4F3E-72BA-F03A2DDE7FE2}"/>
          </ac:grpSpMkLst>
        </pc:grpChg>
        <pc:grpChg chg="mod">
          <ac:chgData name="Bargal, Shubham" userId="03cf731b-7adf-45df-a026-b7ababac1ffb" providerId="ADAL" clId="{B25E1E4C-1564-6543-84B1-3AD33ED1D2DA}" dt="2023-04-07T02:43:03.416" v="261" actId="1076"/>
          <ac:grpSpMkLst>
            <pc:docMk/>
            <pc:sldMk cId="859540538" sldId="278"/>
            <ac:grpSpMk id="39" creationId="{5FED03F5-2C2B-56A6-D729-4B91AD6BA408}"/>
          </ac:grpSpMkLst>
        </pc:grpChg>
        <pc:grpChg chg="mod">
          <ac:chgData name="Bargal, Shubham" userId="03cf731b-7adf-45df-a026-b7ababac1ffb" providerId="ADAL" clId="{B25E1E4C-1564-6543-84B1-3AD33ED1D2DA}" dt="2023-04-07T02:43:09.659" v="262" actId="1076"/>
          <ac:grpSpMkLst>
            <pc:docMk/>
            <pc:sldMk cId="859540538" sldId="278"/>
            <ac:grpSpMk id="49" creationId="{2CAABE51-4EF6-D74D-31A7-0507A74005BA}"/>
          </ac:grpSpMkLst>
        </pc:grpChg>
        <pc:grpChg chg="mod">
          <ac:chgData name="Bargal, Shubham" userId="03cf731b-7adf-45df-a026-b7ababac1ffb" providerId="ADAL" clId="{B25E1E4C-1564-6543-84B1-3AD33ED1D2DA}" dt="2023-04-07T02:43:15.802" v="263" actId="1076"/>
          <ac:grpSpMkLst>
            <pc:docMk/>
            <pc:sldMk cId="859540538" sldId="278"/>
            <ac:grpSpMk id="59" creationId="{C852A00A-8043-CC8D-3331-29071CC44DB4}"/>
          </ac:grpSpMkLst>
        </pc:grpChg>
        <pc:grpChg chg="mod">
          <ac:chgData name="Bargal, Shubham" userId="03cf731b-7adf-45df-a026-b7ababac1ffb" providerId="ADAL" clId="{B25E1E4C-1564-6543-84B1-3AD33ED1D2DA}" dt="2023-04-07T02:43:21.179" v="264" actId="1076"/>
          <ac:grpSpMkLst>
            <pc:docMk/>
            <pc:sldMk cId="859540538" sldId="278"/>
            <ac:grpSpMk id="71" creationId="{4B467326-9B29-6991-8464-2FDC0E58F0FC}"/>
          </ac:grpSpMkLst>
        </pc:grpChg>
        <pc:grpChg chg="mod">
          <ac:chgData name="Bargal, Shubham" userId="03cf731b-7adf-45df-a026-b7ababac1ffb" providerId="ADAL" clId="{B25E1E4C-1564-6543-84B1-3AD33ED1D2DA}" dt="2023-04-07T02:43:24.373" v="265" actId="1076"/>
          <ac:grpSpMkLst>
            <pc:docMk/>
            <pc:sldMk cId="859540538" sldId="278"/>
            <ac:grpSpMk id="85" creationId="{9E270CB5-09DF-327C-35A7-082833E4E599}"/>
          </ac:grpSpMkLst>
        </pc:grpChg>
        <pc:grpChg chg="mod">
          <ac:chgData name="Bargal, Shubham" userId="03cf731b-7adf-45df-a026-b7ababac1ffb" providerId="ADAL" clId="{B25E1E4C-1564-6543-84B1-3AD33ED1D2DA}" dt="2023-04-07T02:42:17.222" v="250" actId="1076"/>
          <ac:grpSpMkLst>
            <pc:docMk/>
            <pc:sldMk cId="859540538" sldId="278"/>
            <ac:grpSpMk id="158" creationId="{60C856D8-F9C8-7558-D662-4D3C8D9F2A98}"/>
          </ac:grpSpMkLst>
        </pc:grpChg>
        <pc:grpChg chg="mod">
          <ac:chgData name="Bargal, Shubham" userId="03cf731b-7adf-45df-a026-b7ababac1ffb" providerId="ADAL" clId="{B25E1E4C-1564-6543-84B1-3AD33ED1D2DA}" dt="2023-04-07T02:42:25.176" v="251" actId="1076"/>
          <ac:grpSpMkLst>
            <pc:docMk/>
            <pc:sldMk cId="859540538" sldId="278"/>
            <ac:grpSpMk id="159" creationId="{64B413BC-768B-9E9F-D6F1-67F16EC76A97}"/>
          </ac:grpSpMkLst>
        </pc:grpChg>
        <pc:grpChg chg="mod">
          <ac:chgData name="Bargal, Shubham" userId="03cf731b-7adf-45df-a026-b7ababac1ffb" providerId="ADAL" clId="{B25E1E4C-1564-6543-84B1-3AD33ED1D2DA}" dt="2023-04-07T02:42:33.906" v="253" actId="1076"/>
          <ac:grpSpMkLst>
            <pc:docMk/>
            <pc:sldMk cId="859540538" sldId="278"/>
            <ac:grpSpMk id="161" creationId="{A6660532-287C-41F6-8C93-902EE1EB5E52}"/>
          </ac:grpSpMkLst>
        </pc:grpChg>
        <pc:grpChg chg="mod">
          <ac:chgData name="Bargal, Shubham" userId="03cf731b-7adf-45df-a026-b7ababac1ffb" providerId="ADAL" clId="{B25E1E4C-1564-6543-84B1-3AD33ED1D2DA}" dt="2023-04-07T02:43:26.895" v="266" actId="1076"/>
          <ac:grpSpMkLst>
            <pc:docMk/>
            <pc:sldMk cId="859540538" sldId="278"/>
            <ac:grpSpMk id="183" creationId="{D12178A3-66B4-19EE-51D9-CBF97FEE0507}"/>
          </ac:grpSpMkLst>
        </pc:grpChg>
        <pc:grpChg chg="mod">
          <ac:chgData name="Bargal, Shubham" userId="03cf731b-7adf-45df-a026-b7ababac1ffb" providerId="ADAL" clId="{B25E1E4C-1564-6543-84B1-3AD33ED1D2DA}" dt="2023-04-07T02:43:29.843" v="267" actId="1076"/>
          <ac:grpSpMkLst>
            <pc:docMk/>
            <pc:sldMk cId="859540538" sldId="278"/>
            <ac:grpSpMk id="193" creationId="{FC8AD8CC-5D8D-57E8-A728-C4D2333D968E}"/>
          </ac:grpSpMkLst>
        </pc:grpChg>
        <pc:grpChg chg="mod">
          <ac:chgData name="Bargal, Shubham" userId="03cf731b-7adf-45df-a026-b7ababac1ffb" providerId="ADAL" clId="{B25E1E4C-1564-6543-84B1-3AD33ED1D2DA}" dt="2023-04-07T02:42:29.361" v="252" actId="1076"/>
          <ac:grpSpMkLst>
            <pc:docMk/>
            <pc:sldMk cId="859540538" sldId="278"/>
            <ac:grpSpMk id="200" creationId="{B42CAFE1-77A4-3CA5-E19B-31EF3325612E}"/>
          </ac:grpSpMkLst>
        </pc:grpChg>
      </pc:sldChg>
      <pc:sldChg chg="modSp mod">
        <pc:chgData name="Bargal, Shubham" userId="03cf731b-7adf-45df-a026-b7ababac1ffb" providerId="ADAL" clId="{B25E1E4C-1564-6543-84B1-3AD33ED1D2DA}" dt="2023-04-16T02:51:10.512" v="1024" actId="207"/>
        <pc:sldMkLst>
          <pc:docMk/>
          <pc:sldMk cId="2175661446" sldId="279"/>
        </pc:sldMkLst>
        <pc:spChg chg="mod">
          <ac:chgData name="Bargal, Shubham" userId="03cf731b-7adf-45df-a026-b7ababac1ffb" providerId="ADAL" clId="{B25E1E4C-1564-6543-84B1-3AD33ED1D2DA}" dt="2023-04-16T02:51:10.512" v="1024" actId="207"/>
          <ac:spMkLst>
            <pc:docMk/>
            <pc:sldMk cId="2175661446" sldId="279"/>
            <ac:spMk id="15" creationId="{2B8D039C-4A47-E0BC-5523-6DD0282E1656}"/>
          </ac:spMkLst>
        </pc:spChg>
      </pc:sldChg>
      <pc:sldChg chg="addSp delSp modSp mod setBg modNotesTx">
        <pc:chgData name="Bargal, Shubham" userId="03cf731b-7adf-45df-a026-b7ababac1ffb" providerId="ADAL" clId="{B25E1E4C-1564-6543-84B1-3AD33ED1D2DA}" dt="2023-04-16T02:37:45.894" v="1019" actId="20577"/>
        <pc:sldMkLst>
          <pc:docMk/>
          <pc:sldMk cId="306047584" sldId="284"/>
        </pc:sldMkLst>
        <pc:spChg chg="mod">
          <ac:chgData name="Bargal, Shubham" userId="03cf731b-7adf-45df-a026-b7ababac1ffb" providerId="ADAL" clId="{B25E1E4C-1564-6543-84B1-3AD33ED1D2DA}" dt="2023-04-15T00:54:53.906" v="293" actId="26606"/>
          <ac:spMkLst>
            <pc:docMk/>
            <pc:sldMk cId="306047584" sldId="284"/>
            <ac:spMk id="2" creationId="{DBF64AC1-CDE2-CF23-6ED3-98208B262038}"/>
          </ac:spMkLst>
        </pc:spChg>
        <pc:spChg chg="del mod">
          <ac:chgData name="Bargal, Shubham" userId="03cf731b-7adf-45df-a026-b7ababac1ffb" providerId="ADAL" clId="{B25E1E4C-1564-6543-84B1-3AD33ED1D2DA}" dt="2023-04-15T16:16:22.011" v="492" actId="12084"/>
          <ac:spMkLst>
            <pc:docMk/>
            <pc:sldMk cId="306047584" sldId="284"/>
            <ac:spMk id="3" creationId="{7A30753D-75F0-649A-68CF-4BB30582BAFF}"/>
          </ac:spMkLst>
        </pc:spChg>
        <pc:spChg chg="mod">
          <ac:chgData name="Bargal, Shubham" userId="03cf731b-7adf-45df-a026-b7ababac1ffb" providerId="ADAL" clId="{B25E1E4C-1564-6543-84B1-3AD33ED1D2DA}" dt="2023-04-15T00:54:53.906" v="293" actId="26606"/>
          <ac:spMkLst>
            <pc:docMk/>
            <pc:sldMk cId="306047584" sldId="284"/>
            <ac:spMk id="4" creationId="{6176FF3A-6ADE-247C-89D0-9B8718668C19}"/>
          </ac:spMkLst>
        </pc:spChg>
        <pc:spChg chg="del mod">
          <ac:chgData name="Bargal, Shubham" userId="03cf731b-7adf-45df-a026-b7ababac1ffb" providerId="ADAL" clId="{B25E1E4C-1564-6543-84B1-3AD33ED1D2DA}" dt="2023-04-15T16:17:23.731" v="503" actId="12084"/>
          <ac:spMkLst>
            <pc:docMk/>
            <pc:sldMk cId="306047584" sldId="284"/>
            <ac:spMk id="5" creationId="{2680DD64-0FFD-AD41-670F-409D69260F04}"/>
          </ac:spMkLst>
        </pc:spChg>
        <pc:spChg chg="mod">
          <ac:chgData name="Bargal, Shubham" userId="03cf731b-7adf-45df-a026-b7ababac1ffb" providerId="ADAL" clId="{B25E1E4C-1564-6543-84B1-3AD33ED1D2DA}" dt="2023-04-15T00:54:53.906" v="293" actId="26606"/>
          <ac:spMkLst>
            <pc:docMk/>
            <pc:sldMk cId="306047584" sldId="284"/>
            <ac:spMk id="6" creationId="{6FB05C2C-B848-AB25-AA3E-571D81013B83}"/>
          </ac:spMkLst>
        </pc:spChg>
        <pc:spChg chg="del mod">
          <ac:chgData name="Bargal, Shubham" userId="03cf731b-7adf-45df-a026-b7ababac1ffb" providerId="ADAL" clId="{B25E1E4C-1564-6543-84B1-3AD33ED1D2DA}" dt="2023-04-15T16:17:59.685" v="506" actId="12084"/>
          <ac:spMkLst>
            <pc:docMk/>
            <pc:sldMk cId="306047584" sldId="284"/>
            <ac:spMk id="7" creationId="{C1BC97B6-AE25-AB34-ADFB-E59548A27BD5}"/>
          </ac:spMkLst>
        </pc:spChg>
        <pc:spChg chg="mod">
          <ac:chgData name="Bargal, Shubham" userId="03cf731b-7adf-45df-a026-b7ababac1ffb" providerId="ADAL" clId="{B25E1E4C-1564-6543-84B1-3AD33ED1D2DA}" dt="2023-04-15T00:54:53.906" v="293" actId="26606"/>
          <ac:spMkLst>
            <pc:docMk/>
            <pc:sldMk cId="306047584" sldId="284"/>
            <ac:spMk id="8" creationId="{491B840B-C86E-4620-6295-730408BE8652}"/>
          </ac:spMkLst>
        </pc:spChg>
        <pc:spChg chg="del mod">
          <ac:chgData name="Bargal, Shubham" userId="03cf731b-7adf-45df-a026-b7ababac1ffb" providerId="ADAL" clId="{B25E1E4C-1564-6543-84B1-3AD33ED1D2DA}" dt="2023-04-15T16:18:12.954" v="508" actId="12084"/>
          <ac:spMkLst>
            <pc:docMk/>
            <pc:sldMk cId="306047584" sldId="284"/>
            <ac:spMk id="9" creationId="{7EB75FB0-6E9C-890D-BE4C-3BBEDEB99629}"/>
          </ac:spMkLst>
        </pc:spChg>
        <pc:spChg chg="mod">
          <ac:chgData name="Bargal, Shubham" userId="03cf731b-7adf-45df-a026-b7ababac1ffb" providerId="ADAL" clId="{B25E1E4C-1564-6543-84B1-3AD33ED1D2DA}" dt="2023-04-15T00:54:53.906" v="293" actId="26606"/>
          <ac:spMkLst>
            <pc:docMk/>
            <pc:sldMk cId="306047584" sldId="284"/>
            <ac:spMk id="10" creationId="{02875551-3C9F-6A85-B624-DC6854BE4671}"/>
          </ac:spMkLst>
        </pc:spChg>
        <pc:spChg chg="mod">
          <ac:chgData name="Bargal, Shubham" userId="03cf731b-7adf-45df-a026-b7ababac1ffb" providerId="ADAL" clId="{B25E1E4C-1564-6543-84B1-3AD33ED1D2DA}" dt="2023-04-15T00:55:28.675" v="325" actId="20577"/>
          <ac:spMkLst>
            <pc:docMk/>
            <pc:sldMk cId="306047584" sldId="284"/>
            <ac:spMk id="11" creationId="{C6D48C85-28ED-E2D1-1CDB-6E43A100E627}"/>
          </ac:spMkLst>
        </pc:spChg>
        <pc:spChg chg="mod">
          <ac:chgData name="Bargal, Shubham" userId="03cf731b-7adf-45df-a026-b7ababac1ffb" providerId="ADAL" clId="{B25E1E4C-1564-6543-84B1-3AD33ED1D2DA}" dt="2023-04-15T00:54:53.906" v="293" actId="26606"/>
          <ac:spMkLst>
            <pc:docMk/>
            <pc:sldMk cId="306047584" sldId="284"/>
            <ac:spMk id="12" creationId="{C1687F89-CF64-A64E-0346-CEB1A1A0FAB1}"/>
          </ac:spMkLst>
        </pc:spChg>
        <pc:spChg chg="mod">
          <ac:chgData name="Bargal, Shubham" userId="03cf731b-7adf-45df-a026-b7ababac1ffb" providerId="ADAL" clId="{B25E1E4C-1564-6543-84B1-3AD33ED1D2DA}" dt="2023-04-15T22:18:46.371" v="525" actId="113"/>
          <ac:spMkLst>
            <pc:docMk/>
            <pc:sldMk cId="306047584" sldId="284"/>
            <ac:spMk id="13" creationId="{F3AAC6C4-832C-2853-4C20-71451D885A1B}"/>
          </ac:spMkLst>
        </pc:spChg>
        <pc:spChg chg="add del mod">
          <ac:chgData name="Bargal, Shubham" userId="03cf731b-7adf-45df-a026-b7ababac1ffb" providerId="ADAL" clId="{B25E1E4C-1564-6543-84B1-3AD33ED1D2DA}" dt="2023-04-15T00:53:41.391" v="281"/>
          <ac:spMkLst>
            <pc:docMk/>
            <pc:sldMk cId="306047584" sldId="284"/>
            <ac:spMk id="14" creationId="{3CDA5D15-392F-A112-FBD1-9F0D4CE05FAF}"/>
          </ac:spMkLst>
        </pc:spChg>
        <pc:spChg chg="add del">
          <ac:chgData name="Bargal, Shubham" userId="03cf731b-7adf-45df-a026-b7ababac1ffb" providerId="ADAL" clId="{B25E1E4C-1564-6543-84B1-3AD33ED1D2DA}" dt="2023-04-15T00:54:43.858" v="283" actId="26606"/>
          <ac:spMkLst>
            <pc:docMk/>
            <pc:sldMk cId="306047584" sldId="284"/>
            <ac:spMk id="19" creationId="{53B021B3-DE93-4AB7-8A18-CF5F1CED88B8}"/>
          </ac:spMkLst>
        </pc:spChg>
        <pc:spChg chg="add del">
          <ac:chgData name="Bargal, Shubham" userId="03cf731b-7adf-45df-a026-b7ababac1ffb" providerId="ADAL" clId="{B25E1E4C-1564-6543-84B1-3AD33ED1D2DA}" dt="2023-04-15T00:54:43.858" v="283" actId="26606"/>
          <ac:spMkLst>
            <pc:docMk/>
            <pc:sldMk cId="306047584" sldId="284"/>
            <ac:spMk id="21" creationId="{52D502E5-F6B4-4D58-B4AE-FC466FF15EE8}"/>
          </ac:spMkLst>
        </pc:spChg>
        <pc:spChg chg="add del">
          <ac:chgData name="Bargal, Shubham" userId="03cf731b-7adf-45df-a026-b7ababac1ffb" providerId="ADAL" clId="{B25E1E4C-1564-6543-84B1-3AD33ED1D2DA}" dt="2023-04-15T00:54:43.858" v="283" actId="26606"/>
          <ac:spMkLst>
            <pc:docMk/>
            <pc:sldMk cId="306047584" sldId="284"/>
            <ac:spMk id="23" creationId="{9DECDBF4-02B6-4BB4-B65B-B8107AD6A9E8}"/>
          </ac:spMkLst>
        </pc:spChg>
        <pc:spChg chg="add del">
          <ac:chgData name="Bargal, Shubham" userId="03cf731b-7adf-45df-a026-b7ababac1ffb" providerId="ADAL" clId="{B25E1E4C-1564-6543-84B1-3AD33ED1D2DA}" dt="2023-04-15T00:54:45.226" v="285" actId="26606"/>
          <ac:spMkLst>
            <pc:docMk/>
            <pc:sldMk cId="306047584" sldId="284"/>
            <ac:spMk id="25" creationId="{063BBA22-50EA-4C4D-BE05-F1CE4E63AA56}"/>
          </ac:spMkLst>
        </pc:spChg>
        <pc:spChg chg="add del">
          <ac:chgData name="Bargal, Shubham" userId="03cf731b-7adf-45df-a026-b7ababac1ffb" providerId="ADAL" clId="{B25E1E4C-1564-6543-84B1-3AD33ED1D2DA}" dt="2023-04-15T00:54:45.226" v="285" actId="26606"/>
          <ac:spMkLst>
            <pc:docMk/>
            <pc:sldMk cId="306047584" sldId="284"/>
            <ac:spMk id="26" creationId="{BACC6370-2D7E-4714-9D71-7542949D7D5D}"/>
          </ac:spMkLst>
        </pc:spChg>
        <pc:spChg chg="add del">
          <ac:chgData name="Bargal, Shubham" userId="03cf731b-7adf-45df-a026-b7ababac1ffb" providerId="ADAL" clId="{B25E1E4C-1564-6543-84B1-3AD33ED1D2DA}" dt="2023-04-15T00:54:45.226" v="285" actId="26606"/>
          <ac:spMkLst>
            <pc:docMk/>
            <pc:sldMk cId="306047584" sldId="284"/>
            <ac:spMk id="27" creationId="{F68B3F68-107C-434F-AA38-110D5EA91B85}"/>
          </ac:spMkLst>
        </pc:spChg>
        <pc:spChg chg="add del">
          <ac:chgData name="Bargal, Shubham" userId="03cf731b-7adf-45df-a026-b7ababac1ffb" providerId="ADAL" clId="{B25E1E4C-1564-6543-84B1-3AD33ED1D2DA}" dt="2023-04-15T00:54:45.226" v="285" actId="26606"/>
          <ac:spMkLst>
            <pc:docMk/>
            <pc:sldMk cId="306047584" sldId="284"/>
            <ac:spMk id="28" creationId="{AAD0DBB9-1A4B-4391-81D4-CB19F9AB918A}"/>
          </ac:spMkLst>
        </pc:spChg>
        <pc:spChg chg="add del">
          <ac:chgData name="Bargal, Shubham" userId="03cf731b-7adf-45df-a026-b7ababac1ffb" providerId="ADAL" clId="{B25E1E4C-1564-6543-84B1-3AD33ED1D2DA}" dt="2023-04-15T00:54:46.663" v="287" actId="26606"/>
          <ac:spMkLst>
            <pc:docMk/>
            <pc:sldMk cId="306047584" sldId="284"/>
            <ac:spMk id="29" creationId="{443F2ACA-E6D6-4028-82DD-F03C262D5DE6}"/>
          </ac:spMkLst>
        </pc:spChg>
        <pc:spChg chg="add del">
          <ac:chgData name="Bargal, Shubham" userId="03cf731b-7adf-45df-a026-b7ababac1ffb" providerId="ADAL" clId="{B25E1E4C-1564-6543-84B1-3AD33ED1D2DA}" dt="2023-04-15T00:54:46.663" v="287" actId="26606"/>
          <ac:spMkLst>
            <pc:docMk/>
            <pc:sldMk cId="306047584" sldId="284"/>
            <ac:spMk id="30" creationId="{BACC6370-2D7E-4714-9D71-7542949D7D5D}"/>
          </ac:spMkLst>
        </pc:spChg>
        <pc:spChg chg="add del">
          <ac:chgData name="Bargal, Shubham" userId="03cf731b-7adf-45df-a026-b7ababac1ffb" providerId="ADAL" clId="{B25E1E4C-1564-6543-84B1-3AD33ED1D2DA}" dt="2023-04-15T00:54:46.663" v="287" actId="26606"/>
          <ac:spMkLst>
            <pc:docMk/>
            <pc:sldMk cId="306047584" sldId="284"/>
            <ac:spMk id="31" creationId="{256B2C21-A230-48C0-8DF1-C46611373C44}"/>
          </ac:spMkLst>
        </pc:spChg>
        <pc:spChg chg="add del">
          <ac:chgData name="Bargal, Shubham" userId="03cf731b-7adf-45df-a026-b7ababac1ffb" providerId="ADAL" clId="{B25E1E4C-1564-6543-84B1-3AD33ED1D2DA}" dt="2023-04-15T00:54:46.663" v="287" actId="26606"/>
          <ac:spMkLst>
            <pc:docMk/>
            <pc:sldMk cId="306047584" sldId="284"/>
            <ac:spMk id="32" creationId="{3847E18C-932D-4C95-AABA-FEC7C9499AD7}"/>
          </ac:spMkLst>
        </pc:spChg>
        <pc:spChg chg="add del">
          <ac:chgData name="Bargal, Shubham" userId="03cf731b-7adf-45df-a026-b7ababac1ffb" providerId="ADAL" clId="{B25E1E4C-1564-6543-84B1-3AD33ED1D2DA}" dt="2023-04-15T00:54:46.663" v="287" actId="26606"/>
          <ac:spMkLst>
            <pc:docMk/>
            <pc:sldMk cId="306047584" sldId="284"/>
            <ac:spMk id="33" creationId="{3150CB11-0C61-439E-910F-5787759E72A0}"/>
          </ac:spMkLst>
        </pc:spChg>
        <pc:spChg chg="add del">
          <ac:chgData name="Bargal, Shubham" userId="03cf731b-7adf-45df-a026-b7ababac1ffb" providerId="ADAL" clId="{B25E1E4C-1564-6543-84B1-3AD33ED1D2DA}" dt="2023-04-15T00:54:46.663" v="287" actId="26606"/>
          <ac:spMkLst>
            <pc:docMk/>
            <pc:sldMk cId="306047584" sldId="284"/>
            <ac:spMk id="34" creationId="{43F8A58B-5155-44CE-A5FF-7647B47D0A7A}"/>
          </ac:spMkLst>
        </pc:spChg>
        <pc:spChg chg="add del">
          <ac:chgData name="Bargal, Shubham" userId="03cf731b-7adf-45df-a026-b7ababac1ffb" providerId="ADAL" clId="{B25E1E4C-1564-6543-84B1-3AD33ED1D2DA}" dt="2023-04-15T00:54:47.494" v="289" actId="26606"/>
          <ac:spMkLst>
            <pc:docMk/>
            <pc:sldMk cId="306047584" sldId="284"/>
            <ac:spMk id="36" creationId="{81D377EB-C9D2-4ED0-86A6-740A297E3EAC}"/>
          </ac:spMkLst>
        </pc:spChg>
        <pc:spChg chg="add del">
          <ac:chgData name="Bargal, Shubham" userId="03cf731b-7adf-45df-a026-b7ababac1ffb" providerId="ADAL" clId="{B25E1E4C-1564-6543-84B1-3AD33ED1D2DA}" dt="2023-04-15T00:54:47.494" v="289" actId="26606"/>
          <ac:spMkLst>
            <pc:docMk/>
            <pc:sldMk cId="306047584" sldId="284"/>
            <ac:spMk id="37" creationId="{066346BE-FDB4-4772-A696-0719490ABD64}"/>
          </ac:spMkLst>
        </pc:spChg>
        <pc:spChg chg="add del">
          <ac:chgData name="Bargal, Shubham" userId="03cf731b-7adf-45df-a026-b7ababac1ffb" providerId="ADAL" clId="{B25E1E4C-1564-6543-84B1-3AD33ED1D2DA}" dt="2023-04-15T00:54:47.494" v="289" actId="26606"/>
          <ac:spMkLst>
            <pc:docMk/>
            <pc:sldMk cId="306047584" sldId="284"/>
            <ac:spMk id="38" creationId="{FB92FFCE-0C90-454E-AA25-D4EE9A6C39C5}"/>
          </ac:spMkLst>
        </pc:spChg>
        <pc:spChg chg="add del">
          <ac:chgData name="Bargal, Shubham" userId="03cf731b-7adf-45df-a026-b7ababac1ffb" providerId="ADAL" clId="{B25E1E4C-1564-6543-84B1-3AD33ED1D2DA}" dt="2023-04-15T00:54:50.077" v="291" actId="26606"/>
          <ac:spMkLst>
            <pc:docMk/>
            <pc:sldMk cId="306047584" sldId="284"/>
            <ac:spMk id="40" creationId="{7301F447-EEF7-48F5-AF73-7566EE7F64AD}"/>
          </ac:spMkLst>
        </pc:spChg>
        <pc:spChg chg="add del">
          <ac:chgData name="Bargal, Shubham" userId="03cf731b-7adf-45df-a026-b7ababac1ffb" providerId="ADAL" clId="{B25E1E4C-1564-6543-84B1-3AD33ED1D2DA}" dt="2023-04-15T00:54:50.077" v="291" actId="26606"/>
          <ac:spMkLst>
            <pc:docMk/>
            <pc:sldMk cId="306047584" sldId="284"/>
            <ac:spMk id="41" creationId="{F7117410-A2A4-4085-9ADC-46744551DBDE}"/>
          </ac:spMkLst>
        </pc:spChg>
        <pc:spChg chg="add del">
          <ac:chgData name="Bargal, Shubham" userId="03cf731b-7adf-45df-a026-b7ababac1ffb" providerId="ADAL" clId="{B25E1E4C-1564-6543-84B1-3AD33ED1D2DA}" dt="2023-04-15T00:54:50.077" v="291" actId="26606"/>
          <ac:spMkLst>
            <pc:docMk/>
            <pc:sldMk cId="306047584" sldId="284"/>
            <ac:spMk id="42" creationId="{99F74EB5-E547-4FB4-95F5-BCC788F3C4A0}"/>
          </ac:spMkLst>
        </pc:spChg>
        <pc:spChg chg="add del">
          <ac:chgData name="Bargal, Shubham" userId="03cf731b-7adf-45df-a026-b7ababac1ffb" providerId="ADAL" clId="{B25E1E4C-1564-6543-84B1-3AD33ED1D2DA}" dt="2023-04-15T00:54:53.906" v="293" actId="26606"/>
          <ac:spMkLst>
            <pc:docMk/>
            <pc:sldMk cId="306047584" sldId="284"/>
            <ac:spMk id="44" creationId="{E5F17139-31EE-46AC-B04F-DBBD852DD6CB}"/>
          </ac:spMkLst>
        </pc:spChg>
        <pc:spChg chg="add del">
          <ac:chgData name="Bargal, Shubham" userId="03cf731b-7adf-45df-a026-b7ababac1ffb" providerId="ADAL" clId="{B25E1E4C-1564-6543-84B1-3AD33ED1D2DA}" dt="2023-04-15T00:54:53.906" v="293" actId="26606"/>
          <ac:spMkLst>
            <pc:docMk/>
            <pc:sldMk cId="306047584" sldId="284"/>
            <ac:spMk id="45" creationId="{AAD42DD4-86F6-4FD2-869F-32D35E310CF6}"/>
          </ac:spMkLst>
        </pc:spChg>
        <pc:spChg chg="add del">
          <ac:chgData name="Bargal, Shubham" userId="03cf731b-7adf-45df-a026-b7ababac1ffb" providerId="ADAL" clId="{B25E1E4C-1564-6543-84B1-3AD33ED1D2DA}" dt="2023-04-15T00:54:53.906" v="293" actId="26606"/>
          <ac:spMkLst>
            <pc:docMk/>
            <pc:sldMk cId="306047584" sldId="284"/>
            <ac:spMk id="46" creationId="{4C36B8C5-0DEB-41B5-911D-572E2E835E3C}"/>
          </ac:spMkLst>
        </pc:spChg>
        <pc:spChg chg="add del">
          <ac:chgData name="Bargal, Shubham" userId="03cf731b-7adf-45df-a026-b7ababac1ffb" providerId="ADAL" clId="{B25E1E4C-1564-6543-84B1-3AD33ED1D2DA}" dt="2023-04-15T00:54:53.906" v="293" actId="26606"/>
          <ac:spMkLst>
            <pc:docMk/>
            <pc:sldMk cId="306047584" sldId="284"/>
            <ac:spMk id="47" creationId="{B5DC987A-A8C7-4C23-9BF5-33E9F6F21DCB}"/>
          </ac:spMkLst>
        </pc:spChg>
        <pc:spChg chg="add del">
          <ac:chgData name="Bargal, Shubham" userId="03cf731b-7adf-45df-a026-b7ababac1ffb" providerId="ADAL" clId="{B25E1E4C-1564-6543-84B1-3AD33ED1D2DA}" dt="2023-04-15T00:54:53.906" v="293" actId="26606"/>
          <ac:spMkLst>
            <pc:docMk/>
            <pc:sldMk cId="306047584" sldId="284"/>
            <ac:spMk id="48" creationId="{F213F2CF-C6DF-4CE1-A6F0-E3B1BFBB0B23}"/>
          </ac:spMkLst>
        </pc:spChg>
        <pc:spChg chg="add del">
          <ac:chgData name="Bargal, Shubham" userId="03cf731b-7adf-45df-a026-b7ababac1ffb" providerId="ADAL" clId="{B25E1E4C-1564-6543-84B1-3AD33ED1D2DA}" dt="2023-04-15T00:54:53.906" v="293" actId="26606"/>
          <ac:spMkLst>
            <pc:docMk/>
            <pc:sldMk cId="306047584" sldId="284"/>
            <ac:spMk id="49" creationId="{84325C15-4820-4911-B66E-A5F917CFAE58}"/>
          </ac:spMkLst>
        </pc:spChg>
        <pc:graphicFrameChg chg="add mod">
          <ac:chgData name="Bargal, Shubham" userId="03cf731b-7adf-45df-a026-b7ababac1ffb" providerId="ADAL" clId="{B25E1E4C-1564-6543-84B1-3AD33ED1D2DA}" dt="2023-04-15T16:17:00.537" v="502"/>
          <ac:graphicFrameMkLst>
            <pc:docMk/>
            <pc:sldMk cId="306047584" sldId="284"/>
            <ac:graphicFrameMk id="17" creationId="{EB520A68-DD96-9E24-9CFB-BCDD1E8A8BFC}"/>
          </ac:graphicFrameMkLst>
        </pc:graphicFrameChg>
        <pc:graphicFrameChg chg="add mod">
          <ac:chgData name="Bargal, Shubham" userId="03cf731b-7adf-45df-a026-b7ababac1ffb" providerId="ADAL" clId="{B25E1E4C-1564-6543-84B1-3AD33ED1D2DA}" dt="2023-04-15T16:17:48.332" v="505"/>
          <ac:graphicFrameMkLst>
            <pc:docMk/>
            <pc:sldMk cId="306047584" sldId="284"/>
            <ac:graphicFrameMk id="18" creationId="{3F9DC864-FE0F-B147-ABDA-D1E73C8A434C}"/>
          </ac:graphicFrameMkLst>
        </pc:graphicFrameChg>
        <pc:graphicFrameChg chg="add mod">
          <ac:chgData name="Bargal, Shubham" userId="03cf731b-7adf-45df-a026-b7ababac1ffb" providerId="ADAL" clId="{B25E1E4C-1564-6543-84B1-3AD33ED1D2DA}" dt="2023-04-15T22:20:51.841" v="533" actId="255"/>
          <ac:graphicFrameMkLst>
            <pc:docMk/>
            <pc:sldMk cId="306047584" sldId="284"/>
            <ac:graphicFrameMk id="20" creationId="{BAD34A21-386D-3BAD-40AD-BB00CB7D074A}"/>
          </ac:graphicFrameMkLst>
        </pc:graphicFrameChg>
        <pc:graphicFrameChg chg="add mod">
          <ac:chgData name="Bargal, Shubham" userId="03cf731b-7adf-45df-a026-b7ababac1ffb" providerId="ADAL" clId="{B25E1E4C-1564-6543-84B1-3AD33ED1D2DA}" dt="2023-04-15T16:18:18.267" v="509"/>
          <ac:graphicFrameMkLst>
            <pc:docMk/>
            <pc:sldMk cId="306047584" sldId="284"/>
            <ac:graphicFrameMk id="22" creationId="{A41A46E1-09D6-24C0-2B8A-2917B9D81B3D}"/>
          </ac:graphicFrameMkLst>
        </pc:graphicFrameChg>
      </pc:sldChg>
      <pc:sldChg chg="modSp mod">
        <pc:chgData name="Bargal, Shubham" userId="03cf731b-7adf-45df-a026-b7ababac1ffb" providerId="ADAL" clId="{B25E1E4C-1564-6543-84B1-3AD33ED1D2DA}" dt="2023-04-16T02:20:55.422" v="881" actId="20577"/>
        <pc:sldMkLst>
          <pc:docMk/>
          <pc:sldMk cId="2617154079" sldId="285"/>
        </pc:sldMkLst>
        <pc:spChg chg="mod">
          <ac:chgData name="Bargal, Shubham" userId="03cf731b-7adf-45df-a026-b7ababac1ffb" providerId="ADAL" clId="{B25E1E4C-1564-6543-84B1-3AD33ED1D2DA}" dt="2023-04-15T15:47:36.871" v="382" actId="113"/>
          <ac:spMkLst>
            <pc:docMk/>
            <pc:sldMk cId="2617154079" sldId="285"/>
            <ac:spMk id="7" creationId="{0D19FA21-9814-6280-66E9-C7B5B6CB42B0}"/>
          </ac:spMkLst>
        </pc:spChg>
        <pc:spChg chg="mod">
          <ac:chgData name="Bargal, Shubham" userId="03cf731b-7adf-45df-a026-b7ababac1ffb" providerId="ADAL" clId="{B25E1E4C-1564-6543-84B1-3AD33ED1D2DA}" dt="2023-04-16T02:20:43.772" v="874" actId="20577"/>
          <ac:spMkLst>
            <pc:docMk/>
            <pc:sldMk cId="2617154079" sldId="285"/>
            <ac:spMk id="27" creationId="{CCF0B4A1-646B-2F3C-44A8-1F3EFB7A5993}"/>
          </ac:spMkLst>
        </pc:spChg>
        <pc:spChg chg="mod">
          <ac:chgData name="Bargal, Shubham" userId="03cf731b-7adf-45df-a026-b7ababac1ffb" providerId="ADAL" clId="{B25E1E4C-1564-6543-84B1-3AD33ED1D2DA}" dt="2023-04-16T02:20:55.422" v="881" actId="20577"/>
          <ac:spMkLst>
            <pc:docMk/>
            <pc:sldMk cId="2617154079" sldId="285"/>
            <ac:spMk id="30" creationId="{F0026743-7091-A9E0-96FD-80D30CA535F5}"/>
          </ac:spMkLst>
        </pc:spChg>
      </pc:sldChg>
      <pc:sldChg chg="addSp delSp modSp mod setBg">
        <pc:chgData name="Bargal, Shubham" userId="03cf731b-7adf-45df-a026-b7ababac1ffb" providerId="ADAL" clId="{B25E1E4C-1564-6543-84B1-3AD33ED1D2DA}" dt="2023-04-15T15:47:23.032" v="381" actId="20577"/>
        <pc:sldMkLst>
          <pc:docMk/>
          <pc:sldMk cId="1528042640" sldId="287"/>
        </pc:sldMkLst>
        <pc:spChg chg="mod">
          <ac:chgData name="Bargal, Shubham" userId="03cf731b-7adf-45df-a026-b7ababac1ffb" providerId="ADAL" clId="{B25E1E4C-1564-6543-84B1-3AD33ED1D2DA}" dt="2023-04-15T15:47:23.032" v="381" actId="20577"/>
          <ac:spMkLst>
            <pc:docMk/>
            <pc:sldMk cId="1528042640" sldId="287"/>
            <ac:spMk id="2" creationId="{DBF64AC1-CDE2-CF23-6ED3-98208B262038}"/>
          </ac:spMkLst>
        </pc:spChg>
        <pc:spChg chg="mod">
          <ac:chgData name="Bargal, Shubham" userId="03cf731b-7adf-45df-a026-b7ababac1ffb" providerId="ADAL" clId="{B25E1E4C-1564-6543-84B1-3AD33ED1D2DA}" dt="2023-04-15T15:47:18.369" v="377" actId="26606"/>
          <ac:spMkLst>
            <pc:docMk/>
            <pc:sldMk cId="1528042640" sldId="287"/>
            <ac:spMk id="14" creationId="{A4C7947F-B36E-D004-24AB-C8CA01F69FD9}"/>
          </ac:spMkLst>
        </pc:spChg>
        <pc:spChg chg="mod">
          <ac:chgData name="Bargal, Shubham" userId="03cf731b-7adf-45df-a026-b7ababac1ffb" providerId="ADAL" clId="{B25E1E4C-1564-6543-84B1-3AD33ED1D2DA}" dt="2023-04-15T15:47:18.369" v="377" actId="26606"/>
          <ac:spMkLst>
            <pc:docMk/>
            <pc:sldMk cId="1528042640" sldId="287"/>
            <ac:spMk id="15" creationId="{65C8247C-D639-3416-092E-DFD07212B611}"/>
          </ac:spMkLst>
        </pc:spChg>
        <pc:spChg chg="mod">
          <ac:chgData name="Bargal, Shubham" userId="03cf731b-7adf-45df-a026-b7ababac1ffb" providerId="ADAL" clId="{B25E1E4C-1564-6543-84B1-3AD33ED1D2DA}" dt="2023-04-15T15:47:18.369" v="377" actId="26606"/>
          <ac:spMkLst>
            <pc:docMk/>
            <pc:sldMk cId="1528042640" sldId="287"/>
            <ac:spMk id="19" creationId="{880CE2BB-EBAE-9182-9D17-24984085A9C8}"/>
          </ac:spMkLst>
        </pc:spChg>
        <pc:spChg chg="mod">
          <ac:chgData name="Bargal, Shubham" userId="03cf731b-7adf-45df-a026-b7ababac1ffb" providerId="ADAL" clId="{B25E1E4C-1564-6543-84B1-3AD33ED1D2DA}" dt="2023-04-15T15:47:18.369" v="377" actId="26606"/>
          <ac:spMkLst>
            <pc:docMk/>
            <pc:sldMk cId="1528042640" sldId="287"/>
            <ac:spMk id="20" creationId="{BC98ED85-6760-3016-338A-6ADFA2A710C8}"/>
          </ac:spMkLst>
        </pc:spChg>
        <pc:spChg chg="mod">
          <ac:chgData name="Bargal, Shubham" userId="03cf731b-7adf-45df-a026-b7ababac1ffb" providerId="ADAL" clId="{B25E1E4C-1564-6543-84B1-3AD33ED1D2DA}" dt="2023-04-15T15:47:18.369" v="377" actId="26606"/>
          <ac:spMkLst>
            <pc:docMk/>
            <pc:sldMk cId="1528042640" sldId="287"/>
            <ac:spMk id="23" creationId="{A5EEEDB8-7468-9D1F-9F94-FDFF534712F9}"/>
          </ac:spMkLst>
        </pc:spChg>
        <pc:spChg chg="mod">
          <ac:chgData name="Bargal, Shubham" userId="03cf731b-7adf-45df-a026-b7ababac1ffb" providerId="ADAL" clId="{B25E1E4C-1564-6543-84B1-3AD33ED1D2DA}" dt="2023-04-15T15:47:18.369" v="377" actId="26606"/>
          <ac:spMkLst>
            <pc:docMk/>
            <pc:sldMk cId="1528042640" sldId="287"/>
            <ac:spMk id="24" creationId="{71DD80AE-A87C-DED0-E792-D657B7E849D4}"/>
          </ac:spMkLst>
        </pc:spChg>
        <pc:spChg chg="mod">
          <ac:chgData name="Bargal, Shubham" userId="03cf731b-7adf-45df-a026-b7ababac1ffb" providerId="ADAL" clId="{B25E1E4C-1564-6543-84B1-3AD33ED1D2DA}" dt="2023-04-15T15:47:18.369" v="377" actId="26606"/>
          <ac:spMkLst>
            <pc:docMk/>
            <pc:sldMk cId="1528042640" sldId="287"/>
            <ac:spMk id="25" creationId="{E7F77DDD-FE5A-1F33-67D4-B3CD33CEEF7A}"/>
          </ac:spMkLst>
        </pc:spChg>
        <pc:spChg chg="mod">
          <ac:chgData name="Bargal, Shubham" userId="03cf731b-7adf-45df-a026-b7ababac1ffb" providerId="ADAL" clId="{B25E1E4C-1564-6543-84B1-3AD33ED1D2DA}" dt="2023-04-15T15:47:18.369" v="377" actId="26606"/>
          <ac:spMkLst>
            <pc:docMk/>
            <pc:sldMk cId="1528042640" sldId="287"/>
            <ac:spMk id="26" creationId="{18A83E24-7D0F-C250-3FE7-354E92638C83}"/>
          </ac:spMkLst>
        </pc:spChg>
        <pc:spChg chg="mod">
          <ac:chgData name="Bargal, Shubham" userId="03cf731b-7adf-45df-a026-b7ababac1ffb" providerId="ADAL" clId="{B25E1E4C-1564-6543-84B1-3AD33ED1D2DA}" dt="2023-04-15T15:47:18.369" v="377" actId="26606"/>
          <ac:spMkLst>
            <pc:docMk/>
            <pc:sldMk cId="1528042640" sldId="287"/>
            <ac:spMk id="27" creationId="{7CC49C03-556A-5B42-DCD5-2EE263681670}"/>
          </ac:spMkLst>
        </pc:spChg>
        <pc:spChg chg="add del">
          <ac:chgData name="Bargal, Shubham" userId="03cf731b-7adf-45df-a026-b7ababac1ffb" providerId="ADAL" clId="{B25E1E4C-1564-6543-84B1-3AD33ED1D2DA}" dt="2023-04-15T15:47:18.369" v="377" actId="26606"/>
          <ac:spMkLst>
            <pc:docMk/>
            <pc:sldMk cId="1528042640" sldId="287"/>
            <ac:spMk id="32" creationId="{839C83B4-CCB6-412E-B7FF-BA0CF31B3166}"/>
          </ac:spMkLst>
        </pc:spChg>
        <pc:spChg chg="add del">
          <ac:chgData name="Bargal, Shubham" userId="03cf731b-7adf-45df-a026-b7ababac1ffb" providerId="ADAL" clId="{B25E1E4C-1564-6543-84B1-3AD33ED1D2DA}" dt="2023-04-15T15:47:18.369" v="377" actId="26606"/>
          <ac:spMkLst>
            <pc:docMk/>
            <pc:sldMk cId="1528042640" sldId="287"/>
            <ac:spMk id="34" creationId="{D1BA989C-D286-48D4-B3F1-84F3CBF095C8}"/>
          </ac:spMkLst>
        </pc:spChg>
        <pc:grpChg chg="add del">
          <ac:chgData name="Bargal, Shubham" userId="03cf731b-7adf-45df-a026-b7ababac1ffb" providerId="ADAL" clId="{B25E1E4C-1564-6543-84B1-3AD33ED1D2DA}" dt="2023-04-15T15:47:18.369" v="377" actId="26606"/>
          <ac:grpSpMkLst>
            <pc:docMk/>
            <pc:sldMk cId="1528042640" sldId="287"/>
            <ac:grpSpMk id="36" creationId="{98925B56-689F-4DFB-8FD0-9BB9D8DE848B}"/>
          </ac:grpSpMkLst>
        </pc:grpChg>
        <pc:grpChg chg="add del">
          <ac:chgData name="Bargal, Shubham" userId="03cf731b-7adf-45df-a026-b7ababac1ffb" providerId="ADAL" clId="{B25E1E4C-1564-6543-84B1-3AD33ED1D2DA}" dt="2023-04-15T15:47:18.369" v="377" actId="26606"/>
          <ac:grpSpMkLst>
            <pc:docMk/>
            <pc:sldMk cId="1528042640" sldId="287"/>
            <ac:grpSpMk id="42" creationId="{A7EE5FDC-1EEC-4871-BD9E-EF321D5F89B0}"/>
          </ac:grpSpMkLst>
        </pc:grpChg>
      </pc:sldChg>
      <pc:sldChg chg="modSp mod modNotesTx">
        <pc:chgData name="Bargal, Shubham" userId="03cf731b-7adf-45df-a026-b7ababac1ffb" providerId="ADAL" clId="{B25E1E4C-1564-6543-84B1-3AD33ED1D2DA}" dt="2023-04-16T02:25:50.375" v="897" actId="20577"/>
        <pc:sldMkLst>
          <pc:docMk/>
          <pc:sldMk cId="2095613065" sldId="290"/>
        </pc:sldMkLst>
        <pc:spChg chg="mod">
          <ac:chgData name="Bargal, Shubham" userId="03cf731b-7adf-45df-a026-b7ababac1ffb" providerId="ADAL" clId="{B25E1E4C-1564-6543-84B1-3AD33ED1D2DA}" dt="2023-04-15T16:19:05.693" v="523" actId="20577"/>
          <ac:spMkLst>
            <pc:docMk/>
            <pc:sldMk cId="2095613065" sldId="290"/>
            <ac:spMk id="2" creationId="{23E317CE-D6D3-BC0E-CA99-84EC9D960C96}"/>
          </ac:spMkLst>
        </pc:spChg>
      </pc:sldChg>
      <pc:sldChg chg="addSp delSp modSp add mod setBg">
        <pc:chgData name="Bargal, Shubham" userId="03cf731b-7adf-45df-a026-b7ababac1ffb" providerId="ADAL" clId="{B25E1E4C-1564-6543-84B1-3AD33ED1D2DA}" dt="2023-04-16T01:21:54.035" v="828" actId="478"/>
        <pc:sldMkLst>
          <pc:docMk/>
          <pc:sldMk cId="2798663597" sldId="291"/>
        </pc:sldMkLst>
        <pc:spChg chg="add del mod">
          <ac:chgData name="Bargal, Shubham" userId="03cf731b-7adf-45df-a026-b7ababac1ffb" providerId="ADAL" clId="{B25E1E4C-1564-6543-84B1-3AD33ED1D2DA}" dt="2023-04-15T15:44:19.562" v="329" actId="478"/>
          <ac:spMkLst>
            <pc:docMk/>
            <pc:sldMk cId="2798663597" sldId="291"/>
            <ac:spMk id="8" creationId="{3B3ABAD5-915A-C440-827B-39933C407489}"/>
          </ac:spMkLst>
        </pc:spChg>
        <pc:spChg chg="add del">
          <ac:chgData name="Bargal, Shubham" userId="03cf731b-7adf-45df-a026-b7ababac1ffb" providerId="ADAL" clId="{B25E1E4C-1564-6543-84B1-3AD33ED1D2DA}" dt="2023-04-15T15:45:20.737" v="340" actId="26606"/>
          <ac:spMkLst>
            <pc:docMk/>
            <pc:sldMk cId="2798663597" sldId="291"/>
            <ac:spMk id="15" creationId="{86FF76B9-219D-4469-AF87-0236D29032F1}"/>
          </ac:spMkLst>
        </pc:spChg>
        <pc:spChg chg="add del">
          <ac:chgData name="Bargal, Shubham" userId="03cf731b-7adf-45df-a026-b7ababac1ffb" providerId="ADAL" clId="{B25E1E4C-1564-6543-84B1-3AD33ED1D2DA}" dt="2023-04-15T15:45:26.046" v="348" actId="26606"/>
          <ac:spMkLst>
            <pc:docMk/>
            <pc:sldMk cId="2798663597" sldId="291"/>
            <ac:spMk id="19" creationId="{2633B3B5-CC90-43F0-8714-D31D1F3F0209}"/>
          </ac:spMkLst>
        </pc:spChg>
        <pc:spChg chg="add del">
          <ac:chgData name="Bargal, Shubham" userId="03cf731b-7adf-45df-a026-b7ababac1ffb" providerId="ADAL" clId="{B25E1E4C-1564-6543-84B1-3AD33ED1D2DA}" dt="2023-04-15T15:45:20.737" v="340" actId="26606"/>
          <ac:spMkLst>
            <pc:docMk/>
            <pc:sldMk cId="2798663597" sldId="291"/>
            <ac:spMk id="21" creationId="{2E80C965-DB6D-4F81-9E9E-B027384D0BD6}"/>
          </ac:spMkLst>
        </pc:spChg>
        <pc:spChg chg="add del">
          <ac:chgData name="Bargal, Shubham" userId="03cf731b-7adf-45df-a026-b7ababac1ffb" providerId="ADAL" clId="{B25E1E4C-1564-6543-84B1-3AD33ED1D2DA}" dt="2023-04-15T15:45:20.737" v="340" actId="26606"/>
          <ac:spMkLst>
            <pc:docMk/>
            <pc:sldMk cId="2798663597" sldId="291"/>
            <ac:spMk id="23" creationId="{633C5E46-DAC5-4661-9C87-22B08E2A512F}"/>
          </ac:spMkLst>
        </pc:spChg>
        <pc:spChg chg="add del">
          <ac:chgData name="Bargal, Shubham" userId="03cf731b-7adf-45df-a026-b7ababac1ffb" providerId="ADAL" clId="{B25E1E4C-1564-6543-84B1-3AD33ED1D2DA}" dt="2023-04-15T15:45:22.277" v="342" actId="26606"/>
          <ac:spMkLst>
            <pc:docMk/>
            <pc:sldMk cId="2798663597" sldId="291"/>
            <ac:spMk id="25" creationId="{22F15A2D-2324-487D-A02A-BF46C5C580EB}"/>
          </ac:spMkLst>
        </pc:spChg>
        <pc:spChg chg="add del">
          <ac:chgData name="Bargal, Shubham" userId="03cf731b-7adf-45df-a026-b7ababac1ffb" providerId="ADAL" clId="{B25E1E4C-1564-6543-84B1-3AD33ED1D2DA}" dt="2023-04-15T15:45:22.277" v="342" actId="26606"/>
          <ac:spMkLst>
            <pc:docMk/>
            <pc:sldMk cId="2798663597" sldId="291"/>
            <ac:spMk id="26" creationId="{17A7F34E-D418-47E2-9F86-2C45BBC31210}"/>
          </ac:spMkLst>
        </pc:spChg>
        <pc:spChg chg="add del">
          <ac:chgData name="Bargal, Shubham" userId="03cf731b-7adf-45df-a026-b7ababac1ffb" providerId="ADAL" clId="{B25E1E4C-1564-6543-84B1-3AD33ED1D2DA}" dt="2023-04-15T15:45:22.277" v="342" actId="26606"/>
          <ac:spMkLst>
            <pc:docMk/>
            <pc:sldMk cId="2798663597" sldId="291"/>
            <ac:spMk id="27" creationId="{2AEAFA59-923A-4F54-8B49-44C970BCC323}"/>
          </ac:spMkLst>
        </pc:spChg>
        <pc:spChg chg="add del">
          <ac:chgData name="Bargal, Shubham" userId="03cf731b-7adf-45df-a026-b7ababac1ffb" providerId="ADAL" clId="{B25E1E4C-1564-6543-84B1-3AD33ED1D2DA}" dt="2023-04-15T15:45:23.560" v="344" actId="26606"/>
          <ac:spMkLst>
            <pc:docMk/>
            <pc:sldMk cId="2798663597" sldId="291"/>
            <ac:spMk id="29" creationId="{32BC26D8-82FB-445E-AA49-62A77D7C1EE0}"/>
          </ac:spMkLst>
        </pc:spChg>
        <pc:spChg chg="add del">
          <ac:chgData name="Bargal, Shubham" userId="03cf731b-7adf-45df-a026-b7ababac1ffb" providerId="ADAL" clId="{B25E1E4C-1564-6543-84B1-3AD33ED1D2DA}" dt="2023-04-15T15:45:23.560" v="344" actId="26606"/>
          <ac:spMkLst>
            <pc:docMk/>
            <pc:sldMk cId="2798663597" sldId="291"/>
            <ac:spMk id="30" creationId="{CB44330D-EA18-4254-AA95-EB49948539B8}"/>
          </ac:spMkLst>
        </pc:spChg>
        <pc:spChg chg="del">
          <ac:chgData name="Bargal, Shubham" userId="03cf731b-7adf-45df-a026-b7ababac1ffb" providerId="ADAL" clId="{B25E1E4C-1564-6543-84B1-3AD33ED1D2DA}" dt="2023-04-15T15:44:15.093" v="328" actId="478"/>
          <ac:spMkLst>
            <pc:docMk/>
            <pc:sldMk cId="2798663597" sldId="291"/>
            <ac:spMk id="31" creationId="{5179D443-B61C-9291-A07E-244EA75B00C5}"/>
          </ac:spMkLst>
        </pc:spChg>
        <pc:spChg chg="add del">
          <ac:chgData name="Bargal, Shubham" userId="03cf731b-7adf-45df-a026-b7ababac1ffb" providerId="ADAL" clId="{B25E1E4C-1564-6543-84B1-3AD33ED1D2DA}" dt="2023-04-15T15:45:26.046" v="348" actId="26606"/>
          <ac:spMkLst>
            <pc:docMk/>
            <pc:sldMk cId="2798663597" sldId="291"/>
            <ac:spMk id="34" creationId="{AB8C311F-7253-4AED-9701-7FC0708C41C7}"/>
          </ac:spMkLst>
        </pc:spChg>
        <pc:spChg chg="del">
          <ac:chgData name="Bargal, Shubham" userId="03cf731b-7adf-45df-a026-b7ababac1ffb" providerId="ADAL" clId="{B25E1E4C-1564-6543-84B1-3AD33ED1D2DA}" dt="2023-04-15T15:44:15.093" v="328" actId="478"/>
          <ac:spMkLst>
            <pc:docMk/>
            <pc:sldMk cId="2798663597" sldId="291"/>
            <ac:spMk id="35" creationId="{589E81C0-8032-06D3-0752-566820AA68B4}"/>
          </ac:spMkLst>
        </pc:spChg>
        <pc:spChg chg="add del">
          <ac:chgData name="Bargal, Shubham" userId="03cf731b-7adf-45df-a026-b7ababac1ffb" providerId="ADAL" clId="{B25E1E4C-1564-6543-84B1-3AD33ED1D2DA}" dt="2023-04-15T15:45:26.046" v="348" actId="26606"/>
          <ac:spMkLst>
            <pc:docMk/>
            <pc:sldMk cId="2798663597" sldId="291"/>
            <ac:spMk id="36" creationId="{E2384209-CB15-4CDF-9D31-C44FD9A3F20D}"/>
          </ac:spMkLst>
        </pc:spChg>
        <pc:spChg chg="add del">
          <ac:chgData name="Bargal, Shubham" userId="03cf731b-7adf-45df-a026-b7ababac1ffb" providerId="ADAL" clId="{B25E1E4C-1564-6543-84B1-3AD33ED1D2DA}" dt="2023-04-15T15:45:26.046" v="348" actId="26606"/>
          <ac:spMkLst>
            <pc:docMk/>
            <pc:sldMk cId="2798663597" sldId="291"/>
            <ac:spMk id="37" creationId="{A8D57A06-A426-446D-B02C-A2DC6B62E45E}"/>
          </ac:spMkLst>
        </pc:spChg>
        <pc:spChg chg="add del">
          <ac:chgData name="Bargal, Shubham" userId="03cf731b-7adf-45df-a026-b7ababac1ffb" providerId="ADAL" clId="{B25E1E4C-1564-6543-84B1-3AD33ED1D2DA}" dt="2023-04-15T15:45:27.397" v="350" actId="26606"/>
          <ac:spMkLst>
            <pc:docMk/>
            <pc:sldMk cId="2798663597" sldId="291"/>
            <ac:spMk id="39" creationId="{01D0AF59-99C3-4251-AB9A-C966C6AD4400}"/>
          </ac:spMkLst>
        </pc:spChg>
        <pc:spChg chg="add del">
          <ac:chgData name="Bargal, Shubham" userId="03cf731b-7adf-45df-a026-b7ababac1ffb" providerId="ADAL" clId="{B25E1E4C-1564-6543-84B1-3AD33ED1D2DA}" dt="2023-04-15T15:45:27.397" v="350" actId="26606"/>
          <ac:spMkLst>
            <pc:docMk/>
            <pc:sldMk cId="2798663597" sldId="291"/>
            <ac:spMk id="40" creationId="{1855405F-37A2-4869-9154-F8BE3BECE6C3}"/>
          </ac:spMkLst>
        </pc:spChg>
        <pc:spChg chg="del">
          <ac:chgData name="Bargal, Shubham" userId="03cf731b-7adf-45df-a026-b7ababac1ffb" providerId="ADAL" clId="{B25E1E4C-1564-6543-84B1-3AD33ED1D2DA}" dt="2023-04-15T15:44:15.093" v="328" actId="478"/>
          <ac:spMkLst>
            <pc:docMk/>
            <pc:sldMk cId="2798663597" sldId="291"/>
            <ac:spMk id="44" creationId="{41733451-CC49-8AD0-70CF-938818CC3351}"/>
          </ac:spMkLst>
        </pc:spChg>
        <pc:spChg chg="del">
          <ac:chgData name="Bargal, Shubham" userId="03cf731b-7adf-45df-a026-b7ababac1ffb" providerId="ADAL" clId="{B25E1E4C-1564-6543-84B1-3AD33ED1D2DA}" dt="2023-04-15T15:44:15.093" v="328" actId="478"/>
          <ac:spMkLst>
            <pc:docMk/>
            <pc:sldMk cId="2798663597" sldId="291"/>
            <ac:spMk id="48" creationId="{21AE5F6D-68EC-D222-1775-DB6B03A5EBEA}"/>
          </ac:spMkLst>
        </pc:spChg>
        <pc:spChg chg="add del">
          <ac:chgData name="Bargal, Shubham" userId="03cf731b-7adf-45df-a026-b7ababac1ffb" providerId="ADAL" clId="{B25E1E4C-1564-6543-84B1-3AD33ED1D2DA}" dt="2023-04-15T15:45:28.297" v="352" actId="26606"/>
          <ac:spMkLst>
            <pc:docMk/>
            <pc:sldMk cId="2798663597" sldId="291"/>
            <ac:spMk id="49" creationId="{DA2E7C1E-2B5A-4BBA-AE51-1CD8C19309D7}"/>
          </ac:spMkLst>
        </pc:spChg>
        <pc:spChg chg="add del">
          <ac:chgData name="Bargal, Shubham" userId="03cf731b-7adf-45df-a026-b7ababac1ffb" providerId="ADAL" clId="{B25E1E4C-1564-6543-84B1-3AD33ED1D2DA}" dt="2023-04-15T15:45:28.297" v="352" actId="26606"/>
          <ac:spMkLst>
            <pc:docMk/>
            <pc:sldMk cId="2798663597" sldId="291"/>
            <ac:spMk id="50" creationId="{43DF76B1-5174-4FAF-9D19-FFEE98426836}"/>
          </ac:spMkLst>
        </pc:spChg>
        <pc:spChg chg="add del">
          <ac:chgData name="Bargal, Shubham" userId="03cf731b-7adf-45df-a026-b7ababac1ffb" providerId="ADAL" clId="{B25E1E4C-1564-6543-84B1-3AD33ED1D2DA}" dt="2023-04-15T15:45:31.958" v="354" actId="26606"/>
          <ac:spMkLst>
            <pc:docMk/>
            <pc:sldMk cId="2798663597" sldId="291"/>
            <ac:spMk id="52" creationId="{5F879AC3-D4CE-493C-ADC7-06205677F4F8}"/>
          </ac:spMkLst>
        </pc:spChg>
        <pc:spChg chg="add del">
          <ac:chgData name="Bargal, Shubham" userId="03cf731b-7adf-45df-a026-b7ababac1ffb" providerId="ADAL" clId="{B25E1E4C-1564-6543-84B1-3AD33ED1D2DA}" dt="2023-04-15T15:45:31.958" v="354" actId="26606"/>
          <ac:spMkLst>
            <pc:docMk/>
            <pc:sldMk cId="2798663597" sldId="291"/>
            <ac:spMk id="53" creationId="{736F0DFD-0954-464F-BF12-DD2E6F6E0380}"/>
          </ac:spMkLst>
        </pc:spChg>
        <pc:spChg chg="add del">
          <ac:chgData name="Bargal, Shubham" userId="03cf731b-7adf-45df-a026-b7ababac1ffb" providerId="ADAL" clId="{B25E1E4C-1564-6543-84B1-3AD33ED1D2DA}" dt="2023-04-15T15:45:32.768" v="356" actId="26606"/>
          <ac:spMkLst>
            <pc:docMk/>
            <pc:sldMk cId="2798663597" sldId="291"/>
            <ac:spMk id="55" creationId="{2D2B266D-3625-4584-A5C3-7D3F672CFF30}"/>
          </ac:spMkLst>
        </pc:spChg>
        <pc:spChg chg="add del">
          <ac:chgData name="Bargal, Shubham" userId="03cf731b-7adf-45df-a026-b7ababac1ffb" providerId="ADAL" clId="{B25E1E4C-1564-6543-84B1-3AD33ED1D2DA}" dt="2023-04-15T15:45:32.768" v="356" actId="26606"/>
          <ac:spMkLst>
            <pc:docMk/>
            <pc:sldMk cId="2798663597" sldId="291"/>
            <ac:spMk id="56" creationId="{C463B99A-73EE-4FBB-B7C4-F9F9BCC25C65}"/>
          </ac:spMkLst>
        </pc:spChg>
        <pc:spChg chg="add del">
          <ac:chgData name="Bargal, Shubham" userId="03cf731b-7adf-45df-a026-b7ababac1ffb" providerId="ADAL" clId="{B25E1E4C-1564-6543-84B1-3AD33ED1D2DA}" dt="2023-04-15T15:45:32.768" v="356" actId="26606"/>
          <ac:spMkLst>
            <pc:docMk/>
            <pc:sldMk cId="2798663597" sldId="291"/>
            <ac:spMk id="57" creationId="{A5D2A5D1-BA0D-47D3-B051-DA7743C46E28}"/>
          </ac:spMkLst>
        </pc:spChg>
        <pc:spChg chg="add del">
          <ac:chgData name="Bargal, Shubham" userId="03cf731b-7adf-45df-a026-b7ababac1ffb" providerId="ADAL" clId="{B25E1E4C-1564-6543-84B1-3AD33ED1D2DA}" dt="2023-04-15T15:45:34.014" v="358" actId="26606"/>
          <ac:spMkLst>
            <pc:docMk/>
            <pc:sldMk cId="2798663597" sldId="291"/>
            <ac:spMk id="59" creationId="{C83A5C14-ED91-4CD1-809E-D29FF97C9AF5}"/>
          </ac:spMkLst>
        </pc:spChg>
        <pc:spChg chg="add del">
          <ac:chgData name="Bargal, Shubham" userId="03cf731b-7adf-45df-a026-b7ababac1ffb" providerId="ADAL" clId="{B25E1E4C-1564-6543-84B1-3AD33ED1D2DA}" dt="2023-04-15T15:45:34.014" v="358" actId="26606"/>
          <ac:spMkLst>
            <pc:docMk/>
            <pc:sldMk cId="2798663597" sldId="291"/>
            <ac:spMk id="60" creationId="{56065185-5C34-4F86-AA96-AA4D065B0EF4}"/>
          </ac:spMkLst>
        </pc:spChg>
        <pc:spChg chg="add del">
          <ac:chgData name="Bargal, Shubham" userId="03cf731b-7adf-45df-a026-b7ababac1ffb" providerId="ADAL" clId="{B25E1E4C-1564-6543-84B1-3AD33ED1D2DA}" dt="2023-04-15T15:45:35.588" v="360" actId="26606"/>
          <ac:spMkLst>
            <pc:docMk/>
            <pc:sldMk cId="2798663597" sldId="291"/>
            <ac:spMk id="62" creationId="{1500B4A4-B1F1-41EA-886A-B8A210DBCA3B}"/>
          </ac:spMkLst>
        </pc:spChg>
        <pc:spChg chg="add del">
          <ac:chgData name="Bargal, Shubham" userId="03cf731b-7adf-45df-a026-b7ababac1ffb" providerId="ADAL" clId="{B25E1E4C-1564-6543-84B1-3AD33ED1D2DA}" dt="2023-04-15T15:45:35.588" v="360" actId="26606"/>
          <ac:spMkLst>
            <pc:docMk/>
            <pc:sldMk cId="2798663597" sldId="291"/>
            <ac:spMk id="63" creationId="{5E55A99C-0BDC-4DBE-8E40-9FA66F629FA1}"/>
          </ac:spMkLst>
        </pc:spChg>
        <pc:spChg chg="add del">
          <ac:chgData name="Bargal, Shubham" userId="03cf731b-7adf-45df-a026-b7ababac1ffb" providerId="ADAL" clId="{B25E1E4C-1564-6543-84B1-3AD33ED1D2DA}" dt="2023-04-15T15:45:36.594" v="362" actId="26606"/>
          <ac:spMkLst>
            <pc:docMk/>
            <pc:sldMk cId="2798663597" sldId="291"/>
            <ac:spMk id="65" creationId="{8950AD4C-6AF3-49F8-94E1-DBCAFB39478B}"/>
          </ac:spMkLst>
        </pc:spChg>
        <pc:spChg chg="add del">
          <ac:chgData name="Bargal, Shubham" userId="03cf731b-7adf-45df-a026-b7ababac1ffb" providerId="ADAL" clId="{B25E1E4C-1564-6543-84B1-3AD33ED1D2DA}" dt="2023-04-15T15:45:36.594" v="362" actId="26606"/>
          <ac:spMkLst>
            <pc:docMk/>
            <pc:sldMk cId="2798663597" sldId="291"/>
            <ac:spMk id="66" creationId="{8DBEAE55-3EA1-41D7-A212-5F7D8986C1F2}"/>
          </ac:spMkLst>
        </pc:spChg>
        <pc:spChg chg="add del">
          <ac:chgData name="Bargal, Shubham" userId="03cf731b-7adf-45df-a026-b7ababac1ffb" providerId="ADAL" clId="{B25E1E4C-1564-6543-84B1-3AD33ED1D2DA}" dt="2023-04-15T15:45:36.594" v="362" actId="26606"/>
          <ac:spMkLst>
            <pc:docMk/>
            <pc:sldMk cId="2798663597" sldId="291"/>
            <ac:spMk id="67" creationId="{CFC5F0E7-644F-4101-BE72-12825CF537E7}"/>
          </ac:spMkLst>
        </pc:spChg>
        <pc:spChg chg="add del">
          <ac:chgData name="Bargal, Shubham" userId="03cf731b-7adf-45df-a026-b7ababac1ffb" providerId="ADAL" clId="{B25E1E4C-1564-6543-84B1-3AD33ED1D2DA}" dt="2023-04-15T15:45:36.594" v="362" actId="26606"/>
          <ac:spMkLst>
            <pc:docMk/>
            <pc:sldMk cId="2798663597" sldId="291"/>
            <ac:spMk id="68" creationId="{B1F9B6B4-B0C4-45C6-A086-901C960D03E7}"/>
          </ac:spMkLst>
        </pc:spChg>
        <pc:spChg chg="add del">
          <ac:chgData name="Bargal, Shubham" userId="03cf731b-7adf-45df-a026-b7ababac1ffb" providerId="ADAL" clId="{B25E1E4C-1564-6543-84B1-3AD33ED1D2DA}" dt="2023-04-15T15:45:37.358" v="364" actId="26606"/>
          <ac:spMkLst>
            <pc:docMk/>
            <pc:sldMk cId="2798663597" sldId="291"/>
            <ac:spMk id="70" creationId="{5D9FC6AC-4A12-4825-8ABE-0732B8EF4D16}"/>
          </ac:spMkLst>
        </pc:spChg>
        <pc:spChg chg="add del">
          <ac:chgData name="Bargal, Shubham" userId="03cf731b-7adf-45df-a026-b7ababac1ffb" providerId="ADAL" clId="{B25E1E4C-1564-6543-84B1-3AD33ED1D2DA}" dt="2023-04-15T15:45:38.168" v="366" actId="26606"/>
          <ac:spMkLst>
            <pc:docMk/>
            <pc:sldMk cId="2798663597" sldId="291"/>
            <ac:spMk id="72" creationId="{38CB19FB-7C96-4FEC-9331-E826E4E36CE4}"/>
          </ac:spMkLst>
        </pc:spChg>
        <pc:spChg chg="add del">
          <ac:chgData name="Bargal, Shubham" userId="03cf731b-7adf-45df-a026-b7ababac1ffb" providerId="ADAL" clId="{B25E1E4C-1564-6543-84B1-3AD33ED1D2DA}" dt="2023-04-15T15:45:39.054" v="368" actId="26606"/>
          <ac:spMkLst>
            <pc:docMk/>
            <pc:sldMk cId="2798663597" sldId="291"/>
            <ac:spMk id="77" creationId="{B9FF99BD-075F-4761-A995-6FC574BD25EA}"/>
          </ac:spMkLst>
        </pc:spChg>
        <pc:spChg chg="add del">
          <ac:chgData name="Bargal, Shubham" userId="03cf731b-7adf-45df-a026-b7ababac1ffb" providerId="ADAL" clId="{B25E1E4C-1564-6543-84B1-3AD33ED1D2DA}" dt="2023-04-15T15:45:39.054" v="368" actId="26606"/>
          <ac:spMkLst>
            <pc:docMk/>
            <pc:sldMk cId="2798663597" sldId="291"/>
            <ac:spMk id="78" creationId="{A7B21A54-9BA3-4EA9-B460-5A829ADD9051}"/>
          </ac:spMkLst>
        </pc:spChg>
        <pc:spChg chg="add del">
          <ac:chgData name="Bargal, Shubham" userId="03cf731b-7adf-45df-a026-b7ababac1ffb" providerId="ADAL" clId="{B25E1E4C-1564-6543-84B1-3AD33ED1D2DA}" dt="2023-04-15T15:45:39.054" v="368" actId="26606"/>
          <ac:spMkLst>
            <pc:docMk/>
            <pc:sldMk cId="2798663597" sldId="291"/>
            <ac:spMk id="79" creationId="{6FA8F714-B9D8-488A-8CCA-E9948FF913A9}"/>
          </ac:spMkLst>
        </pc:spChg>
        <pc:spChg chg="add del">
          <ac:chgData name="Bargal, Shubham" userId="03cf731b-7adf-45df-a026-b7ababac1ffb" providerId="ADAL" clId="{B25E1E4C-1564-6543-84B1-3AD33ED1D2DA}" dt="2023-04-15T15:45:45.221" v="370" actId="26606"/>
          <ac:spMkLst>
            <pc:docMk/>
            <pc:sldMk cId="2798663597" sldId="291"/>
            <ac:spMk id="81" creationId="{7742A528-B5BC-48B8-92DE-9C2B44451A96}"/>
          </ac:spMkLst>
        </pc:spChg>
        <pc:spChg chg="add del">
          <ac:chgData name="Bargal, Shubham" userId="03cf731b-7adf-45df-a026-b7ababac1ffb" providerId="ADAL" clId="{B25E1E4C-1564-6543-84B1-3AD33ED1D2DA}" dt="2023-04-15T16:11:44.860" v="449" actId="26606"/>
          <ac:spMkLst>
            <pc:docMk/>
            <pc:sldMk cId="2798663597" sldId="291"/>
            <ac:spMk id="83" creationId="{22F15A2D-2324-487D-A02A-BF46C5C580EB}"/>
          </ac:spMkLst>
        </pc:spChg>
        <pc:spChg chg="add del">
          <ac:chgData name="Bargal, Shubham" userId="03cf731b-7adf-45df-a026-b7ababac1ffb" providerId="ADAL" clId="{B25E1E4C-1564-6543-84B1-3AD33ED1D2DA}" dt="2023-04-15T16:11:44.860" v="449" actId="26606"/>
          <ac:spMkLst>
            <pc:docMk/>
            <pc:sldMk cId="2798663597" sldId="291"/>
            <ac:spMk id="84" creationId="{2AEAFA59-923A-4F54-8B49-44C970BCC323}"/>
          </ac:spMkLst>
        </pc:spChg>
        <pc:spChg chg="add del">
          <ac:chgData name="Bargal, Shubham" userId="03cf731b-7adf-45df-a026-b7ababac1ffb" providerId="ADAL" clId="{B25E1E4C-1564-6543-84B1-3AD33ED1D2DA}" dt="2023-04-15T16:11:44.860" v="449" actId="26606"/>
          <ac:spMkLst>
            <pc:docMk/>
            <pc:sldMk cId="2798663597" sldId="291"/>
            <ac:spMk id="85" creationId="{C37E9D4B-7BFA-4D10-B666-547BAC499469}"/>
          </ac:spMkLst>
        </pc:spChg>
        <pc:spChg chg="add del">
          <ac:chgData name="Bargal, Shubham" userId="03cf731b-7adf-45df-a026-b7ababac1ffb" providerId="ADAL" clId="{B25E1E4C-1564-6543-84B1-3AD33ED1D2DA}" dt="2023-04-15T16:15:25.996" v="487" actId="26606"/>
          <ac:spMkLst>
            <pc:docMk/>
            <pc:sldMk cId="2798663597" sldId="291"/>
            <ac:spMk id="90" creationId="{F3060C83-F051-4F0E-ABAD-AA0DFC48B218}"/>
          </ac:spMkLst>
        </pc:spChg>
        <pc:spChg chg="add del">
          <ac:chgData name="Bargal, Shubham" userId="03cf731b-7adf-45df-a026-b7ababac1ffb" providerId="ADAL" clId="{B25E1E4C-1564-6543-84B1-3AD33ED1D2DA}" dt="2023-04-15T16:15:25.996" v="487" actId="26606"/>
          <ac:spMkLst>
            <pc:docMk/>
            <pc:sldMk cId="2798663597" sldId="291"/>
            <ac:spMk id="92" creationId="{83C98ABE-055B-441F-B07E-44F97F083C39}"/>
          </ac:spMkLst>
        </pc:spChg>
        <pc:spChg chg="add del">
          <ac:chgData name="Bargal, Shubham" userId="03cf731b-7adf-45df-a026-b7ababac1ffb" providerId="ADAL" clId="{B25E1E4C-1564-6543-84B1-3AD33ED1D2DA}" dt="2023-04-15T16:15:25.996" v="487" actId="26606"/>
          <ac:spMkLst>
            <pc:docMk/>
            <pc:sldMk cId="2798663597" sldId="291"/>
            <ac:spMk id="94" creationId="{29FDB030-9B49-4CED-8CCD-4D99382388AC}"/>
          </ac:spMkLst>
        </pc:spChg>
        <pc:spChg chg="add del">
          <ac:chgData name="Bargal, Shubham" userId="03cf731b-7adf-45df-a026-b7ababac1ffb" providerId="ADAL" clId="{B25E1E4C-1564-6543-84B1-3AD33ED1D2DA}" dt="2023-04-15T16:15:25.996" v="487" actId="26606"/>
          <ac:spMkLst>
            <pc:docMk/>
            <pc:sldMk cId="2798663597" sldId="291"/>
            <ac:spMk id="96" creationId="{3783CA14-24A1-485C-8B30-D6A5D87987AD}"/>
          </ac:spMkLst>
        </pc:spChg>
        <pc:spChg chg="add del">
          <ac:chgData name="Bargal, Shubham" userId="03cf731b-7adf-45df-a026-b7ababac1ffb" providerId="ADAL" clId="{B25E1E4C-1564-6543-84B1-3AD33ED1D2DA}" dt="2023-04-15T16:15:25.996" v="487" actId="26606"/>
          <ac:spMkLst>
            <pc:docMk/>
            <pc:sldMk cId="2798663597" sldId="291"/>
            <ac:spMk id="98" creationId="{9A97C86A-04D6-40F7-AE84-31AB43E6A846}"/>
          </ac:spMkLst>
        </pc:spChg>
        <pc:spChg chg="add del">
          <ac:chgData name="Bargal, Shubham" userId="03cf731b-7adf-45df-a026-b7ababac1ffb" providerId="ADAL" clId="{B25E1E4C-1564-6543-84B1-3AD33ED1D2DA}" dt="2023-04-15T16:15:25.996" v="487" actId="26606"/>
          <ac:spMkLst>
            <pc:docMk/>
            <pc:sldMk cId="2798663597" sldId="291"/>
            <ac:spMk id="100" creationId="{FF9F2414-84E8-453E-B1F3-389FDE8192D9}"/>
          </ac:spMkLst>
        </pc:spChg>
        <pc:spChg chg="add del">
          <ac:chgData name="Bargal, Shubham" userId="03cf731b-7adf-45df-a026-b7ababac1ffb" providerId="ADAL" clId="{B25E1E4C-1564-6543-84B1-3AD33ED1D2DA}" dt="2023-04-15T16:15:25.996" v="487" actId="26606"/>
          <ac:spMkLst>
            <pc:docMk/>
            <pc:sldMk cId="2798663597" sldId="291"/>
            <ac:spMk id="102" creationId="{3ECA69A1-7536-43AC-85EF-C7106179F5ED}"/>
          </ac:spMkLst>
        </pc:spChg>
        <pc:spChg chg="add del">
          <ac:chgData name="Bargal, Shubham" userId="03cf731b-7adf-45df-a026-b7ababac1ffb" providerId="ADAL" clId="{B25E1E4C-1564-6543-84B1-3AD33ED1D2DA}" dt="2023-04-15T16:15:25.996" v="487" actId="26606"/>
          <ac:spMkLst>
            <pc:docMk/>
            <pc:sldMk cId="2798663597" sldId="291"/>
            <ac:spMk id="107" creationId="{A169D286-F4D7-4C8B-A6BD-D05384C7F1D8}"/>
          </ac:spMkLst>
        </pc:spChg>
        <pc:spChg chg="add del">
          <ac:chgData name="Bargal, Shubham" userId="03cf731b-7adf-45df-a026-b7ababac1ffb" providerId="ADAL" clId="{B25E1E4C-1564-6543-84B1-3AD33ED1D2DA}" dt="2023-04-15T16:15:25.996" v="487" actId="26606"/>
          <ac:spMkLst>
            <pc:docMk/>
            <pc:sldMk cId="2798663597" sldId="291"/>
            <ac:spMk id="109" creationId="{39E8235E-135E-4261-8F54-2B316E493C42}"/>
          </ac:spMkLst>
        </pc:spChg>
        <pc:spChg chg="add del">
          <ac:chgData name="Bargal, Shubham" userId="03cf731b-7adf-45df-a026-b7ababac1ffb" providerId="ADAL" clId="{B25E1E4C-1564-6543-84B1-3AD33ED1D2DA}" dt="2023-04-15T16:15:25.996" v="487" actId="26606"/>
          <ac:spMkLst>
            <pc:docMk/>
            <pc:sldMk cId="2798663597" sldId="291"/>
            <ac:spMk id="111" creationId="{D4ED8EC3-4D57-4620-93CE-4E6661F09A3E}"/>
          </ac:spMkLst>
        </pc:spChg>
        <pc:spChg chg="add del">
          <ac:chgData name="Bargal, Shubham" userId="03cf731b-7adf-45df-a026-b7ababac1ffb" providerId="ADAL" clId="{B25E1E4C-1564-6543-84B1-3AD33ED1D2DA}" dt="2023-04-15T16:15:25.996" v="487" actId="26606"/>
          <ac:spMkLst>
            <pc:docMk/>
            <pc:sldMk cId="2798663597" sldId="291"/>
            <ac:spMk id="113" creationId="{83BCB34A-2F40-4F41-8488-A134C1C155B7}"/>
          </ac:spMkLst>
        </pc:spChg>
        <pc:spChg chg="add del">
          <ac:chgData name="Bargal, Shubham" userId="03cf731b-7adf-45df-a026-b7ababac1ffb" providerId="ADAL" clId="{B25E1E4C-1564-6543-84B1-3AD33ED1D2DA}" dt="2023-04-15T16:15:25.996" v="487" actId="26606"/>
          <ac:spMkLst>
            <pc:docMk/>
            <pc:sldMk cId="2798663597" sldId="291"/>
            <ac:spMk id="115" creationId="{F78382DC-4207-465E-B379-1E16448AA222}"/>
          </ac:spMkLst>
        </pc:spChg>
        <pc:grpChg chg="del">
          <ac:chgData name="Bargal, Shubham" userId="03cf731b-7adf-45df-a026-b7ababac1ffb" providerId="ADAL" clId="{B25E1E4C-1564-6543-84B1-3AD33ED1D2DA}" dt="2023-04-15T15:44:15.093" v="328" actId="478"/>
          <ac:grpSpMkLst>
            <pc:docMk/>
            <pc:sldMk cId="2798663597" sldId="291"/>
            <ac:grpSpMk id="5" creationId="{DE1ADCE6-0B72-7433-5235-A8C3392401D9}"/>
          </ac:grpSpMkLst>
        </pc:grpChg>
        <pc:grpChg chg="add del">
          <ac:chgData name="Bargal, Shubham" userId="03cf731b-7adf-45df-a026-b7ababac1ffb" providerId="ADAL" clId="{B25E1E4C-1564-6543-84B1-3AD33ED1D2DA}" dt="2023-04-15T15:45:20.737" v="340" actId="26606"/>
          <ac:grpSpMkLst>
            <pc:docMk/>
            <pc:sldMk cId="2798663597" sldId="291"/>
            <ac:grpSpMk id="17" creationId="{DB88BD78-87E1-424D-B479-C37D8E41B12E}"/>
          </ac:grpSpMkLst>
        </pc:grpChg>
        <pc:grpChg chg="add del">
          <ac:chgData name="Bargal, Shubham" userId="03cf731b-7adf-45df-a026-b7ababac1ffb" providerId="ADAL" clId="{B25E1E4C-1564-6543-84B1-3AD33ED1D2DA}" dt="2023-04-15T15:45:38.168" v="366" actId="26606"/>
          <ac:grpSpMkLst>
            <pc:docMk/>
            <pc:sldMk cId="2798663597" sldId="291"/>
            <ac:grpSpMk id="73" creationId="{DF071BB7-867E-46A9-A7C2-3FCB28CB8FBD}"/>
          </ac:grpSpMkLst>
        </pc:grpChg>
        <pc:picChg chg="del">
          <ac:chgData name="Bargal, Shubham" userId="03cf731b-7adf-45df-a026-b7ababac1ffb" providerId="ADAL" clId="{B25E1E4C-1564-6543-84B1-3AD33ED1D2DA}" dt="2023-04-15T15:44:14.382" v="327" actId="478"/>
          <ac:picMkLst>
            <pc:docMk/>
            <pc:sldMk cId="2798663597" sldId="291"/>
            <ac:picMk id="2" creationId="{6F0ADD83-421D-C112-2BA3-743486F11F99}"/>
          </ac:picMkLst>
        </pc:picChg>
        <pc:picChg chg="del">
          <ac:chgData name="Bargal, Shubham" userId="03cf731b-7adf-45df-a026-b7ababac1ffb" providerId="ADAL" clId="{B25E1E4C-1564-6543-84B1-3AD33ED1D2DA}" dt="2023-04-15T15:44:15.093" v="328" actId="478"/>
          <ac:picMkLst>
            <pc:docMk/>
            <pc:sldMk cId="2798663597" sldId="291"/>
            <ac:picMk id="6" creationId="{7851A443-ACC4-6ACC-67AF-6B97EDCF917D}"/>
          </ac:picMkLst>
        </pc:picChg>
        <pc:picChg chg="del">
          <ac:chgData name="Bargal, Shubham" userId="03cf731b-7adf-45df-a026-b7ababac1ffb" providerId="ADAL" clId="{B25E1E4C-1564-6543-84B1-3AD33ED1D2DA}" dt="2023-04-15T15:44:15.093" v="328" actId="478"/>
          <ac:picMkLst>
            <pc:docMk/>
            <pc:sldMk cId="2798663597" sldId="291"/>
            <ac:picMk id="7" creationId="{C7A98C8E-46A1-A4B1-DF7D-80BFF82A3161}"/>
          </ac:picMkLst>
        </pc:picChg>
        <pc:picChg chg="add mod">
          <ac:chgData name="Bargal, Shubham" userId="03cf731b-7adf-45df-a026-b7ababac1ffb" providerId="ADAL" clId="{B25E1E4C-1564-6543-84B1-3AD33ED1D2DA}" dt="2023-04-15T16:15:44.411" v="491" actId="14100"/>
          <ac:picMkLst>
            <pc:docMk/>
            <pc:sldMk cId="2798663597" sldId="291"/>
            <ac:picMk id="10" creationId="{A970F742-5B2F-4D8D-B174-AAB009000239}"/>
          </ac:picMkLst>
        </pc:picChg>
        <pc:picChg chg="add del mod">
          <ac:chgData name="Bargal, Shubham" userId="03cf731b-7adf-45df-a026-b7ababac1ffb" providerId="ADAL" clId="{B25E1E4C-1564-6543-84B1-3AD33ED1D2DA}" dt="2023-04-16T01:21:54.035" v="828" actId="478"/>
          <ac:picMkLst>
            <pc:docMk/>
            <pc:sldMk cId="2798663597" sldId="291"/>
            <ac:picMk id="12" creationId="{5D2A71E9-A055-01E7-129E-467D17D3CAA5}"/>
          </ac:picMkLst>
        </pc:picChg>
        <pc:picChg chg="del">
          <ac:chgData name="Bargal, Shubham" userId="03cf731b-7adf-45df-a026-b7ababac1ffb" providerId="ADAL" clId="{B25E1E4C-1564-6543-84B1-3AD33ED1D2DA}" dt="2023-04-15T15:44:15.093" v="328" actId="478"/>
          <ac:picMkLst>
            <pc:docMk/>
            <pc:sldMk cId="2798663597" sldId="291"/>
            <ac:picMk id="42" creationId="{C6084CCC-A1C0-F1D2-0922-A30126964D0A}"/>
          </ac:picMkLst>
        </pc:picChg>
        <pc:cxnChg chg="add del">
          <ac:chgData name="Bargal, Shubham" userId="03cf731b-7adf-45df-a026-b7ababac1ffb" providerId="ADAL" clId="{B25E1E4C-1564-6543-84B1-3AD33ED1D2DA}" dt="2023-04-15T15:45:24.744" v="346" actId="26606"/>
          <ac:cxnSpMkLst>
            <pc:docMk/>
            <pc:sldMk cId="2798663597" sldId="291"/>
            <ac:cxnSpMk id="32" creationId="{22F6364A-B358-4BEE-B158-0734D2C938D4}"/>
          </ac:cxnSpMkLst>
        </pc:cxnChg>
      </pc:sldChg>
      <pc:sldChg chg="addSp delSp modSp add mod setBg">
        <pc:chgData name="Bargal, Shubham" userId="03cf731b-7adf-45df-a026-b7ababac1ffb" providerId="ADAL" clId="{B25E1E4C-1564-6543-84B1-3AD33ED1D2DA}" dt="2023-04-16T00:16:20.857" v="814" actId="14826"/>
        <pc:sldMkLst>
          <pc:docMk/>
          <pc:sldMk cId="2406221160" sldId="292"/>
        </pc:sldMkLst>
        <pc:spChg chg="add del">
          <ac:chgData name="Bargal, Shubham" userId="03cf731b-7adf-45df-a026-b7ababac1ffb" providerId="ADAL" clId="{B25E1E4C-1564-6543-84B1-3AD33ED1D2DA}" dt="2023-04-15T16:02:56.009" v="433" actId="26606"/>
          <ac:spMkLst>
            <pc:docMk/>
            <pc:sldMk cId="2406221160" sldId="292"/>
            <ac:spMk id="8" creationId="{3DAD86CA-8235-409B-982B-5E7A033E2392}"/>
          </ac:spMkLst>
        </pc:spChg>
        <pc:spChg chg="add del">
          <ac:chgData name="Bargal, Shubham" userId="03cf731b-7adf-45df-a026-b7ababac1ffb" providerId="ADAL" clId="{B25E1E4C-1564-6543-84B1-3AD33ED1D2DA}" dt="2023-04-15T16:02:56.009" v="433" actId="26606"/>
          <ac:spMkLst>
            <pc:docMk/>
            <pc:sldMk cId="2406221160" sldId="292"/>
            <ac:spMk id="10" creationId="{9F234FBA-3501-47B4-AE0C-AA4AFBC8F603}"/>
          </ac:spMkLst>
        </pc:spChg>
        <pc:spChg chg="add del">
          <ac:chgData name="Bargal, Shubham" userId="03cf731b-7adf-45df-a026-b7ababac1ffb" providerId="ADAL" clId="{B25E1E4C-1564-6543-84B1-3AD33ED1D2DA}" dt="2023-04-15T16:02:56.009" v="433" actId="26606"/>
          <ac:spMkLst>
            <pc:docMk/>
            <pc:sldMk cId="2406221160" sldId="292"/>
            <ac:spMk id="12" creationId="{B5EF893B-0491-416E-9D33-BADE9600792A}"/>
          </ac:spMkLst>
        </pc:spChg>
        <pc:spChg chg="add del">
          <ac:chgData name="Bargal, Shubham" userId="03cf731b-7adf-45df-a026-b7ababac1ffb" providerId="ADAL" clId="{B25E1E4C-1564-6543-84B1-3AD33ED1D2DA}" dt="2023-04-15T16:02:59.042" v="435" actId="26606"/>
          <ac:spMkLst>
            <pc:docMk/>
            <pc:sldMk cId="2406221160" sldId="292"/>
            <ac:spMk id="16" creationId="{32BC26D8-82FB-445E-AA49-62A77D7C1EE0}"/>
          </ac:spMkLst>
        </pc:spChg>
        <pc:spChg chg="add del">
          <ac:chgData name="Bargal, Shubham" userId="03cf731b-7adf-45df-a026-b7ababac1ffb" providerId="ADAL" clId="{B25E1E4C-1564-6543-84B1-3AD33ED1D2DA}" dt="2023-04-15T16:02:59.042" v="435" actId="26606"/>
          <ac:spMkLst>
            <pc:docMk/>
            <pc:sldMk cId="2406221160" sldId="292"/>
            <ac:spMk id="17" creationId="{CB44330D-EA18-4254-AA95-EB49948539B8}"/>
          </ac:spMkLst>
        </pc:spChg>
        <pc:spChg chg="add del">
          <ac:chgData name="Bargal, Shubham" userId="03cf731b-7adf-45df-a026-b7ababac1ffb" providerId="ADAL" clId="{B25E1E4C-1564-6543-84B1-3AD33ED1D2DA}" dt="2023-04-15T16:03:00.411" v="437" actId="26606"/>
          <ac:spMkLst>
            <pc:docMk/>
            <pc:sldMk cId="2406221160" sldId="292"/>
            <ac:spMk id="19" creationId="{5F879AC3-D4CE-493C-ADC7-06205677F4F8}"/>
          </ac:spMkLst>
        </pc:spChg>
        <pc:spChg chg="add del">
          <ac:chgData name="Bargal, Shubham" userId="03cf731b-7adf-45df-a026-b7ababac1ffb" providerId="ADAL" clId="{B25E1E4C-1564-6543-84B1-3AD33ED1D2DA}" dt="2023-04-15T16:03:00.411" v="437" actId="26606"/>
          <ac:spMkLst>
            <pc:docMk/>
            <pc:sldMk cId="2406221160" sldId="292"/>
            <ac:spMk id="20" creationId="{736F0DFD-0954-464F-BF12-DD2E6F6E0380}"/>
          </ac:spMkLst>
        </pc:spChg>
        <pc:spChg chg="add del">
          <ac:chgData name="Bargal, Shubham" userId="03cf731b-7adf-45df-a026-b7ababac1ffb" providerId="ADAL" clId="{B25E1E4C-1564-6543-84B1-3AD33ED1D2DA}" dt="2023-04-15T16:03:01.181" v="439" actId="26606"/>
          <ac:spMkLst>
            <pc:docMk/>
            <pc:sldMk cId="2406221160" sldId="292"/>
            <ac:spMk id="22" creationId="{22F15A2D-2324-487D-A02A-BF46C5C580EB}"/>
          </ac:spMkLst>
        </pc:spChg>
        <pc:spChg chg="add del">
          <ac:chgData name="Bargal, Shubham" userId="03cf731b-7adf-45df-a026-b7ababac1ffb" providerId="ADAL" clId="{B25E1E4C-1564-6543-84B1-3AD33ED1D2DA}" dt="2023-04-15T16:03:01.181" v="439" actId="26606"/>
          <ac:spMkLst>
            <pc:docMk/>
            <pc:sldMk cId="2406221160" sldId="292"/>
            <ac:spMk id="23" creationId="{17A7F34E-D418-47E2-9F86-2C45BBC31210}"/>
          </ac:spMkLst>
        </pc:spChg>
        <pc:spChg chg="add del">
          <ac:chgData name="Bargal, Shubham" userId="03cf731b-7adf-45df-a026-b7ababac1ffb" providerId="ADAL" clId="{B25E1E4C-1564-6543-84B1-3AD33ED1D2DA}" dt="2023-04-15T16:03:01.181" v="439" actId="26606"/>
          <ac:spMkLst>
            <pc:docMk/>
            <pc:sldMk cId="2406221160" sldId="292"/>
            <ac:spMk id="24" creationId="{2AEAFA59-923A-4F54-8B49-44C970BCC323}"/>
          </ac:spMkLst>
        </pc:spChg>
        <pc:spChg chg="add del">
          <ac:chgData name="Bargal, Shubham" userId="03cf731b-7adf-45df-a026-b7ababac1ffb" providerId="ADAL" clId="{B25E1E4C-1564-6543-84B1-3AD33ED1D2DA}" dt="2023-04-15T16:03:02.338" v="441" actId="26606"/>
          <ac:spMkLst>
            <pc:docMk/>
            <pc:sldMk cId="2406221160" sldId="292"/>
            <ac:spMk id="26" creationId="{ED55A19D-297C-4231-AD1F-08EF9B4AA8F4}"/>
          </ac:spMkLst>
        </pc:spChg>
        <pc:spChg chg="add del">
          <ac:chgData name="Bargal, Shubham" userId="03cf731b-7adf-45df-a026-b7ababac1ffb" providerId="ADAL" clId="{B25E1E4C-1564-6543-84B1-3AD33ED1D2DA}" dt="2023-04-15T16:03:02.338" v="441" actId="26606"/>
          <ac:spMkLst>
            <pc:docMk/>
            <pc:sldMk cId="2406221160" sldId="292"/>
            <ac:spMk id="27" creationId="{EBAB6C56-3D38-4923-996E-BD474BBB91E9}"/>
          </ac:spMkLst>
        </pc:spChg>
        <pc:spChg chg="add del">
          <ac:chgData name="Bargal, Shubham" userId="03cf731b-7adf-45df-a026-b7ababac1ffb" providerId="ADAL" clId="{B25E1E4C-1564-6543-84B1-3AD33ED1D2DA}" dt="2023-04-15T16:03:02.338" v="441" actId="26606"/>
          <ac:spMkLst>
            <pc:docMk/>
            <pc:sldMk cId="2406221160" sldId="292"/>
            <ac:spMk id="28" creationId="{20CD21DB-082D-417D-A5AB-FC838AF9D944}"/>
          </ac:spMkLst>
        </pc:spChg>
        <pc:spChg chg="del mod">
          <ac:chgData name="Bargal, Shubham" userId="03cf731b-7adf-45df-a026-b7ababac1ffb" providerId="ADAL" clId="{B25E1E4C-1564-6543-84B1-3AD33ED1D2DA}" dt="2023-04-15T15:54:55.895" v="389"/>
          <ac:spMkLst>
            <pc:docMk/>
            <pc:sldMk cId="2406221160" sldId="292"/>
            <ac:spMk id="29" creationId="{FC8B2BDF-3E43-4532-C098-19E327E989F7}"/>
          </ac:spMkLst>
        </pc:spChg>
        <pc:spChg chg="add del">
          <ac:chgData name="Bargal, Shubham" userId="03cf731b-7adf-45df-a026-b7ababac1ffb" providerId="ADAL" clId="{B25E1E4C-1564-6543-84B1-3AD33ED1D2DA}" dt="2023-04-15T16:03:03.904" v="443" actId="26606"/>
          <ac:spMkLst>
            <pc:docMk/>
            <pc:sldMk cId="2406221160" sldId="292"/>
            <ac:spMk id="30" creationId="{4613B4A9-1C7C-4729-A016-AB42D3979460}"/>
          </ac:spMkLst>
        </pc:spChg>
        <pc:spChg chg="add del">
          <ac:chgData name="Bargal, Shubham" userId="03cf731b-7adf-45df-a026-b7ababac1ffb" providerId="ADAL" clId="{B25E1E4C-1564-6543-84B1-3AD33ED1D2DA}" dt="2023-04-15T16:03:07.599" v="445" actId="26606"/>
          <ac:spMkLst>
            <pc:docMk/>
            <pc:sldMk cId="2406221160" sldId="292"/>
            <ac:spMk id="32" creationId="{D153EDB2-4AAD-43F4-AE78-4D326C813369}"/>
          </ac:spMkLst>
        </pc:spChg>
        <pc:spChg chg="add">
          <ac:chgData name="Bargal, Shubham" userId="03cf731b-7adf-45df-a026-b7ababac1ffb" providerId="ADAL" clId="{B25E1E4C-1564-6543-84B1-3AD33ED1D2DA}" dt="2023-04-15T16:03:07.613" v="446" actId="26606"/>
          <ac:spMkLst>
            <pc:docMk/>
            <pc:sldMk cId="2406221160" sldId="292"/>
            <ac:spMk id="38" creationId="{8B089790-F4B6-46A7-BB28-7B74A9A9EFDC}"/>
          </ac:spMkLst>
        </pc:spChg>
        <pc:spChg chg="add">
          <ac:chgData name="Bargal, Shubham" userId="03cf731b-7adf-45df-a026-b7ababac1ffb" providerId="ADAL" clId="{B25E1E4C-1564-6543-84B1-3AD33ED1D2DA}" dt="2023-04-15T16:03:07.613" v="446" actId="26606"/>
          <ac:spMkLst>
            <pc:docMk/>
            <pc:sldMk cId="2406221160" sldId="292"/>
            <ac:spMk id="39" creationId="{9A191B90-62D1-4718-B891-6A3FC82DD6A2}"/>
          </ac:spMkLst>
        </pc:spChg>
        <pc:grpChg chg="add">
          <ac:chgData name="Bargal, Shubham" userId="03cf731b-7adf-45df-a026-b7ababac1ffb" providerId="ADAL" clId="{B25E1E4C-1564-6543-84B1-3AD33ED1D2DA}" dt="2023-04-15T16:03:07.613" v="446" actId="26606"/>
          <ac:grpSpMkLst>
            <pc:docMk/>
            <pc:sldMk cId="2406221160" sldId="292"/>
            <ac:grpSpMk id="18" creationId="{CB04806E-DE07-4370-8B2D-439E32B3A25B}"/>
          </ac:grpSpMkLst>
        </pc:grpChg>
        <pc:grpChg chg="add del">
          <ac:chgData name="Bargal, Shubham" userId="03cf731b-7adf-45df-a026-b7ababac1ffb" providerId="ADAL" clId="{B25E1E4C-1564-6543-84B1-3AD33ED1D2DA}" dt="2023-04-15T16:03:07.599" v="445" actId="26606"/>
          <ac:grpSpMkLst>
            <pc:docMk/>
            <pc:sldMk cId="2406221160" sldId="292"/>
            <ac:grpSpMk id="33" creationId="{A3CB7779-72E2-4E92-AE18-6BBC335DD881}"/>
          </ac:grpSpMkLst>
        </pc:grpChg>
        <pc:grpChg chg="add">
          <ac:chgData name="Bargal, Shubham" userId="03cf731b-7adf-45df-a026-b7ababac1ffb" providerId="ADAL" clId="{B25E1E4C-1564-6543-84B1-3AD33ED1D2DA}" dt="2023-04-15T16:03:07.613" v="446" actId="26606"/>
          <ac:grpSpMkLst>
            <pc:docMk/>
            <pc:sldMk cId="2406221160" sldId="292"/>
            <ac:grpSpMk id="40" creationId="{63A1050F-42B7-42F4-9436-314DB03DE463}"/>
          </ac:grpSpMkLst>
        </pc:grpChg>
        <pc:picChg chg="add mod">
          <ac:chgData name="Bargal, Shubham" userId="03cf731b-7adf-45df-a026-b7ababac1ffb" providerId="ADAL" clId="{B25E1E4C-1564-6543-84B1-3AD33ED1D2DA}" dt="2023-04-16T00:16:20.857" v="814" actId="14826"/>
          <ac:picMkLst>
            <pc:docMk/>
            <pc:sldMk cId="2406221160" sldId="292"/>
            <ac:picMk id="3" creationId="{EFBA87EB-3E56-C6A9-2EAE-4E38701A4733}"/>
          </ac:picMkLst>
        </pc:picChg>
        <pc:picChg chg="del">
          <ac:chgData name="Bargal, Shubham" userId="03cf731b-7adf-45df-a026-b7ababac1ffb" providerId="ADAL" clId="{B25E1E4C-1564-6543-84B1-3AD33ED1D2DA}" dt="2023-04-15T15:54:47.615" v="384" actId="478"/>
          <ac:picMkLst>
            <pc:docMk/>
            <pc:sldMk cId="2406221160" sldId="292"/>
            <ac:picMk id="13" creationId="{78DDA1AC-1536-D369-079B-F5F823AE1EFD}"/>
          </ac:picMkLst>
        </pc:picChg>
        <pc:cxnChg chg="add del">
          <ac:chgData name="Bargal, Shubham" userId="03cf731b-7adf-45df-a026-b7ababac1ffb" providerId="ADAL" clId="{B25E1E4C-1564-6543-84B1-3AD33ED1D2DA}" dt="2023-04-15T16:02:56.009" v="433" actId="26606"/>
          <ac:cxnSpMkLst>
            <pc:docMk/>
            <pc:sldMk cId="2406221160" sldId="292"/>
            <ac:cxnSpMk id="14" creationId="{469F4FF8-F8B0-4630-BA1B-0D8B324CD5FF}"/>
          </ac:cxnSpMkLst>
        </pc:cxnChg>
      </pc:sldChg>
      <pc:sldChg chg="addSp delSp modSp add mod ord modShow">
        <pc:chgData name="Bargal, Shubham" userId="03cf731b-7adf-45df-a026-b7ababac1ffb" providerId="ADAL" clId="{B25E1E4C-1564-6543-84B1-3AD33ED1D2DA}" dt="2023-04-16T01:19:39.262" v="827" actId="20578"/>
        <pc:sldMkLst>
          <pc:docMk/>
          <pc:sldMk cId="1310135098" sldId="294"/>
        </pc:sldMkLst>
        <pc:spChg chg="mod">
          <ac:chgData name="Bargal, Shubham" userId="03cf731b-7adf-45df-a026-b7ababac1ffb" providerId="ADAL" clId="{B25E1E4C-1564-6543-84B1-3AD33ED1D2DA}" dt="2023-04-15T22:52:22.306" v="555" actId="20577"/>
          <ac:spMkLst>
            <pc:docMk/>
            <pc:sldMk cId="1310135098" sldId="294"/>
            <ac:spMk id="2" creationId="{D50F27C2-B8B6-E649-90ED-FE13C360ECD8}"/>
          </ac:spMkLst>
        </pc:spChg>
        <pc:spChg chg="mod">
          <ac:chgData name="Bargal, Shubham" userId="03cf731b-7adf-45df-a026-b7ababac1ffb" providerId="ADAL" clId="{B25E1E4C-1564-6543-84B1-3AD33ED1D2DA}" dt="2023-04-15T22:52:28.094" v="565" actId="20577"/>
          <ac:spMkLst>
            <pc:docMk/>
            <pc:sldMk cId="1310135098" sldId="294"/>
            <ac:spMk id="3" creationId="{087FB29E-CCFC-2351-D42E-E799D82A4D45}"/>
          </ac:spMkLst>
        </pc:spChg>
        <pc:spChg chg="del">
          <ac:chgData name="Bargal, Shubham" userId="03cf731b-7adf-45df-a026-b7ababac1ffb" providerId="ADAL" clId="{B25E1E4C-1564-6543-84B1-3AD33ED1D2DA}" dt="2023-04-15T22:52:32.553" v="567" actId="478"/>
          <ac:spMkLst>
            <pc:docMk/>
            <pc:sldMk cId="1310135098" sldId="294"/>
            <ac:spMk id="4" creationId="{72CD6D21-570F-5D1B-8040-D5EE1FAFE210}"/>
          </ac:spMkLst>
        </pc:spChg>
        <pc:spChg chg="mod">
          <ac:chgData name="Bargal, Shubham" userId="03cf731b-7adf-45df-a026-b7ababac1ffb" providerId="ADAL" clId="{B25E1E4C-1564-6543-84B1-3AD33ED1D2DA}" dt="2023-04-15T22:55:59.027" v="582" actId="1076"/>
          <ac:spMkLst>
            <pc:docMk/>
            <pc:sldMk cId="1310135098" sldId="294"/>
            <ac:spMk id="8" creationId="{E370E8A3-F234-0DDA-5E33-C159068B4600}"/>
          </ac:spMkLst>
        </pc:spChg>
        <pc:spChg chg="add mod">
          <ac:chgData name="Bargal, Shubham" userId="03cf731b-7adf-45df-a026-b7ababac1ffb" providerId="ADAL" clId="{B25E1E4C-1564-6543-84B1-3AD33ED1D2DA}" dt="2023-04-15T22:55:39.698" v="579" actId="1076"/>
          <ac:spMkLst>
            <pc:docMk/>
            <pc:sldMk cId="1310135098" sldId="294"/>
            <ac:spMk id="10" creationId="{DB295AB6-9F7F-689E-2202-B9EA873AD08B}"/>
          </ac:spMkLst>
        </pc:spChg>
        <pc:spChg chg="mod">
          <ac:chgData name="Bargal, Shubham" userId="03cf731b-7adf-45df-a026-b7ababac1ffb" providerId="ADAL" clId="{B25E1E4C-1564-6543-84B1-3AD33ED1D2DA}" dt="2023-04-15T22:52:48.285" v="571" actId="1076"/>
          <ac:spMkLst>
            <pc:docMk/>
            <pc:sldMk cId="1310135098" sldId="294"/>
            <ac:spMk id="22" creationId="{0EB416EE-70AE-061F-DA28-55A856F7A210}"/>
          </ac:spMkLst>
        </pc:spChg>
        <pc:spChg chg="add del mod">
          <ac:chgData name="Bargal, Shubham" userId="03cf731b-7adf-45df-a026-b7ababac1ffb" providerId="ADAL" clId="{B25E1E4C-1564-6543-84B1-3AD33ED1D2DA}" dt="2023-04-16T00:06:14.203" v="696" actId="478"/>
          <ac:spMkLst>
            <pc:docMk/>
            <pc:sldMk cId="1310135098" sldId="294"/>
            <ac:spMk id="23" creationId="{83C08E6E-BD72-BFCD-C0AF-38FEB42871F4}"/>
          </ac:spMkLst>
        </pc:spChg>
        <pc:grpChg chg="del">
          <ac:chgData name="Bargal, Shubham" userId="03cf731b-7adf-45df-a026-b7ababac1ffb" providerId="ADAL" clId="{B25E1E4C-1564-6543-84B1-3AD33ED1D2DA}" dt="2023-04-15T22:52:30.517" v="566" actId="478"/>
          <ac:grpSpMkLst>
            <pc:docMk/>
            <pc:sldMk cId="1310135098" sldId="294"/>
            <ac:grpSpMk id="11" creationId="{A50F9082-236B-C15A-CFFC-40298BB08231}"/>
          </ac:grpSpMkLst>
        </pc:grpChg>
        <pc:grpChg chg="mod">
          <ac:chgData name="Bargal, Shubham" userId="03cf731b-7adf-45df-a026-b7ababac1ffb" providerId="ADAL" clId="{B25E1E4C-1564-6543-84B1-3AD33ED1D2DA}" dt="2023-04-15T22:55:49.372" v="580" actId="1076"/>
          <ac:grpSpMkLst>
            <pc:docMk/>
            <pc:sldMk cId="1310135098" sldId="294"/>
            <ac:grpSpMk id="12" creationId="{82CFF4E3-0AAD-C385-F0B9-7860A64E5F05}"/>
          </ac:grpSpMkLst>
        </pc:grpChg>
        <pc:grpChg chg="mod">
          <ac:chgData name="Bargal, Shubham" userId="03cf731b-7adf-45df-a026-b7ababac1ffb" providerId="ADAL" clId="{B25E1E4C-1564-6543-84B1-3AD33ED1D2DA}" dt="2023-04-15T22:55:53.525" v="581" actId="1076"/>
          <ac:grpSpMkLst>
            <pc:docMk/>
            <pc:sldMk cId="1310135098" sldId="294"/>
            <ac:grpSpMk id="18" creationId="{1F9FC914-9888-3B18-B562-D95D27B955EA}"/>
          </ac:grpSpMkLst>
        </pc:grpChg>
        <pc:picChg chg="del">
          <ac:chgData name="Bargal, Shubham" userId="03cf731b-7adf-45df-a026-b7ababac1ffb" providerId="ADAL" clId="{B25E1E4C-1564-6543-84B1-3AD33ED1D2DA}" dt="2023-04-15T22:51:17.406" v="537" actId="478"/>
          <ac:picMkLst>
            <pc:docMk/>
            <pc:sldMk cId="1310135098" sldId="294"/>
            <ac:picMk id="9" creationId="{7104FB4D-CFC8-3853-2ACA-20BC594EACC2}"/>
          </ac:picMkLst>
        </pc:picChg>
        <pc:picChg chg="del mod">
          <ac:chgData name="Bargal, Shubham" userId="03cf731b-7adf-45df-a026-b7ababac1ffb" providerId="ADAL" clId="{B25E1E4C-1564-6543-84B1-3AD33ED1D2DA}" dt="2023-04-15T22:58:40.599" v="618" actId="478"/>
          <ac:picMkLst>
            <pc:docMk/>
            <pc:sldMk cId="1310135098" sldId="294"/>
            <ac:picMk id="25" creationId="{93298AFF-7C63-9631-1D7C-7CC21BA0A424}"/>
          </ac:picMkLst>
        </pc:picChg>
        <pc:picChg chg="del">
          <ac:chgData name="Bargal, Shubham" userId="03cf731b-7adf-45df-a026-b7ababac1ffb" providerId="ADAL" clId="{B25E1E4C-1564-6543-84B1-3AD33ED1D2DA}" dt="2023-04-15T22:51:12.903" v="535" actId="478"/>
          <ac:picMkLst>
            <pc:docMk/>
            <pc:sldMk cId="1310135098" sldId="294"/>
            <ac:picMk id="26" creationId="{203CC712-5CE6-3B40-B2F7-EBC26843CC85}"/>
          </ac:picMkLst>
        </pc:picChg>
        <pc:picChg chg="add mod">
          <ac:chgData name="Bargal, Shubham" userId="03cf731b-7adf-45df-a026-b7ababac1ffb" providerId="ADAL" clId="{B25E1E4C-1564-6543-84B1-3AD33ED1D2DA}" dt="2023-04-16T00:06:35.372" v="702" actId="1076"/>
          <ac:picMkLst>
            <pc:docMk/>
            <pc:sldMk cId="1310135098" sldId="294"/>
            <ac:picMk id="27" creationId="{04016A0A-330C-28F8-50DB-430822D3012F}"/>
          </ac:picMkLst>
        </pc:picChg>
        <pc:picChg chg="del">
          <ac:chgData name="Bargal, Shubham" userId="03cf731b-7adf-45df-a026-b7ababac1ffb" providerId="ADAL" clId="{B25E1E4C-1564-6543-84B1-3AD33ED1D2DA}" dt="2023-04-15T22:51:14.258" v="536" actId="478"/>
          <ac:picMkLst>
            <pc:docMk/>
            <pc:sldMk cId="1310135098" sldId="294"/>
            <ac:picMk id="31" creationId="{E8C496DF-6630-2FA9-7564-6F155167E982}"/>
          </ac:picMkLst>
        </pc:picChg>
        <pc:cxnChg chg="del mod">
          <ac:chgData name="Bargal, Shubham" userId="03cf731b-7adf-45df-a026-b7ababac1ffb" providerId="ADAL" clId="{B25E1E4C-1564-6543-84B1-3AD33ED1D2DA}" dt="2023-04-15T22:51:25.764" v="540" actId="478"/>
          <ac:cxnSpMkLst>
            <pc:docMk/>
            <pc:sldMk cId="1310135098" sldId="294"/>
            <ac:cxnSpMk id="17" creationId="{6F0040D3-FE3E-0415-C921-EB118F5C4246}"/>
          </ac:cxnSpMkLst>
        </pc:cxnChg>
        <pc:cxnChg chg="del">
          <ac:chgData name="Bargal, Shubham" userId="03cf731b-7adf-45df-a026-b7ababac1ffb" providerId="ADAL" clId="{B25E1E4C-1564-6543-84B1-3AD33ED1D2DA}" dt="2023-04-15T22:51:31.973" v="541" actId="478"/>
          <ac:cxnSpMkLst>
            <pc:docMk/>
            <pc:sldMk cId="1310135098" sldId="294"/>
            <ac:cxnSpMk id="28" creationId="{282C3400-70B4-F7C4-A291-E03494D7AF34}"/>
          </ac:cxnSpMkLst>
        </pc:cxnChg>
      </pc:sldChg>
      <pc:sldChg chg="addSp delSp modSp new del mod setBg">
        <pc:chgData name="Bargal, Shubham" userId="03cf731b-7adf-45df-a026-b7ababac1ffb" providerId="ADAL" clId="{B25E1E4C-1564-6543-84B1-3AD33ED1D2DA}" dt="2023-04-16T00:06:17.721" v="697" actId="2696"/>
        <pc:sldMkLst>
          <pc:docMk/>
          <pc:sldMk cId="969456133" sldId="295"/>
        </pc:sldMkLst>
        <pc:spChg chg="del">
          <ac:chgData name="Bargal, Shubham" userId="03cf731b-7adf-45df-a026-b7ababac1ffb" providerId="ADAL" clId="{B25E1E4C-1564-6543-84B1-3AD33ED1D2DA}" dt="2023-04-15T23:48:37.920" v="635" actId="478"/>
          <ac:spMkLst>
            <pc:docMk/>
            <pc:sldMk cId="969456133" sldId="295"/>
            <ac:spMk id="2" creationId="{2CD2A96C-C51F-551E-C9BA-E191A5AB10FC}"/>
          </ac:spMkLst>
        </pc:spChg>
        <pc:spChg chg="del">
          <ac:chgData name="Bargal, Shubham" userId="03cf731b-7adf-45df-a026-b7ababac1ffb" providerId="ADAL" clId="{B25E1E4C-1564-6543-84B1-3AD33ED1D2DA}" dt="2023-04-15T23:48:40.352" v="636" actId="478"/>
          <ac:spMkLst>
            <pc:docMk/>
            <pc:sldMk cId="969456133" sldId="295"/>
            <ac:spMk id="3" creationId="{BFEDCE38-D110-BD16-22C9-8B8D12E03089}"/>
          </ac:spMkLst>
        </pc:spChg>
        <pc:spChg chg="add del">
          <ac:chgData name="Bargal, Shubham" userId="03cf731b-7adf-45df-a026-b7ababac1ffb" providerId="ADAL" clId="{B25E1E4C-1564-6543-84B1-3AD33ED1D2DA}" dt="2023-04-15T23:48:43.507" v="638" actId="22"/>
          <ac:spMkLst>
            <pc:docMk/>
            <pc:sldMk cId="969456133" sldId="295"/>
            <ac:spMk id="5" creationId="{180C1138-C278-AE89-F092-5F7AC482162A}"/>
          </ac:spMkLst>
        </pc:spChg>
        <pc:spChg chg="add mod">
          <ac:chgData name="Bargal, Shubham" userId="03cf731b-7adf-45df-a026-b7ababac1ffb" providerId="ADAL" clId="{B25E1E4C-1564-6543-84B1-3AD33ED1D2DA}" dt="2023-04-15T23:51:48.134" v="695" actId="26606"/>
          <ac:spMkLst>
            <pc:docMk/>
            <pc:sldMk cId="969456133" sldId="295"/>
            <ac:spMk id="8" creationId="{BA2234D9-7186-7F07-37DE-AFD631C5CB7B}"/>
          </ac:spMkLst>
        </pc:spChg>
        <pc:spChg chg="add del mod">
          <ac:chgData name="Bargal, Shubham" userId="03cf731b-7adf-45df-a026-b7ababac1ffb" providerId="ADAL" clId="{B25E1E4C-1564-6543-84B1-3AD33ED1D2DA}" dt="2023-04-15T23:51:43.802" v="694" actId="21"/>
          <ac:spMkLst>
            <pc:docMk/>
            <pc:sldMk cId="969456133" sldId="295"/>
            <ac:spMk id="9" creationId="{A1830CCC-31D1-6F58-31FA-32785AA1DFC9}"/>
          </ac:spMkLst>
        </pc:spChg>
        <pc:spChg chg="add del">
          <ac:chgData name="Bargal, Shubham" userId="03cf731b-7adf-45df-a026-b7ababac1ffb" providerId="ADAL" clId="{B25E1E4C-1564-6543-84B1-3AD33ED1D2DA}" dt="2023-04-15T23:49:09.770" v="644" actId="26606"/>
          <ac:spMkLst>
            <pc:docMk/>
            <pc:sldMk cId="969456133" sldId="295"/>
            <ac:spMk id="12" creationId="{42A4FC2C-047E-45A5-965D-8E1E3BF09BC6}"/>
          </ac:spMkLst>
        </pc:spChg>
        <pc:spChg chg="add del">
          <ac:chgData name="Bargal, Shubham" userId="03cf731b-7adf-45df-a026-b7ababac1ffb" providerId="ADAL" clId="{B25E1E4C-1564-6543-84B1-3AD33ED1D2DA}" dt="2023-04-15T23:49:15.550" v="646" actId="26606"/>
          <ac:spMkLst>
            <pc:docMk/>
            <pc:sldMk cId="969456133" sldId="295"/>
            <ac:spMk id="14" creationId="{83C98ABE-055B-441F-B07E-44F97F083C39}"/>
          </ac:spMkLst>
        </pc:spChg>
        <pc:spChg chg="add del">
          <ac:chgData name="Bargal, Shubham" userId="03cf731b-7adf-45df-a026-b7ababac1ffb" providerId="ADAL" clId="{B25E1E4C-1564-6543-84B1-3AD33ED1D2DA}" dt="2023-04-15T23:49:15.550" v="646" actId="26606"/>
          <ac:spMkLst>
            <pc:docMk/>
            <pc:sldMk cId="969456133" sldId="295"/>
            <ac:spMk id="15" creationId="{F3060C83-F051-4F0E-ABAD-AA0DFC48B218}"/>
          </ac:spMkLst>
        </pc:spChg>
        <pc:spChg chg="add del">
          <ac:chgData name="Bargal, Shubham" userId="03cf731b-7adf-45df-a026-b7ababac1ffb" providerId="ADAL" clId="{B25E1E4C-1564-6543-84B1-3AD33ED1D2DA}" dt="2023-04-15T23:49:15.550" v="646" actId="26606"/>
          <ac:spMkLst>
            <pc:docMk/>
            <pc:sldMk cId="969456133" sldId="295"/>
            <ac:spMk id="16" creationId="{29FDB030-9B49-4CED-8CCD-4D99382388AC}"/>
          </ac:spMkLst>
        </pc:spChg>
        <pc:spChg chg="add del">
          <ac:chgData name="Bargal, Shubham" userId="03cf731b-7adf-45df-a026-b7ababac1ffb" providerId="ADAL" clId="{B25E1E4C-1564-6543-84B1-3AD33ED1D2DA}" dt="2023-04-15T23:49:15.550" v="646" actId="26606"/>
          <ac:spMkLst>
            <pc:docMk/>
            <pc:sldMk cId="969456133" sldId="295"/>
            <ac:spMk id="18" creationId="{3783CA14-24A1-485C-8B30-D6A5D87987AD}"/>
          </ac:spMkLst>
        </pc:spChg>
        <pc:spChg chg="add del">
          <ac:chgData name="Bargal, Shubham" userId="03cf731b-7adf-45df-a026-b7ababac1ffb" providerId="ADAL" clId="{B25E1E4C-1564-6543-84B1-3AD33ED1D2DA}" dt="2023-04-15T23:49:15.550" v="646" actId="26606"/>
          <ac:spMkLst>
            <pc:docMk/>
            <pc:sldMk cId="969456133" sldId="295"/>
            <ac:spMk id="20" creationId="{9A97C86A-04D6-40F7-AE84-31AB43E6A846}"/>
          </ac:spMkLst>
        </pc:spChg>
        <pc:spChg chg="add del">
          <ac:chgData name="Bargal, Shubham" userId="03cf731b-7adf-45df-a026-b7ababac1ffb" providerId="ADAL" clId="{B25E1E4C-1564-6543-84B1-3AD33ED1D2DA}" dt="2023-04-15T23:49:15.550" v="646" actId="26606"/>
          <ac:spMkLst>
            <pc:docMk/>
            <pc:sldMk cId="969456133" sldId="295"/>
            <ac:spMk id="22" creationId="{FF9F2414-84E8-453E-B1F3-389FDE8192D9}"/>
          </ac:spMkLst>
        </pc:spChg>
        <pc:spChg chg="add del">
          <ac:chgData name="Bargal, Shubham" userId="03cf731b-7adf-45df-a026-b7ababac1ffb" providerId="ADAL" clId="{B25E1E4C-1564-6543-84B1-3AD33ED1D2DA}" dt="2023-04-15T23:49:15.550" v="646" actId="26606"/>
          <ac:spMkLst>
            <pc:docMk/>
            <pc:sldMk cId="969456133" sldId="295"/>
            <ac:spMk id="24" creationId="{3ECA69A1-7536-43AC-85EF-C7106179F5ED}"/>
          </ac:spMkLst>
        </pc:spChg>
        <pc:spChg chg="add del">
          <ac:chgData name="Bargal, Shubham" userId="03cf731b-7adf-45df-a026-b7ababac1ffb" providerId="ADAL" clId="{B25E1E4C-1564-6543-84B1-3AD33ED1D2DA}" dt="2023-04-15T23:49:19.006" v="648" actId="26606"/>
          <ac:spMkLst>
            <pc:docMk/>
            <pc:sldMk cId="969456133" sldId="295"/>
            <ac:spMk id="26" creationId="{0B761509-3B9A-49A6-A84B-C3D86811697D}"/>
          </ac:spMkLst>
        </pc:spChg>
        <pc:spChg chg="add del">
          <ac:chgData name="Bargal, Shubham" userId="03cf731b-7adf-45df-a026-b7ababac1ffb" providerId="ADAL" clId="{B25E1E4C-1564-6543-84B1-3AD33ED1D2DA}" dt="2023-04-15T23:49:19.006" v="648" actId="26606"/>
          <ac:spMkLst>
            <pc:docMk/>
            <pc:sldMk cId="969456133" sldId="295"/>
            <ac:spMk id="27" creationId="{91DE43FD-EB47-414A-B0AB-169B0FFFA527}"/>
          </ac:spMkLst>
        </pc:spChg>
        <pc:spChg chg="add del">
          <ac:chgData name="Bargal, Shubham" userId="03cf731b-7adf-45df-a026-b7ababac1ffb" providerId="ADAL" clId="{B25E1E4C-1564-6543-84B1-3AD33ED1D2DA}" dt="2023-04-15T23:49:25.432" v="650" actId="26606"/>
          <ac:spMkLst>
            <pc:docMk/>
            <pc:sldMk cId="969456133" sldId="295"/>
            <ac:spMk id="31" creationId="{32BC26D8-82FB-445E-AA49-62A77D7C1EE0}"/>
          </ac:spMkLst>
        </pc:spChg>
        <pc:spChg chg="add del">
          <ac:chgData name="Bargal, Shubham" userId="03cf731b-7adf-45df-a026-b7ababac1ffb" providerId="ADAL" clId="{B25E1E4C-1564-6543-84B1-3AD33ED1D2DA}" dt="2023-04-15T23:49:25.432" v="650" actId="26606"/>
          <ac:spMkLst>
            <pc:docMk/>
            <pc:sldMk cId="969456133" sldId="295"/>
            <ac:spMk id="32" creationId="{CB44330D-EA18-4254-AA95-EB49948539B8}"/>
          </ac:spMkLst>
        </pc:spChg>
        <pc:spChg chg="add del">
          <ac:chgData name="Bargal, Shubham" userId="03cf731b-7adf-45df-a026-b7ababac1ffb" providerId="ADAL" clId="{B25E1E4C-1564-6543-84B1-3AD33ED1D2DA}" dt="2023-04-15T23:51:48.134" v="695" actId="26606"/>
          <ac:spMkLst>
            <pc:docMk/>
            <pc:sldMk cId="969456133" sldId="295"/>
            <ac:spMk id="34" creationId="{AB8C311F-7253-4AED-9701-7FC0708C41C7}"/>
          </ac:spMkLst>
        </pc:spChg>
        <pc:spChg chg="add del">
          <ac:chgData name="Bargal, Shubham" userId="03cf731b-7adf-45df-a026-b7ababac1ffb" providerId="ADAL" clId="{B25E1E4C-1564-6543-84B1-3AD33ED1D2DA}" dt="2023-04-15T23:51:48.134" v="695" actId="26606"/>
          <ac:spMkLst>
            <pc:docMk/>
            <pc:sldMk cId="969456133" sldId="295"/>
            <ac:spMk id="35" creationId="{E2384209-CB15-4CDF-9D31-C44FD9A3F20D}"/>
          </ac:spMkLst>
        </pc:spChg>
        <pc:spChg chg="add del">
          <ac:chgData name="Bargal, Shubham" userId="03cf731b-7adf-45df-a026-b7ababac1ffb" providerId="ADAL" clId="{B25E1E4C-1564-6543-84B1-3AD33ED1D2DA}" dt="2023-04-15T23:51:48.134" v="695" actId="26606"/>
          <ac:spMkLst>
            <pc:docMk/>
            <pc:sldMk cId="969456133" sldId="295"/>
            <ac:spMk id="36" creationId="{2633B3B5-CC90-43F0-8714-D31D1F3F0209}"/>
          </ac:spMkLst>
        </pc:spChg>
        <pc:spChg chg="add del">
          <ac:chgData name="Bargal, Shubham" userId="03cf731b-7adf-45df-a026-b7ababac1ffb" providerId="ADAL" clId="{B25E1E4C-1564-6543-84B1-3AD33ED1D2DA}" dt="2023-04-15T23:51:48.134" v="695" actId="26606"/>
          <ac:spMkLst>
            <pc:docMk/>
            <pc:sldMk cId="969456133" sldId="295"/>
            <ac:spMk id="37" creationId="{A8D57A06-A426-446D-B02C-A2DC6B62E45E}"/>
          </ac:spMkLst>
        </pc:spChg>
        <pc:spChg chg="add">
          <ac:chgData name="Bargal, Shubham" userId="03cf731b-7adf-45df-a026-b7ababac1ffb" providerId="ADAL" clId="{B25E1E4C-1564-6543-84B1-3AD33ED1D2DA}" dt="2023-04-15T23:51:48.134" v="695" actId="26606"/>
          <ac:spMkLst>
            <pc:docMk/>
            <pc:sldMk cId="969456133" sldId="295"/>
            <ac:spMk id="42" creationId="{2B97F24A-32CE-4C1C-A50D-3016B394DCFB}"/>
          </ac:spMkLst>
        </pc:spChg>
        <pc:spChg chg="add">
          <ac:chgData name="Bargal, Shubham" userId="03cf731b-7adf-45df-a026-b7ababac1ffb" providerId="ADAL" clId="{B25E1E4C-1564-6543-84B1-3AD33ED1D2DA}" dt="2023-04-15T23:51:48.134" v="695" actId="26606"/>
          <ac:spMkLst>
            <pc:docMk/>
            <pc:sldMk cId="969456133" sldId="295"/>
            <ac:spMk id="44" creationId="{CD8B4F24-440B-49E9-B85D-733523DC064B}"/>
          </ac:spMkLst>
        </pc:spChg>
        <pc:grpChg chg="add del">
          <ac:chgData name="Bargal, Shubham" userId="03cf731b-7adf-45df-a026-b7ababac1ffb" providerId="ADAL" clId="{B25E1E4C-1564-6543-84B1-3AD33ED1D2DA}" dt="2023-04-15T23:49:19.006" v="648" actId="26606"/>
          <ac:grpSpMkLst>
            <pc:docMk/>
            <pc:sldMk cId="969456133" sldId="295"/>
            <ac:grpSpMk id="28" creationId="{58495BCC-CE77-4CC2-952E-846F41119FD5}"/>
          </ac:grpSpMkLst>
        </pc:grpChg>
        <pc:picChg chg="add mod ord">
          <ac:chgData name="Bargal, Shubham" userId="03cf731b-7adf-45df-a026-b7ababac1ffb" providerId="ADAL" clId="{B25E1E4C-1564-6543-84B1-3AD33ED1D2DA}" dt="2023-04-15T23:51:48.134" v="695" actId="26606"/>
          <ac:picMkLst>
            <pc:docMk/>
            <pc:sldMk cId="969456133" sldId="295"/>
            <ac:picMk id="7" creationId="{8C550D39-0147-B727-A1D4-B13126725A1C}"/>
          </ac:picMkLst>
        </pc:picChg>
      </pc:sldChg>
      <pc:sldChg chg="addSp delSp modSp add mod setBg">
        <pc:chgData name="Bargal, Shubham" userId="03cf731b-7adf-45df-a026-b7ababac1ffb" providerId="ADAL" clId="{B25E1E4C-1564-6543-84B1-3AD33ED1D2DA}" dt="2023-04-16T02:43:07.016" v="1023" actId="14100"/>
        <pc:sldMkLst>
          <pc:docMk/>
          <pc:sldMk cId="1052057900" sldId="295"/>
        </pc:sldMkLst>
        <pc:spChg chg="del mod">
          <ac:chgData name="Bargal, Shubham" userId="03cf731b-7adf-45df-a026-b7ababac1ffb" providerId="ADAL" clId="{B25E1E4C-1564-6543-84B1-3AD33ED1D2DA}" dt="2023-04-16T00:12:02.849" v="745" actId="478"/>
          <ac:spMkLst>
            <pc:docMk/>
            <pc:sldMk cId="1052057900" sldId="295"/>
            <ac:spMk id="3" creationId="{087FB29E-CCFC-2351-D42E-E799D82A4D45}"/>
          </ac:spMkLst>
        </pc:spChg>
        <pc:spChg chg="del">
          <ac:chgData name="Bargal, Shubham" userId="03cf731b-7adf-45df-a026-b7ababac1ffb" providerId="ADAL" clId="{B25E1E4C-1564-6543-84B1-3AD33ED1D2DA}" dt="2023-04-16T00:06:44.874" v="704" actId="478"/>
          <ac:spMkLst>
            <pc:docMk/>
            <pc:sldMk cId="1052057900" sldId="295"/>
            <ac:spMk id="8" creationId="{E370E8A3-F234-0DDA-5E33-C159068B4600}"/>
          </ac:spMkLst>
        </pc:spChg>
        <pc:spChg chg="mod ord">
          <ac:chgData name="Bargal, Shubham" userId="03cf731b-7adf-45df-a026-b7ababac1ffb" providerId="ADAL" clId="{B25E1E4C-1564-6543-84B1-3AD33ED1D2DA}" dt="2023-04-16T00:13:58.481" v="812" actId="1076"/>
          <ac:spMkLst>
            <pc:docMk/>
            <pc:sldMk cId="1052057900" sldId="295"/>
            <ac:spMk id="10" creationId="{DB295AB6-9F7F-689E-2202-B9EA873AD08B}"/>
          </ac:spMkLst>
        </pc:spChg>
        <pc:spChg chg="add del">
          <ac:chgData name="Bargal, Shubham" userId="03cf731b-7adf-45df-a026-b7ababac1ffb" providerId="ADAL" clId="{B25E1E4C-1564-6543-84B1-3AD33ED1D2DA}" dt="2023-04-16T00:07:31.159" v="728" actId="26606"/>
          <ac:spMkLst>
            <pc:docMk/>
            <pc:sldMk cId="1052057900" sldId="295"/>
            <ac:spMk id="29" creationId="{19D32F93-50AC-4C46-A5DB-291C60DDB7BD}"/>
          </ac:spMkLst>
        </pc:spChg>
        <pc:spChg chg="add del">
          <ac:chgData name="Bargal, Shubham" userId="03cf731b-7adf-45df-a026-b7ababac1ffb" providerId="ADAL" clId="{B25E1E4C-1564-6543-84B1-3AD33ED1D2DA}" dt="2023-04-16T00:07:31.159" v="728" actId="26606"/>
          <ac:spMkLst>
            <pc:docMk/>
            <pc:sldMk cId="1052057900" sldId="295"/>
            <ac:spMk id="30" creationId="{86FD7672-78BE-4D6F-A711-2CDB79B52DFF}"/>
          </ac:spMkLst>
        </pc:spChg>
        <pc:spChg chg="add del">
          <ac:chgData name="Bargal, Shubham" userId="03cf731b-7adf-45df-a026-b7ababac1ffb" providerId="ADAL" clId="{B25E1E4C-1564-6543-84B1-3AD33ED1D2DA}" dt="2023-04-16T00:07:31.159" v="728" actId="26606"/>
          <ac:spMkLst>
            <pc:docMk/>
            <pc:sldMk cId="1052057900" sldId="295"/>
            <ac:spMk id="31" creationId="{827DC2C4-B485-428A-BF4A-472D2967F47F}"/>
          </ac:spMkLst>
        </pc:spChg>
        <pc:spChg chg="add del">
          <ac:chgData name="Bargal, Shubham" userId="03cf731b-7adf-45df-a026-b7ababac1ffb" providerId="ADAL" clId="{B25E1E4C-1564-6543-84B1-3AD33ED1D2DA}" dt="2023-04-16T00:07:17.662" v="716" actId="26606"/>
          <ac:spMkLst>
            <pc:docMk/>
            <pc:sldMk cId="1052057900" sldId="295"/>
            <ac:spMk id="32" creationId="{D4771268-CB57-404A-9271-370EB28F6090}"/>
          </ac:spMkLst>
        </pc:spChg>
        <pc:spChg chg="add del">
          <ac:chgData name="Bargal, Shubham" userId="03cf731b-7adf-45df-a026-b7ababac1ffb" providerId="ADAL" clId="{B25E1E4C-1564-6543-84B1-3AD33ED1D2DA}" dt="2023-04-16T00:07:31.159" v="728" actId="26606"/>
          <ac:spMkLst>
            <pc:docMk/>
            <pc:sldMk cId="1052057900" sldId="295"/>
            <ac:spMk id="33" creationId="{4A62647B-1222-407C-8740-5A497612B1F5}"/>
          </ac:spMkLst>
        </pc:spChg>
        <pc:spChg chg="add del">
          <ac:chgData name="Bargal, Shubham" userId="03cf731b-7adf-45df-a026-b7ababac1ffb" providerId="ADAL" clId="{B25E1E4C-1564-6543-84B1-3AD33ED1D2DA}" dt="2023-04-16T00:07:20.283" v="718" actId="26606"/>
          <ac:spMkLst>
            <pc:docMk/>
            <pc:sldMk cId="1052057900" sldId="295"/>
            <ac:spMk id="34" creationId="{047C8CCB-F95D-4249-92DD-651249D3535A}"/>
          </ac:spMkLst>
        </pc:spChg>
        <pc:spChg chg="add del">
          <ac:chgData name="Bargal, Shubham" userId="03cf731b-7adf-45df-a026-b7ababac1ffb" providerId="ADAL" clId="{B25E1E4C-1564-6543-84B1-3AD33ED1D2DA}" dt="2023-04-16T00:07:20.283" v="718" actId="26606"/>
          <ac:spMkLst>
            <pc:docMk/>
            <pc:sldMk cId="1052057900" sldId="295"/>
            <ac:spMk id="35" creationId="{6753252F-4873-4F63-801D-CC719279A7D5}"/>
          </ac:spMkLst>
        </pc:spChg>
        <pc:spChg chg="add del">
          <ac:chgData name="Bargal, Shubham" userId="03cf731b-7adf-45df-a026-b7ababac1ffb" providerId="ADAL" clId="{B25E1E4C-1564-6543-84B1-3AD33ED1D2DA}" dt="2023-04-16T00:07:23.118" v="720" actId="26606"/>
          <ac:spMkLst>
            <pc:docMk/>
            <pc:sldMk cId="1052057900" sldId="295"/>
            <ac:spMk id="37" creationId="{D12DDE76-C203-4047-9998-63900085B5E8}"/>
          </ac:spMkLst>
        </pc:spChg>
        <pc:spChg chg="add del">
          <ac:chgData name="Bargal, Shubham" userId="03cf731b-7adf-45df-a026-b7ababac1ffb" providerId="ADAL" clId="{B25E1E4C-1564-6543-84B1-3AD33ED1D2DA}" dt="2023-04-16T00:07:26.311" v="724" actId="26606"/>
          <ac:spMkLst>
            <pc:docMk/>
            <pc:sldMk cId="1052057900" sldId="295"/>
            <ac:spMk id="38" creationId="{90F533E9-6690-41A8-A372-4C6C622D028D}"/>
          </ac:spMkLst>
        </pc:spChg>
        <pc:spChg chg="add del">
          <ac:chgData name="Bargal, Shubham" userId="03cf731b-7adf-45df-a026-b7ababac1ffb" providerId="ADAL" clId="{B25E1E4C-1564-6543-84B1-3AD33ED1D2DA}" dt="2023-04-16T00:07:24.570" v="722" actId="26606"/>
          <ac:spMkLst>
            <pc:docMk/>
            <pc:sldMk cId="1052057900" sldId="295"/>
            <ac:spMk id="39" creationId="{37C89E4B-3C9F-44B9-8B86-D9E3D112D8EC}"/>
          </ac:spMkLst>
        </pc:spChg>
        <pc:spChg chg="add del">
          <ac:chgData name="Bargal, Shubham" userId="03cf731b-7adf-45df-a026-b7ababac1ffb" providerId="ADAL" clId="{B25E1E4C-1564-6543-84B1-3AD33ED1D2DA}" dt="2023-04-16T00:07:35.054" v="730" actId="26606"/>
          <ac:spMkLst>
            <pc:docMk/>
            <pc:sldMk cId="1052057900" sldId="295"/>
            <ac:spMk id="41" creationId="{643A7A40-1AE6-4218-A8E0-8248174A5377}"/>
          </ac:spMkLst>
        </pc:spChg>
        <pc:spChg chg="add del">
          <ac:chgData name="Bargal, Shubham" userId="03cf731b-7adf-45df-a026-b7ababac1ffb" providerId="ADAL" clId="{B25E1E4C-1564-6543-84B1-3AD33ED1D2DA}" dt="2023-04-16T00:07:26.311" v="724" actId="26606"/>
          <ac:spMkLst>
            <pc:docMk/>
            <pc:sldMk cId="1052057900" sldId="295"/>
            <ac:spMk id="42" creationId="{BA79A7CF-01AF-4178-9369-94E0C90EB046}"/>
          </ac:spMkLst>
        </pc:spChg>
        <pc:spChg chg="add del">
          <ac:chgData name="Bargal, Shubham" userId="03cf731b-7adf-45df-a026-b7ababac1ffb" providerId="ADAL" clId="{B25E1E4C-1564-6543-84B1-3AD33ED1D2DA}" dt="2023-04-16T00:07:26.311" v="724" actId="26606"/>
          <ac:spMkLst>
            <pc:docMk/>
            <pc:sldMk cId="1052057900" sldId="295"/>
            <ac:spMk id="43" creationId="{99413ED5-9ED4-4772-BCE4-2BCAE6B12E35}"/>
          </ac:spMkLst>
        </pc:spChg>
        <pc:spChg chg="add del">
          <ac:chgData name="Bargal, Shubham" userId="03cf731b-7adf-45df-a026-b7ababac1ffb" providerId="ADAL" clId="{B25E1E4C-1564-6543-84B1-3AD33ED1D2DA}" dt="2023-04-16T00:07:26.311" v="724" actId="26606"/>
          <ac:spMkLst>
            <pc:docMk/>
            <pc:sldMk cId="1052057900" sldId="295"/>
            <ac:spMk id="44" creationId="{04357C93-F0CB-4A1C-8F77-4E9063789819}"/>
          </ac:spMkLst>
        </pc:spChg>
        <pc:spChg chg="add del">
          <ac:chgData name="Bargal, Shubham" userId="03cf731b-7adf-45df-a026-b7ababac1ffb" providerId="ADAL" clId="{B25E1E4C-1564-6543-84B1-3AD33ED1D2DA}" dt="2023-04-16T00:07:35.054" v="730" actId="26606"/>
          <ac:spMkLst>
            <pc:docMk/>
            <pc:sldMk cId="1052057900" sldId="295"/>
            <ac:spMk id="47" creationId="{BD8AB40A-4374-4897-B5EE-9F8913476E47}"/>
          </ac:spMkLst>
        </pc:spChg>
        <pc:spChg chg="add del">
          <ac:chgData name="Bargal, Shubham" userId="03cf731b-7adf-45df-a026-b7ababac1ffb" providerId="ADAL" clId="{B25E1E4C-1564-6543-84B1-3AD33ED1D2DA}" dt="2023-04-16T00:07:36.273" v="732" actId="26606"/>
          <ac:spMkLst>
            <pc:docMk/>
            <pc:sldMk cId="1052057900" sldId="295"/>
            <ac:spMk id="57" creationId="{18AC8E79-ECD6-4F34-BE5A-9F5E850E850A}"/>
          </ac:spMkLst>
        </pc:spChg>
        <pc:spChg chg="add del">
          <ac:chgData name="Bargal, Shubham" userId="03cf731b-7adf-45df-a026-b7ababac1ffb" providerId="ADAL" clId="{B25E1E4C-1564-6543-84B1-3AD33ED1D2DA}" dt="2023-04-16T00:07:36.273" v="732" actId="26606"/>
          <ac:spMkLst>
            <pc:docMk/>
            <pc:sldMk cId="1052057900" sldId="295"/>
            <ac:spMk id="58" creationId="{7D2BE1BB-2AB2-4D7E-9E27-8D245181B513}"/>
          </ac:spMkLst>
        </pc:spChg>
        <pc:spChg chg="add del">
          <ac:chgData name="Bargal, Shubham" userId="03cf731b-7adf-45df-a026-b7ababac1ffb" providerId="ADAL" clId="{B25E1E4C-1564-6543-84B1-3AD33ED1D2DA}" dt="2023-04-16T00:07:38.514" v="734" actId="26606"/>
          <ac:spMkLst>
            <pc:docMk/>
            <pc:sldMk cId="1052057900" sldId="295"/>
            <ac:spMk id="66" creationId="{16C5FA50-8D52-4617-AF91-5C7B1C8352F1}"/>
          </ac:spMkLst>
        </pc:spChg>
        <pc:spChg chg="add del">
          <ac:chgData name="Bargal, Shubham" userId="03cf731b-7adf-45df-a026-b7ababac1ffb" providerId="ADAL" clId="{B25E1E4C-1564-6543-84B1-3AD33ED1D2DA}" dt="2023-04-16T00:07:38.514" v="734" actId="26606"/>
          <ac:spMkLst>
            <pc:docMk/>
            <pc:sldMk cId="1052057900" sldId="295"/>
            <ac:spMk id="67" creationId="{E223798C-12AD-4B0C-A50C-D676347D67CF}"/>
          </ac:spMkLst>
        </pc:spChg>
        <pc:spChg chg="add del">
          <ac:chgData name="Bargal, Shubham" userId="03cf731b-7adf-45df-a026-b7ababac1ffb" providerId="ADAL" clId="{B25E1E4C-1564-6543-84B1-3AD33ED1D2DA}" dt="2023-04-16T00:07:39.840" v="736" actId="26606"/>
          <ac:spMkLst>
            <pc:docMk/>
            <pc:sldMk cId="1052057900" sldId="295"/>
            <ac:spMk id="69" creationId="{665DBBEF-238B-476B-96AB-8AAC3224ECEA}"/>
          </ac:spMkLst>
        </pc:spChg>
        <pc:spChg chg="add del">
          <ac:chgData name="Bargal, Shubham" userId="03cf731b-7adf-45df-a026-b7ababac1ffb" providerId="ADAL" clId="{B25E1E4C-1564-6543-84B1-3AD33ED1D2DA}" dt="2023-04-16T00:07:39.840" v="736" actId="26606"/>
          <ac:spMkLst>
            <pc:docMk/>
            <pc:sldMk cId="1052057900" sldId="295"/>
            <ac:spMk id="70" creationId="{3FCFB1DE-0B7E-48CC-BA90-B2AB0889F9D6}"/>
          </ac:spMkLst>
        </pc:spChg>
        <pc:spChg chg="add del">
          <ac:chgData name="Bargal, Shubham" userId="03cf731b-7adf-45df-a026-b7ababac1ffb" providerId="ADAL" clId="{B25E1E4C-1564-6543-84B1-3AD33ED1D2DA}" dt="2023-04-16T00:07:41.711" v="738" actId="26606"/>
          <ac:spMkLst>
            <pc:docMk/>
            <pc:sldMk cId="1052057900" sldId="295"/>
            <ac:spMk id="72" creationId="{A8384FB5-9ADC-4DDC-881B-597D56F5B15D}"/>
          </ac:spMkLst>
        </pc:spChg>
        <pc:spChg chg="add del">
          <ac:chgData name="Bargal, Shubham" userId="03cf731b-7adf-45df-a026-b7ababac1ffb" providerId="ADAL" clId="{B25E1E4C-1564-6543-84B1-3AD33ED1D2DA}" dt="2023-04-16T00:07:41.711" v="738" actId="26606"/>
          <ac:spMkLst>
            <pc:docMk/>
            <pc:sldMk cId="1052057900" sldId="295"/>
            <ac:spMk id="73" creationId="{91E5A9A7-95C6-4F4F-B00E-C82E07FE62EF}"/>
          </ac:spMkLst>
        </pc:spChg>
        <pc:spChg chg="add del">
          <ac:chgData name="Bargal, Shubham" userId="03cf731b-7adf-45df-a026-b7ababac1ffb" providerId="ADAL" clId="{B25E1E4C-1564-6543-84B1-3AD33ED1D2DA}" dt="2023-04-16T00:07:41.711" v="738" actId="26606"/>
          <ac:spMkLst>
            <pc:docMk/>
            <pc:sldMk cId="1052057900" sldId="295"/>
            <ac:spMk id="74" creationId="{D07DD2DE-F619-49DD-B5E7-03A290FF4ED1}"/>
          </ac:spMkLst>
        </pc:spChg>
        <pc:spChg chg="add del">
          <ac:chgData name="Bargal, Shubham" userId="03cf731b-7adf-45df-a026-b7ababac1ffb" providerId="ADAL" clId="{B25E1E4C-1564-6543-84B1-3AD33ED1D2DA}" dt="2023-04-16T00:07:41.711" v="738" actId="26606"/>
          <ac:spMkLst>
            <pc:docMk/>
            <pc:sldMk cId="1052057900" sldId="295"/>
            <ac:spMk id="75" creationId="{85149191-5F60-4A28-AAFF-039F96B0F3EC}"/>
          </ac:spMkLst>
        </pc:spChg>
        <pc:spChg chg="add del">
          <ac:chgData name="Bargal, Shubham" userId="03cf731b-7adf-45df-a026-b7ababac1ffb" providerId="ADAL" clId="{B25E1E4C-1564-6543-84B1-3AD33ED1D2DA}" dt="2023-04-16T00:07:41.711" v="738" actId="26606"/>
          <ac:spMkLst>
            <pc:docMk/>
            <pc:sldMk cId="1052057900" sldId="295"/>
            <ac:spMk id="76" creationId="{F8260ED5-17F7-4158-B241-D51DD4CF1B7E}"/>
          </ac:spMkLst>
        </pc:spChg>
        <pc:spChg chg="add del">
          <ac:chgData name="Bargal, Shubham" userId="03cf731b-7adf-45df-a026-b7ababac1ffb" providerId="ADAL" clId="{B25E1E4C-1564-6543-84B1-3AD33ED1D2DA}" dt="2023-04-16T00:07:44.095" v="740" actId="26606"/>
          <ac:spMkLst>
            <pc:docMk/>
            <pc:sldMk cId="1052057900" sldId="295"/>
            <ac:spMk id="78" creationId="{5DCB5928-DC7D-4612-9922-441966E15627}"/>
          </ac:spMkLst>
        </pc:spChg>
        <pc:spChg chg="add del">
          <ac:chgData name="Bargal, Shubham" userId="03cf731b-7adf-45df-a026-b7ababac1ffb" providerId="ADAL" clId="{B25E1E4C-1564-6543-84B1-3AD33ED1D2DA}" dt="2023-04-16T00:07:44.095" v="740" actId="26606"/>
          <ac:spMkLst>
            <pc:docMk/>
            <pc:sldMk cId="1052057900" sldId="295"/>
            <ac:spMk id="79" creationId="{682C1161-1736-45EC-99B7-33F3CAE9D517}"/>
          </ac:spMkLst>
        </pc:spChg>
        <pc:spChg chg="add del">
          <ac:chgData name="Bargal, Shubham" userId="03cf731b-7adf-45df-a026-b7ababac1ffb" providerId="ADAL" clId="{B25E1E4C-1564-6543-84B1-3AD33ED1D2DA}" dt="2023-04-16T00:07:44.095" v="740" actId="26606"/>
          <ac:spMkLst>
            <pc:docMk/>
            <pc:sldMk cId="1052057900" sldId="295"/>
            <ac:spMk id="80" creationId="{84D4DDB8-B68F-45B0-9F62-C4279996F672}"/>
          </ac:spMkLst>
        </pc:spChg>
        <pc:spChg chg="add del">
          <ac:chgData name="Bargal, Shubham" userId="03cf731b-7adf-45df-a026-b7ababac1ffb" providerId="ADAL" clId="{B25E1E4C-1564-6543-84B1-3AD33ED1D2DA}" dt="2023-04-16T00:07:44.095" v="740" actId="26606"/>
          <ac:spMkLst>
            <pc:docMk/>
            <pc:sldMk cId="1052057900" sldId="295"/>
            <ac:spMk id="81" creationId="{AF2F604E-43BE-4DC3-B983-E071523364F8}"/>
          </ac:spMkLst>
        </pc:spChg>
        <pc:spChg chg="add del">
          <ac:chgData name="Bargal, Shubham" userId="03cf731b-7adf-45df-a026-b7ababac1ffb" providerId="ADAL" clId="{B25E1E4C-1564-6543-84B1-3AD33ED1D2DA}" dt="2023-04-16T00:07:44.095" v="740" actId="26606"/>
          <ac:spMkLst>
            <pc:docMk/>
            <pc:sldMk cId="1052057900" sldId="295"/>
            <ac:spMk id="82" creationId="{08C9B587-E65E-4B52-B37C-ABEBB6E87928}"/>
          </ac:spMkLst>
        </pc:spChg>
        <pc:spChg chg="add del">
          <ac:chgData name="Bargal, Shubham" userId="03cf731b-7adf-45df-a026-b7ababac1ffb" providerId="ADAL" clId="{B25E1E4C-1564-6543-84B1-3AD33ED1D2DA}" dt="2023-04-16T00:13:18.263" v="788" actId="26606"/>
          <ac:spMkLst>
            <pc:docMk/>
            <pc:sldMk cId="1052057900" sldId="295"/>
            <ac:spMk id="84" creationId="{B9D7E975-9161-4F2D-AC53-69E1912F6B5D}"/>
          </ac:spMkLst>
        </pc:spChg>
        <pc:spChg chg="add del">
          <ac:chgData name="Bargal, Shubham" userId="03cf731b-7adf-45df-a026-b7ababac1ffb" providerId="ADAL" clId="{B25E1E4C-1564-6543-84B1-3AD33ED1D2DA}" dt="2023-04-16T00:13:18.263" v="788" actId="26606"/>
          <ac:spMkLst>
            <pc:docMk/>
            <pc:sldMk cId="1052057900" sldId="295"/>
            <ac:spMk id="85" creationId="{827DC2C4-B485-428A-BF4A-472D2967F47F}"/>
          </ac:spMkLst>
        </pc:spChg>
        <pc:spChg chg="add del">
          <ac:chgData name="Bargal, Shubham" userId="03cf731b-7adf-45df-a026-b7ababac1ffb" providerId="ADAL" clId="{B25E1E4C-1564-6543-84B1-3AD33ED1D2DA}" dt="2023-04-16T00:13:18.263" v="788" actId="26606"/>
          <ac:spMkLst>
            <pc:docMk/>
            <pc:sldMk cId="1052057900" sldId="295"/>
            <ac:spMk id="86" creationId="{463E6235-1649-4B47-9862-4026FC473B6F}"/>
          </ac:spMkLst>
        </pc:spChg>
        <pc:spChg chg="add del">
          <ac:chgData name="Bargal, Shubham" userId="03cf731b-7adf-45df-a026-b7ababac1ffb" providerId="ADAL" clId="{B25E1E4C-1564-6543-84B1-3AD33ED1D2DA}" dt="2023-04-16T00:13:18.258" v="787" actId="26606"/>
          <ac:spMkLst>
            <pc:docMk/>
            <pc:sldMk cId="1052057900" sldId="295"/>
            <ac:spMk id="88" creationId="{664E23E2-7440-4E36-A67B-0F88C5F7E185}"/>
          </ac:spMkLst>
        </pc:spChg>
        <pc:spChg chg="add del">
          <ac:chgData name="Bargal, Shubham" userId="03cf731b-7adf-45df-a026-b7ababac1ffb" providerId="ADAL" clId="{B25E1E4C-1564-6543-84B1-3AD33ED1D2DA}" dt="2023-04-16T00:13:18.258" v="787" actId="26606"/>
          <ac:spMkLst>
            <pc:docMk/>
            <pc:sldMk cId="1052057900" sldId="295"/>
            <ac:spMk id="89" creationId="{B06949AE-010D-4C18-8AED-7872085ADD57}"/>
          </ac:spMkLst>
        </pc:spChg>
        <pc:spChg chg="add del">
          <ac:chgData name="Bargal, Shubham" userId="03cf731b-7adf-45df-a026-b7ababac1ffb" providerId="ADAL" clId="{B25E1E4C-1564-6543-84B1-3AD33ED1D2DA}" dt="2023-04-16T00:13:18.258" v="787" actId="26606"/>
          <ac:spMkLst>
            <pc:docMk/>
            <pc:sldMk cId="1052057900" sldId="295"/>
            <ac:spMk id="90" creationId="{FE54AADB-50C7-4293-94C0-27361A32B8CF}"/>
          </ac:spMkLst>
        </pc:spChg>
        <pc:spChg chg="add del">
          <ac:chgData name="Bargal, Shubham" userId="03cf731b-7adf-45df-a026-b7ababac1ffb" providerId="ADAL" clId="{B25E1E4C-1564-6543-84B1-3AD33ED1D2DA}" dt="2023-04-16T00:12:52.886" v="765" actId="26606"/>
          <ac:spMkLst>
            <pc:docMk/>
            <pc:sldMk cId="1052057900" sldId="295"/>
            <ac:spMk id="91" creationId="{A9F529C3-C941-49FD-8C67-82F134F64BDB}"/>
          </ac:spMkLst>
        </pc:spChg>
        <pc:spChg chg="add">
          <ac:chgData name="Bargal, Shubham" userId="03cf731b-7adf-45df-a026-b7ababac1ffb" providerId="ADAL" clId="{B25E1E4C-1564-6543-84B1-3AD33ED1D2DA}" dt="2023-04-16T00:13:18.263" v="788" actId="26606"/>
          <ac:spMkLst>
            <pc:docMk/>
            <pc:sldMk cId="1052057900" sldId="295"/>
            <ac:spMk id="92" creationId="{A9F529C3-C941-49FD-8C67-82F134F64BDB}"/>
          </ac:spMkLst>
        </pc:spChg>
        <pc:spChg chg="add del">
          <ac:chgData name="Bargal, Shubham" userId="03cf731b-7adf-45df-a026-b7ababac1ffb" providerId="ADAL" clId="{B25E1E4C-1564-6543-84B1-3AD33ED1D2DA}" dt="2023-04-16T00:12:52.886" v="765" actId="26606"/>
          <ac:spMkLst>
            <pc:docMk/>
            <pc:sldMk cId="1052057900" sldId="295"/>
            <ac:spMk id="93" creationId="{20586029-32A0-47E5-9AEC-AE3ABA6B94D0}"/>
          </ac:spMkLst>
        </pc:spChg>
        <pc:spChg chg="add">
          <ac:chgData name="Bargal, Shubham" userId="03cf731b-7adf-45df-a026-b7ababac1ffb" providerId="ADAL" clId="{B25E1E4C-1564-6543-84B1-3AD33ED1D2DA}" dt="2023-04-16T00:13:18.263" v="788" actId="26606"/>
          <ac:spMkLst>
            <pc:docMk/>
            <pc:sldMk cId="1052057900" sldId="295"/>
            <ac:spMk id="94" creationId="{20586029-32A0-47E5-9AEC-AE3ABA6B94D0}"/>
          </ac:spMkLst>
        </pc:spChg>
        <pc:spChg chg="add del">
          <ac:chgData name="Bargal, Shubham" userId="03cf731b-7adf-45df-a026-b7ababac1ffb" providerId="ADAL" clId="{B25E1E4C-1564-6543-84B1-3AD33ED1D2DA}" dt="2023-04-16T00:12:54.902" v="767" actId="26606"/>
          <ac:spMkLst>
            <pc:docMk/>
            <pc:sldMk cId="1052057900" sldId="295"/>
            <ac:spMk id="97" creationId="{83BCB34A-2F40-4F41-8488-A134C1C155B7}"/>
          </ac:spMkLst>
        </pc:spChg>
        <pc:spChg chg="add del">
          <ac:chgData name="Bargal, Shubham" userId="03cf731b-7adf-45df-a026-b7ababac1ffb" providerId="ADAL" clId="{B25E1E4C-1564-6543-84B1-3AD33ED1D2DA}" dt="2023-04-16T00:12:54.902" v="767" actId="26606"/>
          <ac:spMkLst>
            <pc:docMk/>
            <pc:sldMk cId="1052057900" sldId="295"/>
            <ac:spMk id="98" creationId="{A169D286-F4D7-4C8B-A6BD-D05384C7F1D8}"/>
          </ac:spMkLst>
        </pc:spChg>
        <pc:spChg chg="add del">
          <ac:chgData name="Bargal, Shubham" userId="03cf731b-7adf-45df-a026-b7ababac1ffb" providerId="ADAL" clId="{B25E1E4C-1564-6543-84B1-3AD33ED1D2DA}" dt="2023-04-16T00:12:54.902" v="767" actId="26606"/>
          <ac:spMkLst>
            <pc:docMk/>
            <pc:sldMk cId="1052057900" sldId="295"/>
            <ac:spMk id="99" creationId="{F78382DC-4207-465E-B379-1E16448AA222}"/>
          </ac:spMkLst>
        </pc:spChg>
        <pc:spChg chg="add del">
          <ac:chgData name="Bargal, Shubham" userId="03cf731b-7adf-45df-a026-b7ababac1ffb" providerId="ADAL" clId="{B25E1E4C-1564-6543-84B1-3AD33ED1D2DA}" dt="2023-04-16T00:12:54.902" v="767" actId="26606"/>
          <ac:spMkLst>
            <pc:docMk/>
            <pc:sldMk cId="1052057900" sldId="295"/>
            <ac:spMk id="100" creationId="{39E8235E-135E-4261-8F54-2B316E493C42}"/>
          </ac:spMkLst>
        </pc:spChg>
        <pc:spChg chg="add del">
          <ac:chgData name="Bargal, Shubham" userId="03cf731b-7adf-45df-a026-b7ababac1ffb" providerId="ADAL" clId="{B25E1E4C-1564-6543-84B1-3AD33ED1D2DA}" dt="2023-04-16T00:12:54.902" v="767" actId="26606"/>
          <ac:spMkLst>
            <pc:docMk/>
            <pc:sldMk cId="1052057900" sldId="295"/>
            <ac:spMk id="101" creationId="{D4ED8EC3-4D57-4620-93CE-4E6661F09A3E}"/>
          </ac:spMkLst>
        </pc:spChg>
        <pc:spChg chg="add del">
          <ac:chgData name="Bargal, Shubham" userId="03cf731b-7adf-45df-a026-b7ababac1ffb" providerId="ADAL" clId="{B25E1E4C-1564-6543-84B1-3AD33ED1D2DA}" dt="2023-04-16T00:12:56.075" v="769" actId="26606"/>
          <ac:spMkLst>
            <pc:docMk/>
            <pc:sldMk cId="1052057900" sldId="295"/>
            <ac:spMk id="103" creationId="{22F15A2D-2324-487D-A02A-BF46C5C580EB}"/>
          </ac:spMkLst>
        </pc:spChg>
        <pc:spChg chg="add del">
          <ac:chgData name="Bargal, Shubham" userId="03cf731b-7adf-45df-a026-b7ababac1ffb" providerId="ADAL" clId="{B25E1E4C-1564-6543-84B1-3AD33ED1D2DA}" dt="2023-04-16T00:12:56.075" v="769" actId="26606"/>
          <ac:spMkLst>
            <pc:docMk/>
            <pc:sldMk cId="1052057900" sldId="295"/>
            <ac:spMk id="104" creationId="{17A7F34E-D418-47E2-9F86-2C45BBC31210}"/>
          </ac:spMkLst>
        </pc:spChg>
        <pc:spChg chg="add del">
          <ac:chgData name="Bargal, Shubham" userId="03cf731b-7adf-45df-a026-b7ababac1ffb" providerId="ADAL" clId="{B25E1E4C-1564-6543-84B1-3AD33ED1D2DA}" dt="2023-04-16T00:12:56.075" v="769" actId="26606"/>
          <ac:spMkLst>
            <pc:docMk/>
            <pc:sldMk cId="1052057900" sldId="295"/>
            <ac:spMk id="105" creationId="{2AEAFA59-923A-4F54-8B49-44C970BCC323}"/>
          </ac:spMkLst>
        </pc:spChg>
        <pc:spChg chg="add del">
          <ac:chgData name="Bargal, Shubham" userId="03cf731b-7adf-45df-a026-b7ababac1ffb" providerId="ADAL" clId="{B25E1E4C-1564-6543-84B1-3AD33ED1D2DA}" dt="2023-04-16T00:12:56.473" v="771" actId="26606"/>
          <ac:spMkLst>
            <pc:docMk/>
            <pc:sldMk cId="1052057900" sldId="295"/>
            <ac:spMk id="107" creationId="{11BE3FA7-0D70-4431-814F-D8C40576EA93}"/>
          </ac:spMkLst>
        </pc:spChg>
        <pc:spChg chg="add del">
          <ac:chgData name="Bargal, Shubham" userId="03cf731b-7adf-45df-a026-b7ababac1ffb" providerId="ADAL" clId="{B25E1E4C-1564-6543-84B1-3AD33ED1D2DA}" dt="2023-04-16T00:12:58.162" v="773" actId="26606"/>
          <ac:spMkLst>
            <pc:docMk/>
            <pc:sldMk cId="1052057900" sldId="295"/>
            <ac:spMk id="109" creationId="{5F9CFCE6-877F-4858-B8BD-2C52CA8AFBC4}"/>
          </ac:spMkLst>
        </pc:spChg>
        <pc:spChg chg="add del">
          <ac:chgData name="Bargal, Shubham" userId="03cf731b-7adf-45df-a026-b7ababac1ffb" providerId="ADAL" clId="{B25E1E4C-1564-6543-84B1-3AD33ED1D2DA}" dt="2023-04-16T00:12:58.162" v="773" actId="26606"/>
          <ac:spMkLst>
            <pc:docMk/>
            <pc:sldMk cId="1052057900" sldId="295"/>
            <ac:spMk id="110" creationId="{8213F8A0-12AE-4514-8372-0DD766EC28EE}"/>
          </ac:spMkLst>
        </pc:spChg>
        <pc:spChg chg="add del">
          <ac:chgData name="Bargal, Shubham" userId="03cf731b-7adf-45df-a026-b7ababac1ffb" providerId="ADAL" clId="{B25E1E4C-1564-6543-84B1-3AD33ED1D2DA}" dt="2023-04-16T00:12:58.162" v="773" actId="26606"/>
          <ac:spMkLst>
            <pc:docMk/>
            <pc:sldMk cId="1052057900" sldId="295"/>
            <ac:spMk id="111" creationId="{9EFF17D4-9A8C-4CE5-B096-D8CCD4400437}"/>
          </ac:spMkLst>
        </pc:spChg>
        <pc:spChg chg="add del">
          <ac:chgData name="Bargal, Shubham" userId="03cf731b-7adf-45df-a026-b7ababac1ffb" providerId="ADAL" clId="{B25E1E4C-1564-6543-84B1-3AD33ED1D2DA}" dt="2023-04-16T00:12:59.208" v="775" actId="26606"/>
          <ac:spMkLst>
            <pc:docMk/>
            <pc:sldMk cId="1052057900" sldId="295"/>
            <ac:spMk id="113" creationId="{2FAA70C3-2AD5-42D6-AC00-5977FEA4DA14}"/>
          </ac:spMkLst>
        </pc:spChg>
        <pc:spChg chg="add del">
          <ac:chgData name="Bargal, Shubham" userId="03cf731b-7adf-45df-a026-b7ababac1ffb" providerId="ADAL" clId="{B25E1E4C-1564-6543-84B1-3AD33ED1D2DA}" dt="2023-04-16T00:12:59.208" v="775" actId="26606"/>
          <ac:spMkLst>
            <pc:docMk/>
            <pc:sldMk cId="1052057900" sldId="295"/>
            <ac:spMk id="114" creationId="{5D1D4658-32CD-4903-BDA6-7B54EEA4ED6F}"/>
          </ac:spMkLst>
        </pc:spChg>
        <pc:spChg chg="add del">
          <ac:chgData name="Bargal, Shubham" userId="03cf731b-7adf-45df-a026-b7ababac1ffb" providerId="ADAL" clId="{B25E1E4C-1564-6543-84B1-3AD33ED1D2DA}" dt="2023-04-16T00:13:02.578" v="777" actId="26606"/>
          <ac:spMkLst>
            <pc:docMk/>
            <pc:sldMk cId="1052057900" sldId="295"/>
            <ac:spMk id="116" creationId="{E97C36FC-DEAA-4DCA-B0AB-7F9357FA4016}"/>
          </ac:spMkLst>
        </pc:spChg>
        <pc:spChg chg="add del">
          <ac:chgData name="Bargal, Shubham" userId="03cf731b-7adf-45df-a026-b7ababac1ffb" providerId="ADAL" clId="{B25E1E4C-1564-6543-84B1-3AD33ED1D2DA}" dt="2023-04-16T00:13:02.578" v="777" actId="26606"/>
          <ac:spMkLst>
            <pc:docMk/>
            <pc:sldMk cId="1052057900" sldId="295"/>
            <ac:spMk id="117" creationId="{278C38CD-A630-49FF-8417-6792A2B13FCA}"/>
          </ac:spMkLst>
        </pc:spChg>
        <pc:spChg chg="add del">
          <ac:chgData name="Bargal, Shubham" userId="03cf731b-7adf-45df-a026-b7ababac1ffb" providerId="ADAL" clId="{B25E1E4C-1564-6543-84B1-3AD33ED1D2DA}" dt="2023-04-16T00:13:03.822" v="779" actId="26606"/>
          <ac:spMkLst>
            <pc:docMk/>
            <pc:sldMk cId="1052057900" sldId="295"/>
            <ac:spMk id="119" creationId="{9E90EB45-EEE9-4563-8179-65EF62AE0978}"/>
          </ac:spMkLst>
        </pc:spChg>
        <pc:spChg chg="add del">
          <ac:chgData name="Bargal, Shubham" userId="03cf731b-7adf-45df-a026-b7ababac1ffb" providerId="ADAL" clId="{B25E1E4C-1564-6543-84B1-3AD33ED1D2DA}" dt="2023-04-16T00:13:03.822" v="779" actId="26606"/>
          <ac:spMkLst>
            <pc:docMk/>
            <pc:sldMk cId="1052057900" sldId="295"/>
            <ac:spMk id="120" creationId="{23D0EF74-AD1E-4FD9-914D-8EC9058EBBA3}"/>
          </ac:spMkLst>
        </pc:spChg>
        <pc:spChg chg="add del">
          <ac:chgData name="Bargal, Shubham" userId="03cf731b-7adf-45df-a026-b7ababac1ffb" providerId="ADAL" clId="{B25E1E4C-1564-6543-84B1-3AD33ED1D2DA}" dt="2023-04-16T00:13:05.892" v="781" actId="26606"/>
          <ac:spMkLst>
            <pc:docMk/>
            <pc:sldMk cId="1052057900" sldId="295"/>
            <ac:spMk id="122" creationId="{22F15A2D-2324-487D-A02A-BF46C5C580EB}"/>
          </ac:spMkLst>
        </pc:spChg>
        <pc:spChg chg="add del">
          <ac:chgData name="Bargal, Shubham" userId="03cf731b-7adf-45df-a026-b7ababac1ffb" providerId="ADAL" clId="{B25E1E4C-1564-6543-84B1-3AD33ED1D2DA}" dt="2023-04-16T00:13:05.892" v="781" actId="26606"/>
          <ac:spMkLst>
            <pc:docMk/>
            <pc:sldMk cId="1052057900" sldId="295"/>
            <ac:spMk id="123" creationId="{2AEAFA59-923A-4F54-8B49-44C970BCC323}"/>
          </ac:spMkLst>
        </pc:spChg>
        <pc:spChg chg="add del">
          <ac:chgData name="Bargal, Shubham" userId="03cf731b-7adf-45df-a026-b7ababac1ffb" providerId="ADAL" clId="{B25E1E4C-1564-6543-84B1-3AD33ED1D2DA}" dt="2023-04-16T00:13:05.892" v="781" actId="26606"/>
          <ac:spMkLst>
            <pc:docMk/>
            <pc:sldMk cId="1052057900" sldId="295"/>
            <ac:spMk id="124" creationId="{C37E9D4B-7BFA-4D10-B666-547BAC499469}"/>
          </ac:spMkLst>
        </pc:spChg>
        <pc:spChg chg="add del">
          <ac:chgData name="Bargal, Shubham" userId="03cf731b-7adf-45df-a026-b7ababac1ffb" providerId="ADAL" clId="{B25E1E4C-1564-6543-84B1-3AD33ED1D2DA}" dt="2023-04-16T00:13:06.775" v="783" actId="26606"/>
          <ac:spMkLst>
            <pc:docMk/>
            <pc:sldMk cId="1052057900" sldId="295"/>
            <ac:spMk id="126" creationId="{D99D2C73-08B0-4F6B-A8E9-4651E6BDBE48}"/>
          </ac:spMkLst>
        </pc:spChg>
        <pc:spChg chg="add del">
          <ac:chgData name="Bargal, Shubham" userId="03cf731b-7adf-45df-a026-b7ababac1ffb" providerId="ADAL" clId="{B25E1E4C-1564-6543-84B1-3AD33ED1D2DA}" dt="2023-04-16T00:13:06.775" v="783" actId="26606"/>
          <ac:spMkLst>
            <pc:docMk/>
            <pc:sldMk cId="1052057900" sldId="295"/>
            <ac:spMk id="127" creationId="{968DB88C-7EF2-487C-85D1-848F61F13E3F}"/>
          </ac:spMkLst>
        </pc:spChg>
        <pc:grpChg chg="del">
          <ac:chgData name="Bargal, Shubham" userId="03cf731b-7adf-45df-a026-b7ababac1ffb" providerId="ADAL" clId="{B25E1E4C-1564-6543-84B1-3AD33ED1D2DA}" dt="2023-04-16T00:06:46.291" v="705" actId="478"/>
          <ac:grpSpMkLst>
            <pc:docMk/>
            <pc:sldMk cId="1052057900" sldId="295"/>
            <ac:grpSpMk id="12" creationId="{82CFF4E3-0AAD-C385-F0B9-7860A64E5F05}"/>
          </ac:grpSpMkLst>
        </pc:grpChg>
        <pc:grpChg chg="del">
          <ac:chgData name="Bargal, Shubham" userId="03cf731b-7adf-45df-a026-b7ababac1ffb" providerId="ADAL" clId="{B25E1E4C-1564-6543-84B1-3AD33ED1D2DA}" dt="2023-04-16T00:06:48.272" v="706" actId="478"/>
          <ac:grpSpMkLst>
            <pc:docMk/>
            <pc:sldMk cId="1052057900" sldId="295"/>
            <ac:grpSpMk id="18" creationId="{1F9FC914-9888-3B18-B562-D95D27B955EA}"/>
          </ac:grpSpMkLst>
        </pc:grpChg>
        <pc:grpChg chg="add del">
          <ac:chgData name="Bargal, Shubham" userId="03cf731b-7adf-45df-a026-b7ababac1ffb" providerId="ADAL" clId="{B25E1E4C-1564-6543-84B1-3AD33ED1D2DA}" dt="2023-04-16T00:07:35.054" v="730" actId="26606"/>
          <ac:grpSpMkLst>
            <pc:docMk/>
            <pc:sldMk cId="1052057900" sldId="295"/>
            <ac:grpSpMk id="48" creationId="{2783379C-045E-4010-ABDC-A270A0AA1068}"/>
          </ac:grpSpMkLst>
        </pc:grpChg>
        <pc:grpChg chg="add del">
          <ac:chgData name="Bargal, Shubham" userId="03cf731b-7adf-45df-a026-b7ababac1ffb" providerId="ADAL" clId="{B25E1E4C-1564-6543-84B1-3AD33ED1D2DA}" dt="2023-04-16T00:07:35.054" v="730" actId="26606"/>
          <ac:grpSpMkLst>
            <pc:docMk/>
            <pc:sldMk cId="1052057900" sldId="295"/>
            <ac:grpSpMk id="53" creationId="{F5FDDF18-F156-4D2D-82C6-F55008E338B5}"/>
          </ac:grpSpMkLst>
        </pc:grpChg>
        <pc:grpChg chg="add del">
          <ac:chgData name="Bargal, Shubham" userId="03cf731b-7adf-45df-a026-b7ababac1ffb" providerId="ADAL" clId="{B25E1E4C-1564-6543-84B1-3AD33ED1D2DA}" dt="2023-04-16T00:07:36.273" v="732" actId="26606"/>
          <ac:grpSpMkLst>
            <pc:docMk/>
            <pc:sldMk cId="1052057900" sldId="295"/>
            <ac:grpSpMk id="59" creationId="{22A1615C-2156-4B15-BF3E-39794B37905E}"/>
          </ac:grpSpMkLst>
        </pc:grpChg>
        <pc:picChg chg="add mod ord">
          <ac:chgData name="Bargal, Shubham" userId="03cf731b-7adf-45df-a026-b7ababac1ffb" providerId="ADAL" clId="{B25E1E4C-1564-6543-84B1-3AD33ED1D2DA}" dt="2023-04-16T02:43:07.016" v="1023" actId="14100"/>
          <ac:picMkLst>
            <pc:docMk/>
            <pc:sldMk cId="1052057900" sldId="295"/>
            <ac:picMk id="4" creationId="{EDDF113F-691A-911E-FBC0-9101884D5AA2}"/>
          </ac:picMkLst>
        </pc:picChg>
        <pc:picChg chg="add del mod">
          <ac:chgData name="Bargal, Shubham" userId="03cf731b-7adf-45df-a026-b7ababac1ffb" providerId="ADAL" clId="{B25E1E4C-1564-6543-84B1-3AD33ED1D2DA}" dt="2023-04-16T01:02:22.603" v="821" actId="478"/>
          <ac:picMkLst>
            <pc:docMk/>
            <pc:sldMk cId="1052057900" sldId="295"/>
            <ac:picMk id="6" creationId="{1D6A31CB-3589-9B12-B242-57DE53F5E4C7}"/>
          </ac:picMkLst>
        </pc:picChg>
        <pc:picChg chg="mod ord">
          <ac:chgData name="Bargal, Shubham" userId="03cf731b-7adf-45df-a026-b7ababac1ffb" providerId="ADAL" clId="{B25E1E4C-1564-6543-84B1-3AD33ED1D2DA}" dt="2023-04-16T00:13:41.441" v="795" actId="1076"/>
          <ac:picMkLst>
            <pc:docMk/>
            <pc:sldMk cId="1052057900" sldId="295"/>
            <ac:picMk id="27" creationId="{04016A0A-330C-28F8-50DB-430822D3012F}"/>
          </ac:picMkLst>
        </pc:picChg>
        <pc:cxnChg chg="add del">
          <ac:chgData name="Bargal, Shubham" userId="03cf731b-7adf-45df-a026-b7ababac1ffb" providerId="ADAL" clId="{B25E1E4C-1564-6543-84B1-3AD33ED1D2DA}" dt="2023-04-16T00:07:24.570" v="722" actId="26606"/>
          <ac:cxnSpMkLst>
            <pc:docMk/>
            <pc:sldMk cId="1052057900" sldId="295"/>
            <ac:cxnSpMk id="36" creationId="{D891E407-403B-4764-86C9-33A56D3BCAA3}"/>
          </ac:cxnSpMkLst>
        </pc:cxnChg>
        <pc:cxnChg chg="add del">
          <ac:chgData name="Bargal, Shubham" userId="03cf731b-7adf-45df-a026-b7ababac1ffb" providerId="ADAL" clId="{B25E1E4C-1564-6543-84B1-3AD33ED1D2DA}" dt="2023-04-16T00:07:24.570" v="722" actId="26606"/>
          <ac:cxnSpMkLst>
            <pc:docMk/>
            <pc:sldMk cId="1052057900" sldId="295"/>
            <ac:cxnSpMk id="40" creationId="{AA2EAA10-076F-46BD-8F0F-B9A2FB77A85C}"/>
          </ac:cxnSpMkLst>
        </pc:cxnChg>
        <pc:cxnChg chg="add del">
          <ac:chgData name="Bargal, Shubham" userId="03cf731b-7adf-45df-a026-b7ababac1ffb" providerId="ADAL" clId="{B25E1E4C-1564-6543-84B1-3AD33ED1D2DA}" dt="2023-04-16T00:12:52.886" v="765" actId="26606"/>
          <ac:cxnSpMkLst>
            <pc:docMk/>
            <pc:sldMk cId="1052057900" sldId="295"/>
            <ac:cxnSpMk id="95" creationId="{8C730EAB-A532-4295-A302-FB4B90DB9F5E}"/>
          </ac:cxnSpMkLst>
        </pc:cxnChg>
        <pc:cxnChg chg="add">
          <ac:chgData name="Bargal, Shubham" userId="03cf731b-7adf-45df-a026-b7ababac1ffb" providerId="ADAL" clId="{B25E1E4C-1564-6543-84B1-3AD33ED1D2DA}" dt="2023-04-16T00:13:18.263" v="788" actId="26606"/>
          <ac:cxnSpMkLst>
            <pc:docMk/>
            <pc:sldMk cId="1052057900" sldId="295"/>
            <ac:cxnSpMk id="96" creationId="{8C730EAB-A532-4295-A302-FB4B90DB9F5E}"/>
          </ac:cxnSpMkLst>
        </pc:cxnChg>
      </pc:sldChg>
    </pc:docChg>
  </pc:docChgLst>
  <pc:docChgLst>
    <pc:chgData name="Chandel, Ishika Singh" userId="S::isc210000@utdallas.edu::9206c39f-d8bb-4cf5-8905-719a8702311f" providerId="AD" clId="Web-{3F89C850-F017-FB25-6036-052ADE451AC4}"/>
    <pc:docChg chg="addSld delSld modSld">
      <pc:chgData name="Chandel, Ishika Singh" userId="S::isc210000@utdallas.edu::9206c39f-d8bb-4cf5-8905-719a8702311f" providerId="AD" clId="Web-{3F89C850-F017-FB25-6036-052ADE451AC4}" dt="2023-05-07T00:30:06.556" v="136" actId="20577"/>
      <pc:docMkLst>
        <pc:docMk/>
      </pc:docMkLst>
      <pc:sldChg chg="modSp">
        <pc:chgData name="Chandel, Ishika Singh" userId="S::isc210000@utdallas.edu::9206c39f-d8bb-4cf5-8905-719a8702311f" providerId="AD" clId="Web-{3F89C850-F017-FB25-6036-052ADE451AC4}" dt="2023-05-07T00:30:06.556" v="136" actId="20577"/>
        <pc:sldMkLst>
          <pc:docMk/>
          <pc:sldMk cId="2543900277" sldId="289"/>
        </pc:sldMkLst>
        <pc:spChg chg="mod">
          <ac:chgData name="Chandel, Ishika Singh" userId="S::isc210000@utdallas.edu::9206c39f-d8bb-4cf5-8905-719a8702311f" providerId="AD" clId="Web-{3F89C850-F017-FB25-6036-052ADE451AC4}" dt="2023-05-07T00:30:06.556" v="136" actId="20577"/>
          <ac:spMkLst>
            <pc:docMk/>
            <pc:sldMk cId="2543900277" sldId="289"/>
            <ac:spMk id="40" creationId="{1E1DCADC-46A5-748E-3766-D01396C8684B}"/>
          </ac:spMkLst>
        </pc:spChg>
      </pc:sldChg>
      <pc:sldChg chg="add del replId">
        <pc:chgData name="Chandel, Ishika Singh" userId="S::isc210000@utdallas.edu::9206c39f-d8bb-4cf5-8905-719a8702311f" providerId="AD" clId="Web-{3F89C850-F017-FB25-6036-052ADE451AC4}" dt="2023-05-07T00:27:35.597" v="1"/>
        <pc:sldMkLst>
          <pc:docMk/>
          <pc:sldMk cId="811323976" sldId="333"/>
        </pc:sldMkLst>
      </pc:sldChg>
    </pc:docChg>
  </pc:docChgLst>
  <pc:docChgLst>
    <pc:chgData name="Chandel, Ishika Singh" userId="S::isc210000@utdallas.edu::9206c39f-d8bb-4cf5-8905-719a8702311f" providerId="AD" clId="Web-{832D4873-C43E-C52B-9B29-6AAE250A7047}"/>
    <pc:docChg chg="modSld">
      <pc:chgData name="Chandel, Ishika Singh" userId="S::isc210000@utdallas.edu::9206c39f-d8bb-4cf5-8905-719a8702311f" providerId="AD" clId="Web-{832D4873-C43E-C52B-9B29-6AAE250A7047}" dt="2023-04-24T18:32:50.788" v="0" actId="20577"/>
      <pc:docMkLst>
        <pc:docMk/>
      </pc:docMkLst>
      <pc:sldChg chg="modSp">
        <pc:chgData name="Chandel, Ishika Singh" userId="S::isc210000@utdallas.edu::9206c39f-d8bb-4cf5-8905-719a8702311f" providerId="AD" clId="Web-{832D4873-C43E-C52B-9B29-6AAE250A7047}" dt="2023-04-24T18:32:50.788" v="0" actId="20577"/>
        <pc:sldMkLst>
          <pc:docMk/>
          <pc:sldMk cId="1335223736" sldId="302"/>
        </pc:sldMkLst>
        <pc:spChg chg="mod">
          <ac:chgData name="Chandel, Ishika Singh" userId="S::isc210000@utdallas.edu::9206c39f-d8bb-4cf5-8905-719a8702311f" providerId="AD" clId="Web-{832D4873-C43E-C52B-9B29-6AAE250A7047}" dt="2023-04-24T18:32:50.788" v="0" actId="20577"/>
          <ac:spMkLst>
            <pc:docMk/>
            <pc:sldMk cId="1335223736" sldId="302"/>
            <ac:spMk id="2" creationId="{25FAF187-F3B6-13E9-BEEC-913B1161FB44}"/>
          </ac:spMkLst>
        </pc:spChg>
      </pc:sldChg>
    </pc:docChg>
  </pc:docChgLst>
  <pc:docChgLst>
    <pc:chgData name="Chandel, Ishika Singh" userId="S::isc210000@utdallas.edu::9206c39f-d8bb-4cf5-8905-719a8702311f" providerId="AD" clId="Web-{BBE5F493-B495-3BE2-6A57-A0A8E6DDEC16}"/>
    <pc:docChg chg="addSld delSld modSld sldOrd">
      <pc:chgData name="Chandel, Ishika Singh" userId="S::isc210000@utdallas.edu::9206c39f-d8bb-4cf5-8905-719a8702311f" providerId="AD" clId="Web-{BBE5F493-B495-3BE2-6A57-A0A8E6DDEC16}" dt="2023-04-30T03:36:25.063" v="604"/>
      <pc:docMkLst>
        <pc:docMk/>
      </pc:docMkLst>
      <pc:sldChg chg="modSp">
        <pc:chgData name="Chandel, Ishika Singh" userId="S::isc210000@utdallas.edu::9206c39f-d8bb-4cf5-8905-719a8702311f" providerId="AD" clId="Web-{BBE5F493-B495-3BE2-6A57-A0A8E6DDEC16}" dt="2023-04-30T03:15:16.494" v="274" actId="1076"/>
        <pc:sldMkLst>
          <pc:docMk/>
          <pc:sldMk cId="3355267943" sldId="307"/>
        </pc:sldMkLst>
        <pc:grpChg chg="mod">
          <ac:chgData name="Chandel, Ishika Singh" userId="S::isc210000@utdallas.edu::9206c39f-d8bb-4cf5-8905-719a8702311f" providerId="AD" clId="Web-{BBE5F493-B495-3BE2-6A57-A0A8E6DDEC16}" dt="2023-04-30T03:13:19.272" v="241" actId="1076"/>
          <ac:grpSpMkLst>
            <pc:docMk/>
            <pc:sldMk cId="3355267943" sldId="307"/>
            <ac:grpSpMk id="9" creationId="{F54846A0-E859-CA6A-D5DB-E4A29C1FA374}"/>
          </ac:grpSpMkLst>
        </pc:grpChg>
        <pc:graphicFrameChg chg="mod">
          <ac:chgData name="Chandel, Ishika Singh" userId="S::isc210000@utdallas.edu::9206c39f-d8bb-4cf5-8905-719a8702311f" providerId="AD" clId="Web-{BBE5F493-B495-3BE2-6A57-A0A8E6DDEC16}" dt="2023-04-30T03:15:16.494" v="274" actId="1076"/>
          <ac:graphicFrameMkLst>
            <pc:docMk/>
            <pc:sldMk cId="3355267943" sldId="307"/>
            <ac:graphicFrameMk id="4" creationId="{FED88DCB-5001-8427-8821-8AD17E6DB79D}"/>
          </ac:graphicFrameMkLst>
        </pc:graphicFrameChg>
        <pc:graphicFrameChg chg="mod modGraphic">
          <ac:chgData name="Chandel, Ishika Singh" userId="S::isc210000@utdallas.edu::9206c39f-d8bb-4cf5-8905-719a8702311f" providerId="AD" clId="Web-{BBE5F493-B495-3BE2-6A57-A0A8E6DDEC16}" dt="2023-04-30T03:15:12.947" v="273" actId="1076"/>
          <ac:graphicFrameMkLst>
            <pc:docMk/>
            <pc:sldMk cId="3355267943" sldId="307"/>
            <ac:graphicFrameMk id="12" creationId="{5F95BF8A-E83B-32C7-AFF5-9E9745D2B7D9}"/>
          </ac:graphicFrameMkLst>
        </pc:graphicFrameChg>
      </pc:sldChg>
      <pc:sldChg chg="delSp modSp">
        <pc:chgData name="Chandel, Ishika Singh" userId="S::isc210000@utdallas.edu::9206c39f-d8bb-4cf5-8905-719a8702311f" providerId="AD" clId="Web-{BBE5F493-B495-3BE2-6A57-A0A8E6DDEC16}" dt="2023-04-30T02:45:42.986" v="60" actId="1076"/>
        <pc:sldMkLst>
          <pc:docMk/>
          <pc:sldMk cId="3082641818" sldId="309"/>
        </pc:sldMkLst>
        <pc:spChg chg="mod">
          <ac:chgData name="Chandel, Ishika Singh" userId="S::isc210000@utdallas.edu::9206c39f-d8bb-4cf5-8905-719a8702311f" providerId="AD" clId="Web-{BBE5F493-B495-3BE2-6A57-A0A8E6DDEC16}" dt="2023-04-30T02:45:42.986" v="60" actId="1076"/>
          <ac:spMkLst>
            <pc:docMk/>
            <pc:sldMk cId="3082641818" sldId="309"/>
            <ac:spMk id="11" creationId="{A1A53A11-67E2-BC98-5721-6E2348DBDE89}"/>
          </ac:spMkLst>
        </pc:spChg>
        <pc:spChg chg="mod">
          <ac:chgData name="Chandel, Ishika Singh" userId="S::isc210000@utdallas.edu::9206c39f-d8bb-4cf5-8905-719a8702311f" providerId="AD" clId="Web-{BBE5F493-B495-3BE2-6A57-A0A8E6DDEC16}" dt="2023-04-30T02:41:38.979" v="17" actId="20577"/>
          <ac:spMkLst>
            <pc:docMk/>
            <pc:sldMk cId="3082641818" sldId="309"/>
            <ac:spMk id="12" creationId="{4F3657FE-FA75-3297-49B4-46D64CAAA301}"/>
          </ac:spMkLst>
        </pc:spChg>
        <pc:spChg chg="mod">
          <ac:chgData name="Chandel, Ishika Singh" userId="S::isc210000@utdallas.edu::9206c39f-d8bb-4cf5-8905-719a8702311f" providerId="AD" clId="Web-{BBE5F493-B495-3BE2-6A57-A0A8E6DDEC16}" dt="2023-04-30T02:42:28.871" v="35" actId="20577"/>
          <ac:spMkLst>
            <pc:docMk/>
            <pc:sldMk cId="3082641818" sldId="309"/>
            <ac:spMk id="13" creationId="{AA109C55-9080-1A25-B5D6-77FDC17FA034}"/>
          </ac:spMkLst>
        </pc:spChg>
        <pc:spChg chg="mod">
          <ac:chgData name="Chandel, Ishika Singh" userId="S::isc210000@utdallas.edu::9206c39f-d8bb-4cf5-8905-719a8702311f" providerId="AD" clId="Web-{BBE5F493-B495-3BE2-6A57-A0A8E6DDEC16}" dt="2023-04-30T02:45:20.939" v="58" actId="1076"/>
          <ac:spMkLst>
            <pc:docMk/>
            <pc:sldMk cId="3082641818" sldId="309"/>
            <ac:spMk id="14" creationId="{6754BEFA-B7E3-0C16-7508-905A251918B0}"/>
          </ac:spMkLst>
        </pc:spChg>
        <pc:spChg chg="mod">
          <ac:chgData name="Chandel, Ishika Singh" userId="S::isc210000@utdallas.edu::9206c39f-d8bb-4cf5-8905-719a8702311f" providerId="AD" clId="Web-{BBE5F493-B495-3BE2-6A57-A0A8E6DDEC16}" dt="2023-04-30T02:45:32.845" v="59" actId="1076"/>
          <ac:spMkLst>
            <pc:docMk/>
            <pc:sldMk cId="3082641818" sldId="309"/>
            <ac:spMk id="17" creationId="{C14A32C0-CF52-DB69-7AAC-26C2EFF82CD5}"/>
          </ac:spMkLst>
        </pc:spChg>
        <pc:spChg chg="mod">
          <ac:chgData name="Chandel, Ishika Singh" userId="S::isc210000@utdallas.edu::9206c39f-d8bb-4cf5-8905-719a8702311f" providerId="AD" clId="Web-{BBE5F493-B495-3BE2-6A57-A0A8E6DDEC16}" dt="2023-04-30T02:43:39.045" v="43" actId="1076"/>
          <ac:spMkLst>
            <pc:docMk/>
            <pc:sldMk cId="3082641818" sldId="309"/>
            <ac:spMk id="22" creationId="{1313F790-79CC-F7AB-EE01-D5240AA50554}"/>
          </ac:spMkLst>
        </pc:spChg>
        <pc:spChg chg="del">
          <ac:chgData name="Chandel, Ishika Singh" userId="S::isc210000@utdallas.edu::9206c39f-d8bb-4cf5-8905-719a8702311f" providerId="AD" clId="Web-{BBE5F493-B495-3BE2-6A57-A0A8E6DDEC16}" dt="2023-04-30T02:44:42" v="52"/>
          <ac:spMkLst>
            <pc:docMk/>
            <pc:sldMk cId="3082641818" sldId="309"/>
            <ac:spMk id="23" creationId="{2CC0DB8E-F441-5DD9-8BE7-F4F638BA0B5C}"/>
          </ac:spMkLst>
        </pc:spChg>
        <pc:spChg chg="del mod">
          <ac:chgData name="Chandel, Ishika Singh" userId="S::isc210000@utdallas.edu::9206c39f-d8bb-4cf5-8905-719a8702311f" providerId="AD" clId="Web-{BBE5F493-B495-3BE2-6A57-A0A8E6DDEC16}" dt="2023-04-30T02:44:39.344" v="51"/>
          <ac:spMkLst>
            <pc:docMk/>
            <pc:sldMk cId="3082641818" sldId="309"/>
            <ac:spMk id="24" creationId="{A866A13E-16C6-964F-C4AD-5DC0C5C6372B}"/>
          </ac:spMkLst>
        </pc:spChg>
        <pc:spChg chg="mod">
          <ac:chgData name="Chandel, Ishika Singh" userId="S::isc210000@utdallas.edu::9206c39f-d8bb-4cf5-8905-719a8702311f" providerId="AD" clId="Web-{BBE5F493-B495-3BE2-6A57-A0A8E6DDEC16}" dt="2023-04-30T02:43:44.733" v="44" actId="1076"/>
          <ac:spMkLst>
            <pc:docMk/>
            <pc:sldMk cId="3082641818" sldId="309"/>
            <ac:spMk id="25" creationId="{FBCC1F28-1337-112F-F487-7AB631939F8F}"/>
          </ac:spMkLst>
        </pc:spChg>
        <pc:spChg chg="mod">
          <ac:chgData name="Chandel, Ishika Singh" userId="S::isc210000@utdallas.edu::9206c39f-d8bb-4cf5-8905-719a8702311f" providerId="AD" clId="Web-{BBE5F493-B495-3BE2-6A57-A0A8E6DDEC16}" dt="2023-04-30T02:43:21.076" v="42" actId="1076"/>
          <ac:spMkLst>
            <pc:docMk/>
            <pc:sldMk cId="3082641818" sldId="309"/>
            <ac:spMk id="27" creationId="{9F2FE1A5-5F31-4909-D779-3D1D7854BCB4}"/>
          </ac:spMkLst>
        </pc:spChg>
        <pc:spChg chg="del">
          <ac:chgData name="Chandel, Ishika Singh" userId="S::isc210000@utdallas.edu::9206c39f-d8bb-4cf5-8905-719a8702311f" providerId="AD" clId="Web-{BBE5F493-B495-3BE2-6A57-A0A8E6DDEC16}" dt="2023-04-30T02:44:45.453" v="53"/>
          <ac:spMkLst>
            <pc:docMk/>
            <pc:sldMk cId="3082641818" sldId="309"/>
            <ac:spMk id="32" creationId="{F6184463-2310-964B-64A5-16CD6A6B0E5A}"/>
          </ac:spMkLst>
        </pc:spChg>
        <pc:spChg chg="mod">
          <ac:chgData name="Chandel, Ishika Singh" userId="S::isc210000@utdallas.edu::9206c39f-d8bb-4cf5-8905-719a8702311f" providerId="AD" clId="Web-{BBE5F493-B495-3BE2-6A57-A0A8E6DDEC16}" dt="2023-04-30T02:43:52.046" v="45" actId="1076"/>
          <ac:spMkLst>
            <pc:docMk/>
            <pc:sldMk cId="3082641818" sldId="309"/>
            <ac:spMk id="35" creationId="{B6BC54D9-E8F4-F40A-DA30-C5CE7FC6BC91}"/>
          </ac:spMkLst>
        </pc:spChg>
        <pc:grpChg chg="mod">
          <ac:chgData name="Chandel, Ishika Singh" userId="S::isc210000@utdallas.edu::9206c39f-d8bb-4cf5-8905-719a8702311f" providerId="AD" clId="Web-{BBE5F493-B495-3BE2-6A57-A0A8E6DDEC16}" dt="2023-04-30T02:45:06.282" v="56" actId="1076"/>
          <ac:grpSpMkLst>
            <pc:docMk/>
            <pc:sldMk cId="3082641818" sldId="309"/>
            <ac:grpSpMk id="47" creationId="{8CF2E05B-5418-B10D-00B8-8885EC855775}"/>
          </ac:grpSpMkLst>
        </pc:grpChg>
      </pc:sldChg>
      <pc:sldChg chg="modSp ord">
        <pc:chgData name="Chandel, Ishika Singh" userId="S::isc210000@utdallas.edu::9206c39f-d8bb-4cf5-8905-719a8702311f" providerId="AD" clId="Web-{BBE5F493-B495-3BE2-6A57-A0A8E6DDEC16}" dt="2023-04-30T03:33:05.042" v="593" actId="1076"/>
        <pc:sldMkLst>
          <pc:docMk/>
          <pc:sldMk cId="1997390060" sldId="310"/>
        </pc:sldMkLst>
        <pc:grpChg chg="mod">
          <ac:chgData name="Chandel, Ishika Singh" userId="S::isc210000@utdallas.edu::9206c39f-d8bb-4cf5-8905-719a8702311f" providerId="AD" clId="Web-{BBE5F493-B495-3BE2-6A57-A0A8E6DDEC16}" dt="2023-04-30T03:33:04.932" v="591" actId="1076"/>
          <ac:grpSpMkLst>
            <pc:docMk/>
            <pc:sldMk cId="1997390060" sldId="310"/>
            <ac:grpSpMk id="5" creationId="{A79E6EBC-85BE-4576-5987-DA80BDC70485}"/>
          </ac:grpSpMkLst>
        </pc:grpChg>
        <pc:grpChg chg="mod">
          <ac:chgData name="Chandel, Ishika Singh" userId="S::isc210000@utdallas.edu::9206c39f-d8bb-4cf5-8905-719a8702311f" providerId="AD" clId="Web-{BBE5F493-B495-3BE2-6A57-A0A8E6DDEC16}" dt="2023-04-30T03:33:04.995" v="592" actId="1076"/>
          <ac:grpSpMkLst>
            <pc:docMk/>
            <pc:sldMk cId="1997390060" sldId="310"/>
            <ac:grpSpMk id="9" creationId="{B920CED6-9D60-28E8-11D6-35140298B3BC}"/>
          </ac:grpSpMkLst>
        </pc:grpChg>
        <pc:grpChg chg="mod">
          <ac:chgData name="Chandel, Ishika Singh" userId="S::isc210000@utdallas.edu::9206c39f-d8bb-4cf5-8905-719a8702311f" providerId="AD" clId="Web-{BBE5F493-B495-3BE2-6A57-A0A8E6DDEC16}" dt="2023-04-30T03:33:05.042" v="593" actId="1076"/>
          <ac:grpSpMkLst>
            <pc:docMk/>
            <pc:sldMk cId="1997390060" sldId="310"/>
            <ac:grpSpMk id="15" creationId="{D147C72E-62EB-91E4-1DFF-11A2B46451E6}"/>
          </ac:grpSpMkLst>
        </pc:grpChg>
      </pc:sldChg>
      <pc:sldChg chg="addSp modSp mod ord modShow">
        <pc:chgData name="Chandel, Ishika Singh" userId="S::isc210000@utdallas.edu::9206c39f-d8bb-4cf5-8905-719a8702311f" providerId="AD" clId="Web-{BBE5F493-B495-3BE2-6A57-A0A8E6DDEC16}" dt="2023-04-30T03:28:22.830" v="552"/>
        <pc:sldMkLst>
          <pc:docMk/>
          <pc:sldMk cId="2199167404" sldId="311"/>
        </pc:sldMkLst>
        <pc:spChg chg="add mod">
          <ac:chgData name="Chandel, Ishika Singh" userId="S::isc210000@utdallas.edu::9206c39f-d8bb-4cf5-8905-719a8702311f" providerId="AD" clId="Web-{BBE5F493-B495-3BE2-6A57-A0A8E6DDEC16}" dt="2023-04-30T02:56:37.805" v="232"/>
          <ac:spMkLst>
            <pc:docMk/>
            <pc:sldMk cId="2199167404" sldId="311"/>
            <ac:spMk id="3" creationId="{1D4365AE-8AC0-655A-349A-47D1B742362D}"/>
          </ac:spMkLst>
        </pc:spChg>
        <pc:spChg chg="add mod">
          <ac:chgData name="Chandel, Ishika Singh" userId="S::isc210000@utdallas.edu::9206c39f-d8bb-4cf5-8905-719a8702311f" providerId="AD" clId="Web-{BBE5F493-B495-3BE2-6A57-A0A8E6DDEC16}" dt="2023-04-30T02:56:54.196" v="238" actId="20577"/>
          <ac:spMkLst>
            <pc:docMk/>
            <pc:sldMk cId="2199167404" sldId="311"/>
            <ac:spMk id="4" creationId="{4FF220AA-A111-30B1-690C-2413B9537314}"/>
          </ac:spMkLst>
        </pc:spChg>
        <pc:spChg chg="mod">
          <ac:chgData name="Chandel, Ishika Singh" userId="S::isc210000@utdallas.edu::9206c39f-d8bb-4cf5-8905-719a8702311f" providerId="AD" clId="Web-{BBE5F493-B495-3BE2-6A57-A0A8E6DDEC16}" dt="2023-04-30T02:56:34.899" v="231" actId="20577"/>
          <ac:spMkLst>
            <pc:docMk/>
            <pc:sldMk cId="2199167404" sldId="311"/>
            <ac:spMk id="11" creationId="{25AA7FF2-DE74-7BF5-143A-B7E82A1C1B37}"/>
          </ac:spMkLst>
        </pc:spChg>
        <pc:graphicFrameChg chg="mod">
          <ac:chgData name="Chandel, Ishika Singh" userId="S::isc210000@utdallas.edu::9206c39f-d8bb-4cf5-8905-719a8702311f" providerId="AD" clId="Web-{BBE5F493-B495-3BE2-6A57-A0A8E6DDEC16}" dt="2023-04-30T02:56:05.007" v="225" actId="14100"/>
          <ac:graphicFrameMkLst>
            <pc:docMk/>
            <pc:sldMk cId="2199167404" sldId="311"/>
            <ac:graphicFrameMk id="10" creationId="{6B4437CA-6077-2C1B-4DE4-A48455D3DAEC}"/>
          </ac:graphicFrameMkLst>
        </pc:graphicFrameChg>
      </pc:sldChg>
      <pc:sldChg chg="addSp delSp modSp modNotes">
        <pc:chgData name="Chandel, Ishika Singh" userId="S::isc210000@utdallas.edu::9206c39f-d8bb-4cf5-8905-719a8702311f" providerId="AD" clId="Web-{BBE5F493-B495-3BE2-6A57-A0A8E6DDEC16}" dt="2023-04-30T03:30:47.850" v="573" actId="14100"/>
        <pc:sldMkLst>
          <pc:docMk/>
          <pc:sldMk cId="3807859076" sldId="312"/>
        </pc:sldMkLst>
        <pc:spChg chg="del mod">
          <ac:chgData name="Chandel, Ishika Singh" userId="S::isc210000@utdallas.edu::9206c39f-d8bb-4cf5-8905-719a8702311f" providerId="AD" clId="Web-{BBE5F493-B495-3BE2-6A57-A0A8E6DDEC16}" dt="2023-04-30T03:29:43.255" v="559"/>
          <ac:spMkLst>
            <pc:docMk/>
            <pc:sldMk cId="3807859076" sldId="312"/>
            <ac:spMk id="8" creationId="{1738D580-8A73-B5FF-DA3F-7618D5DED5DB}"/>
          </ac:spMkLst>
        </pc:spChg>
        <pc:spChg chg="mod">
          <ac:chgData name="Chandel, Ishika Singh" userId="S::isc210000@utdallas.edu::9206c39f-d8bb-4cf5-8905-719a8702311f" providerId="AD" clId="Web-{BBE5F493-B495-3BE2-6A57-A0A8E6DDEC16}" dt="2023-04-30T03:30:05.474" v="568" actId="20577"/>
          <ac:spMkLst>
            <pc:docMk/>
            <pc:sldMk cId="3807859076" sldId="312"/>
            <ac:spMk id="22" creationId="{97D7C4B2-D300-52E9-6162-1C2AA588E805}"/>
          </ac:spMkLst>
        </pc:spChg>
        <pc:grpChg chg="add mod">
          <ac:chgData name="Chandel, Ishika Singh" userId="S::isc210000@utdallas.edu::9206c39f-d8bb-4cf5-8905-719a8702311f" providerId="AD" clId="Web-{BBE5F493-B495-3BE2-6A57-A0A8E6DDEC16}" dt="2023-04-30T03:30:47.850" v="573" actId="14100"/>
          <ac:grpSpMkLst>
            <pc:docMk/>
            <pc:sldMk cId="3807859076" sldId="312"/>
            <ac:grpSpMk id="12" creationId="{03BBC9BA-1208-D647-313F-E1838ADA6C06}"/>
          </ac:grpSpMkLst>
        </pc:grpChg>
        <pc:graphicFrameChg chg="add mod">
          <ac:chgData name="Chandel, Ishika Singh" userId="S::isc210000@utdallas.edu::9206c39f-d8bb-4cf5-8905-719a8702311f" providerId="AD" clId="Web-{BBE5F493-B495-3BE2-6A57-A0A8E6DDEC16}" dt="2023-04-30T03:30:17.724" v="570" actId="14100"/>
          <ac:graphicFrameMkLst>
            <pc:docMk/>
            <pc:sldMk cId="3807859076" sldId="312"/>
            <ac:graphicFrameMk id="3" creationId="{446B5FFA-5C7C-8B9C-C3A4-65F0F666EE74}"/>
          </ac:graphicFrameMkLst>
        </pc:graphicFrameChg>
        <pc:graphicFrameChg chg="add mod">
          <ac:chgData name="Chandel, Ishika Singh" userId="S::isc210000@utdallas.edu::9206c39f-d8bb-4cf5-8905-719a8702311f" providerId="AD" clId="Web-{BBE5F493-B495-3BE2-6A57-A0A8E6DDEC16}" dt="2023-04-30T03:30:24.053" v="571" actId="1076"/>
          <ac:graphicFrameMkLst>
            <pc:docMk/>
            <pc:sldMk cId="3807859076" sldId="312"/>
            <ac:graphicFrameMk id="5" creationId="{C09DEEA8-627F-7A4E-C880-6CDD4D4A80EC}"/>
          </ac:graphicFrameMkLst>
        </pc:graphicFrameChg>
        <pc:graphicFrameChg chg="del mod">
          <ac:chgData name="Chandel, Ishika Singh" userId="S::isc210000@utdallas.edu::9206c39f-d8bb-4cf5-8905-719a8702311f" providerId="AD" clId="Web-{BBE5F493-B495-3BE2-6A57-A0A8E6DDEC16}" dt="2023-04-30T03:29:22.598" v="555"/>
          <ac:graphicFrameMkLst>
            <pc:docMk/>
            <pc:sldMk cId="3807859076" sldId="312"/>
            <ac:graphicFrameMk id="7" creationId="{C82012F4-3D01-0D87-33AD-0A9503F5B9BD}"/>
          </ac:graphicFrameMkLst>
        </pc:graphicFrameChg>
        <pc:graphicFrameChg chg="del mod modGraphic">
          <ac:chgData name="Chandel, Ishika Singh" userId="S::isc210000@utdallas.edu::9206c39f-d8bb-4cf5-8905-719a8702311f" providerId="AD" clId="Web-{BBE5F493-B495-3BE2-6A57-A0A8E6DDEC16}" dt="2023-04-30T03:29:40.848" v="558"/>
          <ac:graphicFrameMkLst>
            <pc:docMk/>
            <pc:sldMk cId="3807859076" sldId="312"/>
            <ac:graphicFrameMk id="9" creationId="{882D2C13-5D9E-0227-D725-D8B7D774C336}"/>
          </ac:graphicFrameMkLst>
        </pc:graphicFrameChg>
      </pc:sldChg>
      <pc:sldChg chg="modSp">
        <pc:chgData name="Chandel, Ishika Singh" userId="S::isc210000@utdallas.edu::9206c39f-d8bb-4cf5-8905-719a8702311f" providerId="AD" clId="Web-{BBE5F493-B495-3BE2-6A57-A0A8E6DDEC16}" dt="2023-04-30T03:35:47.062" v="602" actId="20577"/>
        <pc:sldMkLst>
          <pc:docMk/>
          <pc:sldMk cId="3471109491" sldId="313"/>
        </pc:sldMkLst>
        <pc:spChg chg="mod">
          <ac:chgData name="Chandel, Ishika Singh" userId="S::isc210000@utdallas.edu::9206c39f-d8bb-4cf5-8905-719a8702311f" providerId="AD" clId="Web-{BBE5F493-B495-3BE2-6A57-A0A8E6DDEC16}" dt="2023-04-30T03:35:47.062" v="602" actId="20577"/>
          <ac:spMkLst>
            <pc:docMk/>
            <pc:sldMk cId="3471109491" sldId="313"/>
            <ac:spMk id="7" creationId="{86CB5E31-5D4E-74C2-852A-8D6D74D0E13F}"/>
          </ac:spMkLst>
        </pc:spChg>
      </pc:sldChg>
      <pc:sldChg chg="modSp">
        <pc:chgData name="Chandel, Ishika Singh" userId="S::isc210000@utdallas.edu::9206c39f-d8bb-4cf5-8905-719a8702311f" providerId="AD" clId="Web-{BBE5F493-B495-3BE2-6A57-A0A8E6DDEC16}" dt="2023-04-30T03:23:38.978" v="442" actId="1076"/>
        <pc:sldMkLst>
          <pc:docMk/>
          <pc:sldMk cId="1925380749" sldId="315"/>
        </pc:sldMkLst>
        <pc:spChg chg="mod">
          <ac:chgData name="Chandel, Ishika Singh" userId="S::isc210000@utdallas.edu::9206c39f-d8bb-4cf5-8905-719a8702311f" providerId="AD" clId="Web-{BBE5F493-B495-3BE2-6A57-A0A8E6DDEC16}" dt="2023-04-30T03:23:17.227" v="439" actId="20577"/>
          <ac:spMkLst>
            <pc:docMk/>
            <pc:sldMk cId="1925380749" sldId="315"/>
            <ac:spMk id="22" creationId="{97D7C4B2-D300-52E9-6162-1C2AA588E805}"/>
          </ac:spMkLst>
        </pc:spChg>
        <pc:grpChg chg="mod">
          <ac:chgData name="Chandel, Ishika Singh" userId="S::isc210000@utdallas.edu::9206c39f-d8bb-4cf5-8905-719a8702311f" providerId="AD" clId="Web-{BBE5F493-B495-3BE2-6A57-A0A8E6DDEC16}" dt="2023-04-30T03:23:38.978" v="442" actId="1076"/>
          <ac:grpSpMkLst>
            <pc:docMk/>
            <pc:sldMk cId="1925380749" sldId="315"/>
            <ac:grpSpMk id="3" creationId="{F6E5BF26-41A9-C394-495F-584EC4ECAF5E}"/>
          </ac:grpSpMkLst>
        </pc:grpChg>
        <pc:graphicFrameChg chg="mod">
          <ac:chgData name="Chandel, Ishika Singh" userId="S::isc210000@utdallas.edu::9206c39f-d8bb-4cf5-8905-719a8702311f" providerId="AD" clId="Web-{BBE5F493-B495-3BE2-6A57-A0A8E6DDEC16}" dt="2023-04-30T03:23:24.774" v="440" actId="1076"/>
          <ac:graphicFrameMkLst>
            <pc:docMk/>
            <pc:sldMk cId="1925380749" sldId="315"/>
            <ac:graphicFrameMk id="8" creationId="{3D072FCE-A7C8-46F8-AF74-4EBCFD0D4C5A}"/>
          </ac:graphicFrameMkLst>
        </pc:graphicFrameChg>
      </pc:sldChg>
      <pc:sldChg chg="modSp add mod ord replId modShow">
        <pc:chgData name="Chandel, Ishika Singh" userId="S::isc210000@utdallas.edu::9206c39f-d8bb-4cf5-8905-719a8702311f" providerId="AD" clId="Web-{BBE5F493-B495-3BE2-6A57-A0A8E6DDEC16}" dt="2023-04-30T03:36:25.063" v="604"/>
        <pc:sldMkLst>
          <pc:docMk/>
          <pc:sldMk cId="3526774031" sldId="316"/>
        </pc:sldMkLst>
        <pc:spChg chg="mod">
          <ac:chgData name="Chandel, Ishika Singh" userId="S::isc210000@utdallas.edu::9206c39f-d8bb-4cf5-8905-719a8702311f" providerId="AD" clId="Web-{BBE5F493-B495-3BE2-6A57-A0A8E6DDEC16}" dt="2023-04-30T03:20:04.643" v="342" actId="20577"/>
          <ac:spMkLst>
            <pc:docMk/>
            <pc:sldMk cId="3526774031" sldId="316"/>
            <ac:spMk id="22" creationId="{97D7C4B2-D300-52E9-6162-1C2AA588E805}"/>
          </ac:spMkLst>
        </pc:spChg>
        <pc:graphicFrameChg chg="mod modGraphic">
          <ac:chgData name="Chandel, Ishika Singh" userId="S::isc210000@utdallas.edu::9206c39f-d8bb-4cf5-8905-719a8702311f" providerId="AD" clId="Web-{BBE5F493-B495-3BE2-6A57-A0A8E6DDEC16}" dt="2023-04-30T03:32:07.665" v="579"/>
          <ac:graphicFrameMkLst>
            <pc:docMk/>
            <pc:sldMk cId="3526774031" sldId="316"/>
            <ac:graphicFrameMk id="9" creationId="{882D2C13-5D9E-0227-D725-D8B7D774C336}"/>
          </ac:graphicFrameMkLst>
        </pc:graphicFrameChg>
      </pc:sldChg>
      <pc:sldChg chg="modSp">
        <pc:chgData name="Chandel, Ishika Singh" userId="S::isc210000@utdallas.edu::9206c39f-d8bb-4cf5-8905-719a8702311f" providerId="AD" clId="Web-{BBE5F493-B495-3BE2-6A57-A0A8E6DDEC16}" dt="2023-04-30T03:18:49.626" v="315" actId="20577"/>
        <pc:sldMkLst>
          <pc:docMk/>
          <pc:sldMk cId="615985690" sldId="318"/>
        </pc:sldMkLst>
        <pc:spChg chg="mod">
          <ac:chgData name="Chandel, Ishika Singh" userId="S::isc210000@utdallas.edu::9206c39f-d8bb-4cf5-8905-719a8702311f" providerId="AD" clId="Web-{BBE5F493-B495-3BE2-6A57-A0A8E6DDEC16}" dt="2023-04-30T03:18:49.626" v="315" actId="20577"/>
          <ac:spMkLst>
            <pc:docMk/>
            <pc:sldMk cId="615985690" sldId="318"/>
            <ac:spMk id="2" creationId="{D12117DD-9F25-0C75-489E-E6BBEA4EC5E9}"/>
          </ac:spMkLst>
        </pc:spChg>
        <pc:spChg chg="mod">
          <ac:chgData name="Chandel, Ishika Singh" userId="S::isc210000@utdallas.edu::9206c39f-d8bb-4cf5-8905-719a8702311f" providerId="AD" clId="Web-{BBE5F493-B495-3BE2-6A57-A0A8E6DDEC16}" dt="2023-04-30T03:16:58.560" v="287" actId="1076"/>
          <ac:spMkLst>
            <pc:docMk/>
            <pc:sldMk cId="615985690" sldId="318"/>
            <ac:spMk id="11" creationId="{E4A7FF2F-14EE-AE1F-9720-DC79271D131D}"/>
          </ac:spMkLst>
        </pc:spChg>
        <pc:grpChg chg="mod">
          <ac:chgData name="Chandel, Ishika Singh" userId="S::isc210000@utdallas.edu::9206c39f-d8bb-4cf5-8905-719a8702311f" providerId="AD" clId="Web-{BBE5F493-B495-3BE2-6A57-A0A8E6DDEC16}" dt="2023-04-30T03:18:17.359" v="300" actId="14100"/>
          <ac:grpSpMkLst>
            <pc:docMk/>
            <pc:sldMk cId="615985690" sldId="318"/>
            <ac:grpSpMk id="3" creationId="{D92148E4-AD06-1672-FFD3-ED3A2D32A69D}"/>
          </ac:grpSpMkLst>
        </pc:grpChg>
      </pc:sldChg>
      <pc:sldChg chg="modSp">
        <pc:chgData name="Chandel, Ishika Singh" userId="S::isc210000@utdallas.edu::9206c39f-d8bb-4cf5-8905-719a8702311f" providerId="AD" clId="Web-{BBE5F493-B495-3BE2-6A57-A0A8E6DDEC16}" dt="2023-04-30T03:19:32.986" v="323" actId="20577"/>
        <pc:sldMkLst>
          <pc:docMk/>
          <pc:sldMk cId="2044073822" sldId="319"/>
        </pc:sldMkLst>
        <pc:spChg chg="mod">
          <ac:chgData name="Chandel, Ishika Singh" userId="S::isc210000@utdallas.edu::9206c39f-d8bb-4cf5-8905-719a8702311f" providerId="AD" clId="Web-{BBE5F493-B495-3BE2-6A57-A0A8E6DDEC16}" dt="2023-04-30T03:19:32.986" v="323" actId="20577"/>
          <ac:spMkLst>
            <pc:docMk/>
            <pc:sldMk cId="2044073822" sldId="319"/>
            <ac:spMk id="12" creationId="{DA157C9F-6969-CCD1-3FC6-CF45A772111C}"/>
          </ac:spMkLst>
        </pc:spChg>
        <pc:spChg chg="mod">
          <ac:chgData name="Chandel, Ishika Singh" userId="S::isc210000@utdallas.edu::9206c39f-d8bb-4cf5-8905-719a8702311f" providerId="AD" clId="Web-{BBE5F493-B495-3BE2-6A57-A0A8E6DDEC16}" dt="2023-04-30T03:18:39.547" v="302" actId="20577"/>
          <ac:spMkLst>
            <pc:docMk/>
            <pc:sldMk cId="2044073822" sldId="319"/>
            <ac:spMk id="22" creationId="{97D7C4B2-D300-52E9-6162-1C2AA588E805}"/>
          </ac:spMkLst>
        </pc:spChg>
        <pc:graphicFrameChg chg="mod modGraphic">
          <ac:chgData name="Chandel, Ishika Singh" userId="S::isc210000@utdallas.edu::9206c39f-d8bb-4cf5-8905-719a8702311f" providerId="AD" clId="Web-{BBE5F493-B495-3BE2-6A57-A0A8E6DDEC16}" dt="2023-04-30T03:19:10.095" v="317"/>
          <ac:graphicFrameMkLst>
            <pc:docMk/>
            <pc:sldMk cId="2044073822" sldId="319"/>
            <ac:graphicFrameMk id="2" creationId="{F0B6CB26-D541-E321-77F4-0EF8A54712F3}"/>
          </ac:graphicFrameMkLst>
        </pc:graphicFrameChg>
      </pc:sldChg>
      <pc:sldChg chg="delSp modSp add del replId">
        <pc:chgData name="Chandel, Ishika Singh" userId="S::isc210000@utdallas.edu::9206c39f-d8bb-4cf5-8905-719a8702311f" providerId="AD" clId="Web-{BBE5F493-B495-3BE2-6A57-A0A8E6DDEC16}" dt="2023-04-30T03:31:00.976" v="574"/>
        <pc:sldMkLst>
          <pc:docMk/>
          <pc:sldMk cId="2200436828" sldId="320"/>
        </pc:sldMkLst>
        <pc:spChg chg="del">
          <ac:chgData name="Chandel, Ishika Singh" userId="S::isc210000@utdallas.edu::9206c39f-d8bb-4cf5-8905-719a8702311f" providerId="AD" clId="Web-{BBE5F493-B495-3BE2-6A57-A0A8E6DDEC16}" dt="2023-04-30T03:26:14.920" v="527"/>
          <ac:spMkLst>
            <pc:docMk/>
            <pc:sldMk cId="2200436828" sldId="320"/>
            <ac:spMk id="9" creationId="{6977799D-2470-8B2B-BB1F-178D318267B2}"/>
          </ac:spMkLst>
        </pc:spChg>
        <pc:spChg chg="mod">
          <ac:chgData name="Chandel, Ishika Singh" userId="S::isc210000@utdallas.edu::9206c39f-d8bb-4cf5-8905-719a8702311f" providerId="AD" clId="Web-{BBE5F493-B495-3BE2-6A57-A0A8E6DDEC16}" dt="2023-04-30T03:26:46.858" v="533" actId="14100"/>
          <ac:spMkLst>
            <pc:docMk/>
            <pc:sldMk cId="2200436828" sldId="320"/>
            <ac:spMk id="11" creationId="{25AA7FF2-DE74-7BF5-143A-B7E82A1C1B37}"/>
          </ac:spMkLst>
        </pc:spChg>
        <pc:grpChg chg="mod">
          <ac:chgData name="Chandel, Ishika Singh" userId="S::isc210000@utdallas.edu::9206c39f-d8bb-4cf5-8905-719a8702311f" providerId="AD" clId="Web-{BBE5F493-B495-3BE2-6A57-A0A8E6DDEC16}" dt="2023-04-30T03:27:52.095" v="548" actId="14100"/>
          <ac:grpSpMkLst>
            <pc:docMk/>
            <pc:sldMk cId="2200436828" sldId="320"/>
            <ac:grpSpMk id="3" creationId="{F6E5BF26-41A9-C394-495F-584EC4ECAF5E}"/>
          </ac:grpSpMkLst>
        </pc:grpChg>
        <pc:graphicFrameChg chg="mod">
          <ac:chgData name="Chandel, Ishika Singh" userId="S::isc210000@utdallas.edu::9206c39f-d8bb-4cf5-8905-719a8702311f" providerId="AD" clId="Web-{BBE5F493-B495-3BE2-6A57-A0A8E6DDEC16}" dt="2023-04-30T03:28:00.986" v="550" actId="14100"/>
          <ac:graphicFrameMkLst>
            <pc:docMk/>
            <pc:sldMk cId="2200436828" sldId="320"/>
            <ac:graphicFrameMk id="8" creationId="{3D072FCE-A7C8-46F8-AF74-4EBCFD0D4C5A}"/>
          </ac:graphicFrameMkLst>
        </pc:graphicFrameChg>
        <pc:graphicFrameChg chg="mod">
          <ac:chgData name="Chandel, Ishika Singh" userId="S::isc210000@utdallas.edu::9206c39f-d8bb-4cf5-8905-719a8702311f" providerId="AD" clId="Web-{BBE5F493-B495-3BE2-6A57-A0A8E6DDEC16}" dt="2023-04-30T03:27:42.376" v="546" actId="1076"/>
          <ac:graphicFrameMkLst>
            <pc:docMk/>
            <pc:sldMk cId="2200436828" sldId="320"/>
            <ac:graphicFrameMk id="12" creationId="{2E58BFA3-4CD7-3865-2B81-3C64885CB74D}"/>
          </ac:graphicFrameMkLst>
        </pc:graphicFrameChg>
      </pc:sldChg>
      <pc:sldChg chg="add mod ord replId modShow">
        <pc:chgData name="Chandel, Ishika Singh" userId="S::isc210000@utdallas.edu::9206c39f-d8bb-4cf5-8905-719a8702311f" providerId="AD" clId="Web-{BBE5F493-B495-3BE2-6A57-A0A8E6DDEC16}" dt="2023-04-30T03:34:15.044" v="595"/>
        <pc:sldMkLst>
          <pc:docMk/>
          <pc:sldMk cId="2224500386" sldId="321"/>
        </pc:sldMkLst>
      </pc:sldChg>
      <pc:sldChg chg="modSp">
        <pc:chgData name="Chandel, Ishika Singh" userId="S::isc210000@utdallas.edu::9206c39f-d8bb-4cf5-8905-719a8702311f" providerId="AD" clId="Web-{BBE5F493-B495-3BE2-6A57-A0A8E6DDEC16}" dt="2023-04-30T03:35:22.124" v="597" actId="20577"/>
        <pc:sldMkLst>
          <pc:docMk/>
          <pc:sldMk cId="4098222700" sldId="322"/>
        </pc:sldMkLst>
        <pc:spChg chg="mod">
          <ac:chgData name="Chandel, Ishika Singh" userId="S::isc210000@utdallas.edu::9206c39f-d8bb-4cf5-8905-719a8702311f" providerId="AD" clId="Web-{BBE5F493-B495-3BE2-6A57-A0A8E6DDEC16}" dt="2023-04-30T03:35:22.124" v="597" actId="20577"/>
          <ac:spMkLst>
            <pc:docMk/>
            <pc:sldMk cId="4098222700" sldId="322"/>
            <ac:spMk id="8" creationId="{1738D580-8A73-B5FF-DA3F-7618D5DED5DB}"/>
          </ac:spMkLst>
        </pc:spChg>
      </pc:sldChg>
    </pc:docChg>
  </pc:docChgLst>
  <pc:docChgLst>
    <pc:chgData name="Sasidaran, Harish" userId="S::hxs210010@utdallas.edu::d5f3619d-674a-469a-b406-b6c5f77b73ae" providerId="AD" clId="Web-{6D97575C-F434-44B4-9E8B-57AD0A6DE483}"/>
    <pc:docChg chg="addSld modSld sldOrd">
      <pc:chgData name="Sasidaran, Harish" userId="S::hxs210010@utdallas.edu::d5f3619d-674a-469a-b406-b6c5f77b73ae" providerId="AD" clId="Web-{6D97575C-F434-44B4-9E8B-57AD0A6DE483}" dt="2023-04-02T02:25:47.442" v="327" actId="20577"/>
      <pc:docMkLst>
        <pc:docMk/>
      </pc:docMkLst>
      <pc:sldChg chg="addSp delSp modSp">
        <pc:chgData name="Sasidaran, Harish" userId="S::hxs210010@utdallas.edu::d5f3619d-674a-469a-b406-b6c5f77b73ae" providerId="AD" clId="Web-{6D97575C-F434-44B4-9E8B-57AD0A6DE483}" dt="2023-04-02T02:25:47.442" v="327" actId="20577"/>
        <pc:sldMkLst>
          <pc:docMk/>
          <pc:sldMk cId="3743516077" sldId="265"/>
        </pc:sldMkLst>
        <pc:spChg chg="del">
          <ac:chgData name="Sasidaran, Harish" userId="S::hxs210010@utdallas.edu::d5f3619d-674a-469a-b406-b6c5f77b73ae" providerId="AD" clId="Web-{6D97575C-F434-44B4-9E8B-57AD0A6DE483}" dt="2023-04-02T02:17:20.224" v="12"/>
          <ac:spMkLst>
            <pc:docMk/>
            <pc:sldMk cId="3743516077" sldId="265"/>
            <ac:spMk id="3" creationId="{FCF99FCB-511D-105D-9A56-ADC7CB6C3739}"/>
          </ac:spMkLst>
        </pc:spChg>
        <pc:spChg chg="add mod">
          <ac:chgData name="Sasidaran, Harish" userId="S::hxs210010@utdallas.edu::d5f3619d-674a-469a-b406-b6c5f77b73ae" providerId="AD" clId="Web-{6D97575C-F434-44B4-9E8B-57AD0A6DE483}" dt="2023-04-02T02:25:47.442" v="327" actId="20577"/>
          <ac:spMkLst>
            <pc:docMk/>
            <pc:sldMk cId="3743516077" sldId="265"/>
            <ac:spMk id="7" creationId="{68E8D059-66B6-3EF0-A721-65ECABED64F7}"/>
          </ac:spMkLst>
        </pc:spChg>
        <pc:picChg chg="add mod ord">
          <ac:chgData name="Sasidaran, Harish" userId="S::hxs210010@utdallas.edu::d5f3619d-674a-469a-b406-b6c5f77b73ae" providerId="AD" clId="Web-{6D97575C-F434-44B4-9E8B-57AD0A6DE483}" dt="2023-04-02T02:18:49.117" v="23" actId="1076"/>
          <ac:picMkLst>
            <pc:docMk/>
            <pc:sldMk cId="3743516077" sldId="265"/>
            <ac:picMk id="4" creationId="{76421BBD-BCE3-A702-DC1E-73A9A971B1F6}"/>
          </ac:picMkLst>
        </pc:picChg>
        <pc:picChg chg="add mod">
          <ac:chgData name="Sasidaran, Harish" userId="S::hxs210010@utdallas.edu::d5f3619d-674a-469a-b406-b6c5f77b73ae" providerId="AD" clId="Web-{6D97575C-F434-44B4-9E8B-57AD0A6DE483}" dt="2023-04-02T02:19:02.336" v="27" actId="1076"/>
          <ac:picMkLst>
            <pc:docMk/>
            <pc:sldMk cId="3743516077" sldId="265"/>
            <ac:picMk id="5" creationId="{64BB9B3E-1360-702B-7600-6F520577FAA3}"/>
          </ac:picMkLst>
        </pc:picChg>
      </pc:sldChg>
      <pc:sldChg chg="modSp new ord">
        <pc:chgData name="Sasidaran, Harish" userId="S::hxs210010@utdallas.edu::d5f3619d-674a-469a-b406-b6c5f77b73ae" providerId="AD" clId="Web-{6D97575C-F434-44B4-9E8B-57AD0A6DE483}" dt="2023-04-02T02:05:49.970" v="11" actId="20577"/>
        <pc:sldMkLst>
          <pc:docMk/>
          <pc:sldMk cId="606000377" sldId="267"/>
        </pc:sldMkLst>
        <pc:spChg chg="mod">
          <ac:chgData name="Sasidaran, Harish" userId="S::hxs210010@utdallas.edu::d5f3619d-674a-469a-b406-b6c5f77b73ae" providerId="AD" clId="Web-{6D97575C-F434-44B4-9E8B-57AD0A6DE483}" dt="2023-04-02T02:05:49.970" v="11" actId="20577"/>
          <ac:spMkLst>
            <pc:docMk/>
            <pc:sldMk cId="606000377" sldId="267"/>
            <ac:spMk id="2" creationId="{5BC8F332-30F8-FE30-909C-B797703A9CA3}"/>
          </ac:spMkLst>
        </pc:spChg>
      </pc:sldChg>
    </pc:docChg>
  </pc:docChgLst>
  <pc:docChgLst>
    <pc:chgData name="Sheik, Zohaib" userId="S::zxs220010@utdallas.edu::e57c78d6-284f-4802-8246-2903403870ee" providerId="AD" clId="Web-{4E9A76DA-D592-1FAD-9528-1882AB20D877}"/>
    <pc:docChg chg="modSld">
      <pc:chgData name="Sheik, Zohaib" userId="S::zxs220010@utdallas.edu::e57c78d6-284f-4802-8246-2903403870ee" providerId="AD" clId="Web-{4E9A76DA-D592-1FAD-9528-1882AB20D877}" dt="2023-04-01T06:20:23.347" v="26" actId="14100"/>
      <pc:docMkLst>
        <pc:docMk/>
      </pc:docMkLst>
      <pc:sldChg chg="modSp">
        <pc:chgData name="Sheik, Zohaib" userId="S::zxs220010@utdallas.edu::e57c78d6-284f-4802-8246-2903403870ee" providerId="AD" clId="Web-{4E9A76DA-D592-1FAD-9528-1882AB20D877}" dt="2023-04-01T06:00:18.179" v="3" actId="1076"/>
        <pc:sldMkLst>
          <pc:docMk/>
          <pc:sldMk cId="3417157940" sldId="256"/>
        </pc:sldMkLst>
        <pc:grpChg chg="mod">
          <ac:chgData name="Sheik, Zohaib" userId="S::zxs220010@utdallas.edu::e57c78d6-284f-4802-8246-2903403870ee" providerId="AD" clId="Web-{4E9A76DA-D592-1FAD-9528-1882AB20D877}" dt="2023-04-01T06:00:18.179" v="3" actId="1076"/>
          <ac:grpSpMkLst>
            <pc:docMk/>
            <pc:sldMk cId="3417157940" sldId="256"/>
            <ac:grpSpMk id="18" creationId="{E27EE53F-6C42-8DF3-AF8F-0AFFF606CC43}"/>
          </ac:grpSpMkLst>
        </pc:grpChg>
        <pc:picChg chg="mod">
          <ac:chgData name="Sheik, Zohaib" userId="S::zxs220010@utdallas.edu::e57c78d6-284f-4802-8246-2903403870ee" providerId="AD" clId="Web-{4E9A76DA-D592-1FAD-9528-1882AB20D877}" dt="2023-04-01T06:00:14.803" v="1" actId="1076"/>
          <ac:picMkLst>
            <pc:docMk/>
            <pc:sldMk cId="3417157940" sldId="256"/>
            <ac:picMk id="16" creationId="{9EF05748-6EAA-DE39-8FA0-B3BDD480B13E}"/>
          </ac:picMkLst>
        </pc:picChg>
      </pc:sldChg>
      <pc:sldChg chg="modSp">
        <pc:chgData name="Sheik, Zohaib" userId="S::zxs220010@utdallas.edu::e57c78d6-284f-4802-8246-2903403870ee" providerId="AD" clId="Web-{4E9A76DA-D592-1FAD-9528-1882AB20D877}" dt="2023-04-01T06:20:23.347" v="26" actId="14100"/>
        <pc:sldMkLst>
          <pc:docMk/>
          <pc:sldMk cId="3208663221" sldId="260"/>
        </pc:sldMkLst>
        <pc:spChg chg="mod">
          <ac:chgData name="Sheik, Zohaib" userId="S::zxs220010@utdallas.edu::e57c78d6-284f-4802-8246-2903403870ee" providerId="AD" clId="Web-{4E9A76DA-D592-1FAD-9528-1882AB20D877}" dt="2023-04-01T06:18:47.906" v="10" actId="1076"/>
          <ac:spMkLst>
            <pc:docMk/>
            <pc:sldMk cId="3208663221" sldId="260"/>
            <ac:spMk id="2" creationId="{714675B1-A7EA-0487-0344-BD1946B52532}"/>
          </ac:spMkLst>
        </pc:spChg>
        <pc:spChg chg="mod">
          <ac:chgData name="Sheik, Zohaib" userId="S::zxs220010@utdallas.edu::e57c78d6-284f-4802-8246-2903403870ee" providerId="AD" clId="Web-{4E9A76DA-D592-1FAD-9528-1882AB20D877}" dt="2023-04-01T06:18:53.828" v="11" actId="1076"/>
          <ac:spMkLst>
            <pc:docMk/>
            <pc:sldMk cId="3208663221" sldId="260"/>
            <ac:spMk id="24" creationId="{F34541A4-70E5-A7BC-9E47-6CF7387DCD36}"/>
          </ac:spMkLst>
        </pc:spChg>
        <pc:spChg chg="mod">
          <ac:chgData name="Sheik, Zohaib" userId="S::zxs220010@utdallas.edu::e57c78d6-284f-4802-8246-2903403870ee" providerId="AD" clId="Web-{4E9A76DA-D592-1FAD-9528-1882AB20D877}" dt="2023-04-01T06:18:57.984" v="12" actId="1076"/>
          <ac:spMkLst>
            <pc:docMk/>
            <pc:sldMk cId="3208663221" sldId="260"/>
            <ac:spMk id="25" creationId="{EA487C06-814D-8E6F-08F9-E1E8420F704A}"/>
          </ac:spMkLst>
        </pc:spChg>
        <pc:spChg chg="mod">
          <ac:chgData name="Sheik, Zohaib" userId="S::zxs220010@utdallas.edu::e57c78d6-284f-4802-8246-2903403870ee" providerId="AD" clId="Web-{4E9A76DA-D592-1FAD-9528-1882AB20D877}" dt="2023-04-01T06:20:05.174" v="23" actId="1076"/>
          <ac:spMkLst>
            <pc:docMk/>
            <pc:sldMk cId="3208663221" sldId="260"/>
            <ac:spMk id="49" creationId="{A3AE99FD-E4C9-D316-80BA-8BFF5EF9DEAF}"/>
          </ac:spMkLst>
        </pc:spChg>
        <pc:grpChg chg="mod">
          <ac:chgData name="Sheik, Zohaib" userId="S::zxs220010@utdallas.edu::e57c78d6-284f-4802-8246-2903403870ee" providerId="AD" clId="Web-{4E9A76DA-D592-1FAD-9528-1882AB20D877}" dt="2023-04-01T06:20:23.347" v="26" actId="14100"/>
          <ac:grpSpMkLst>
            <pc:docMk/>
            <pc:sldMk cId="3208663221" sldId="260"/>
            <ac:grpSpMk id="17" creationId="{FEF78FB6-2A59-54E6-137A-DB927F439824}"/>
          </ac:grpSpMkLst>
        </pc:grpChg>
        <pc:grpChg chg="mod">
          <ac:chgData name="Sheik, Zohaib" userId="S::zxs220010@utdallas.edu::e57c78d6-284f-4802-8246-2903403870ee" providerId="AD" clId="Web-{4E9A76DA-D592-1FAD-9528-1882AB20D877}" dt="2023-04-01T06:19:40.908" v="22" actId="1076"/>
          <ac:grpSpMkLst>
            <pc:docMk/>
            <pc:sldMk cId="3208663221" sldId="260"/>
            <ac:grpSpMk id="56" creationId="{200874A6-E72A-1662-78A5-3EA9E899E487}"/>
          </ac:grpSpMkLst>
        </pc:grpChg>
        <pc:grpChg chg="mod">
          <ac:chgData name="Sheik, Zohaib" userId="S::zxs220010@utdallas.edu::e57c78d6-284f-4802-8246-2903403870ee" providerId="AD" clId="Web-{4E9A76DA-D592-1FAD-9528-1882AB20D877}" dt="2023-04-01T06:19:34.986" v="21" actId="1076"/>
          <ac:grpSpMkLst>
            <pc:docMk/>
            <pc:sldMk cId="3208663221" sldId="260"/>
            <ac:grpSpMk id="59" creationId="{D80E7EF0-43B2-2570-3982-9D9C2258F636}"/>
          </ac:grpSpMkLst>
        </pc:grpChg>
        <pc:grpChg chg="mod">
          <ac:chgData name="Sheik, Zohaib" userId="S::zxs220010@utdallas.edu::e57c78d6-284f-4802-8246-2903403870ee" providerId="AD" clId="Web-{4E9A76DA-D592-1FAD-9528-1882AB20D877}" dt="2023-04-01T06:19:32.986" v="20" actId="1076"/>
          <ac:grpSpMkLst>
            <pc:docMk/>
            <pc:sldMk cId="3208663221" sldId="260"/>
            <ac:grpSpMk id="62" creationId="{86F4ACA1-C083-29A3-BD5B-A556F1E99D82}"/>
          </ac:grpSpMkLst>
        </pc:grpChg>
        <pc:grpChg chg="mod">
          <ac:chgData name="Sheik, Zohaib" userId="S::zxs220010@utdallas.edu::e57c78d6-284f-4802-8246-2903403870ee" providerId="AD" clId="Web-{4E9A76DA-D592-1FAD-9528-1882AB20D877}" dt="2023-04-01T06:19:31.204" v="19" actId="1076"/>
          <ac:grpSpMkLst>
            <pc:docMk/>
            <pc:sldMk cId="3208663221" sldId="260"/>
            <ac:grpSpMk id="65" creationId="{4A4D3265-C161-1B19-1321-527568408D64}"/>
          </ac:grpSpMkLst>
        </pc:grpChg>
        <pc:grpChg chg="mod">
          <ac:chgData name="Sheik, Zohaib" userId="S::zxs220010@utdallas.edu::e57c78d6-284f-4802-8246-2903403870ee" providerId="AD" clId="Web-{4E9A76DA-D592-1FAD-9528-1882AB20D877}" dt="2023-04-01T06:19:28.235" v="18" actId="1076"/>
          <ac:grpSpMkLst>
            <pc:docMk/>
            <pc:sldMk cId="3208663221" sldId="260"/>
            <ac:grpSpMk id="68" creationId="{A4F421CE-2391-9FC5-45D9-315D163DB1F2}"/>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cometmail-my.sharepoint.com/personal/hxs210010_utdallas_edu/Documents/Microsoft%20Teams%20Chat%20Files/Supersport_Revenue%20and%20IRR%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cometmail-my.sharepoint.com/personal/hxs210010_utdallas_edu/Documents/Supersport_Revenue%20and%20IRR.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cometmail-my.sharepoint.com/personal/hxs210010_utdallas_edu/Documents/Supersport_Revenue%20and%20IRR.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a:t>
            </a:r>
            <a:r>
              <a:rPr lang="en-US" baseline="0"/>
              <a:t> Users in Market Share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Sheet1!$C$39</c:f>
              <c:strCache>
                <c:ptCount val="1"/>
                <c:pt idx="0">
                  <c:v>Total Users</c:v>
                </c:pt>
              </c:strCache>
            </c:strRef>
          </c:tx>
          <c:spPr>
            <a:solidFill>
              <a:schemeClr val="accent1">
                <a:tint val="77000"/>
              </a:schemeClr>
            </a:solidFill>
            <a:ln>
              <a:noFill/>
            </a:ln>
            <a:effectLst/>
          </c:spPr>
          <c:invertIfNegative val="0"/>
          <c:dLbls>
            <c:dLbl>
              <c:idx val="0"/>
              <c:layout>
                <c:manualLayout>
                  <c:x val="-7.4999999999999997E-2"/>
                  <c:y val="-4.629629629629629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065-8D45-A762-AF8DBEF99652}"/>
                </c:ext>
              </c:extLst>
            </c:dLbl>
            <c:dLbl>
              <c:idx val="1"/>
              <c:layout>
                <c:manualLayout>
                  <c:x val="-5.5555555555555552E-2"/>
                  <c:y val="-4.166666666666675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065-8D45-A762-AF8DBEF99652}"/>
                </c:ext>
              </c:extLst>
            </c:dLbl>
            <c:dLbl>
              <c:idx val="2"/>
              <c:layout>
                <c:manualLayout>
                  <c:x val="-6.3888888888888884E-2"/>
                  <c:y val="-3.703703703703707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065-8D45-A762-AF8DBEF99652}"/>
                </c:ext>
              </c:extLst>
            </c:dLbl>
            <c:dLbl>
              <c:idx val="3"/>
              <c:layout>
                <c:manualLayout>
                  <c:x val="-6.3888888888888884E-2"/>
                  <c:y val="-3.703703703703703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065-8D45-A762-AF8DBEF9965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Sheet1!$B$40:$B$43</c:f>
              <c:strCache>
                <c:ptCount val="4"/>
                <c:pt idx="0">
                  <c:v>Phase 1</c:v>
                </c:pt>
                <c:pt idx="1">
                  <c:v>Phase 2</c:v>
                </c:pt>
                <c:pt idx="2">
                  <c:v>Phase 3</c:v>
                </c:pt>
                <c:pt idx="3">
                  <c:v>Phase 4</c:v>
                </c:pt>
              </c:strCache>
            </c:strRef>
          </c:cat>
          <c:val>
            <c:numRef>
              <c:f>Sheet1!$C$40:$C$43</c:f>
              <c:numCache>
                <c:formatCode>General</c:formatCode>
                <c:ptCount val="4"/>
                <c:pt idx="0">
                  <c:v>141495</c:v>
                </c:pt>
                <c:pt idx="1">
                  <c:v>3136082</c:v>
                </c:pt>
                <c:pt idx="2">
                  <c:v>29159865</c:v>
                </c:pt>
                <c:pt idx="3">
                  <c:v>31918035.648194924</c:v>
                </c:pt>
              </c:numCache>
            </c:numRef>
          </c:val>
          <c:extLst>
            <c:ext xmlns:c16="http://schemas.microsoft.com/office/drawing/2014/chart" uri="{C3380CC4-5D6E-409C-BE32-E72D297353CC}">
              <c16:uniqueId val="{00000004-C065-8D45-A762-AF8DBEF99652}"/>
            </c:ext>
          </c:extLst>
        </c:ser>
        <c:dLbls>
          <c:showLegendKey val="0"/>
          <c:showVal val="1"/>
          <c:showCatName val="0"/>
          <c:showSerName val="0"/>
          <c:showPercent val="0"/>
          <c:showBubbleSize val="0"/>
        </c:dLbls>
        <c:gapWidth val="150"/>
        <c:overlap val="-25"/>
        <c:axId val="580133840"/>
        <c:axId val="580136112"/>
      </c:barChart>
      <c:lineChart>
        <c:grouping val="standard"/>
        <c:varyColors val="0"/>
        <c:ser>
          <c:idx val="1"/>
          <c:order val="1"/>
          <c:tx>
            <c:strRef>
              <c:f>Sheet1!$D$39</c:f>
              <c:strCache>
                <c:ptCount val="1"/>
                <c:pt idx="0">
                  <c:v>Market Share</c:v>
                </c:pt>
              </c:strCache>
            </c:strRef>
          </c:tx>
          <c:spPr>
            <a:ln w="28575" cap="rnd">
              <a:solidFill>
                <a:schemeClr val="accent1">
                  <a:shade val="76000"/>
                </a:schemeClr>
              </a:solidFill>
              <a:round/>
            </a:ln>
            <a:effectLst/>
          </c:spPr>
          <c:marker>
            <c:symbol val="none"/>
          </c:marker>
          <c:dLbls>
            <c:dLbl>
              <c:idx val="0"/>
              <c:layout>
                <c:manualLayout>
                  <c:x val="-4.8368110236220473E-2"/>
                  <c:y val="-3.46759259259259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065-8D45-A762-AF8DBEF99652}"/>
                </c:ext>
              </c:extLst>
            </c:dLbl>
            <c:dLbl>
              <c:idx val="1"/>
              <c:layout>
                <c:manualLayout>
                  <c:x val="-4.8368110236220473E-2"/>
                  <c:y val="-3.93055555555555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065-8D45-A762-AF8DBEF99652}"/>
                </c:ext>
              </c:extLst>
            </c:dLbl>
            <c:dLbl>
              <c:idx val="2"/>
              <c:layout>
                <c:manualLayout>
                  <c:x val="-5.4701443569553802E-2"/>
                  <c:y val="-4.39351851851853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065-8D45-A762-AF8DBEF99652}"/>
                </c:ext>
              </c:extLst>
            </c:dLbl>
            <c:dLbl>
              <c:idx val="3"/>
              <c:layout>
                <c:manualLayout>
                  <c:x val="-5.4701443569553802E-2"/>
                  <c:y val="-4.85648148148149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065-8D45-A762-AF8DBEF99652}"/>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Sheet1!$B$40:$B$43</c:f>
              <c:strCache>
                <c:ptCount val="4"/>
                <c:pt idx="0">
                  <c:v>Phase 1</c:v>
                </c:pt>
                <c:pt idx="1">
                  <c:v>Phase 2</c:v>
                </c:pt>
                <c:pt idx="2">
                  <c:v>Phase 3</c:v>
                </c:pt>
                <c:pt idx="3">
                  <c:v>Phase 4</c:v>
                </c:pt>
              </c:strCache>
            </c:strRef>
          </c:cat>
          <c:val>
            <c:numRef>
              <c:f>Sheet1!$D$40:$D$43</c:f>
              <c:numCache>
                <c:formatCode>0%</c:formatCode>
                <c:ptCount val="4"/>
                <c:pt idx="0">
                  <c:v>2.3983275635633045E-3</c:v>
                </c:pt>
                <c:pt idx="1">
                  <c:v>5.2829215739437115E-2</c:v>
                </c:pt>
                <c:pt idx="2">
                  <c:v>0.48821155711054298</c:v>
                </c:pt>
                <c:pt idx="3">
                  <c:v>0.53114211637297026</c:v>
                </c:pt>
              </c:numCache>
            </c:numRef>
          </c:val>
          <c:smooth val="0"/>
          <c:extLst>
            <c:ext xmlns:c16="http://schemas.microsoft.com/office/drawing/2014/chart" uri="{C3380CC4-5D6E-409C-BE32-E72D297353CC}">
              <c16:uniqueId val="{00000009-C065-8D45-A762-AF8DBEF99652}"/>
            </c:ext>
          </c:extLst>
        </c:ser>
        <c:dLbls>
          <c:showLegendKey val="0"/>
          <c:showVal val="1"/>
          <c:showCatName val="0"/>
          <c:showSerName val="0"/>
          <c:showPercent val="0"/>
          <c:showBubbleSize val="0"/>
        </c:dLbls>
        <c:marker val="1"/>
        <c:smooth val="0"/>
        <c:axId val="1896594175"/>
        <c:axId val="1896628559"/>
      </c:lineChart>
      <c:catAx>
        <c:axId val="58013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0136112"/>
        <c:crosses val="autoZero"/>
        <c:auto val="1"/>
        <c:lblAlgn val="ctr"/>
        <c:lblOffset val="100"/>
        <c:noMultiLvlLbl val="0"/>
      </c:catAx>
      <c:valAx>
        <c:axId val="580136112"/>
        <c:scaling>
          <c:orientation val="minMax"/>
        </c:scaling>
        <c:delete val="1"/>
        <c:axPos val="l"/>
        <c:numFmt formatCode="General" sourceLinked="1"/>
        <c:majorTickMark val="none"/>
        <c:minorTickMark val="none"/>
        <c:tickLblPos val="nextTo"/>
        <c:crossAx val="580133840"/>
        <c:crosses val="autoZero"/>
        <c:crossBetween val="between"/>
      </c:valAx>
      <c:valAx>
        <c:axId val="1896628559"/>
        <c:scaling>
          <c:orientation val="minMax"/>
        </c:scaling>
        <c:delete val="1"/>
        <c:axPos val="r"/>
        <c:numFmt formatCode="0%" sourceLinked="1"/>
        <c:majorTickMark val="none"/>
        <c:minorTickMark val="none"/>
        <c:tickLblPos val="nextTo"/>
        <c:crossAx val="1896594175"/>
        <c:crosses val="max"/>
        <c:crossBetween val="between"/>
      </c:valAx>
      <c:catAx>
        <c:axId val="1896594175"/>
        <c:scaling>
          <c:orientation val="minMax"/>
        </c:scaling>
        <c:delete val="1"/>
        <c:axPos val="b"/>
        <c:numFmt formatCode="General" sourceLinked="1"/>
        <c:majorTickMark val="none"/>
        <c:minorTickMark val="none"/>
        <c:tickLblPos val="nextTo"/>
        <c:crossAx val="1896628559"/>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Costs Break</a:t>
            </a:r>
            <a:r>
              <a:rPr lang="en-US" baseline="0"/>
              <a:t>up- at Launch</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5">
                  <a:shade val="65000"/>
                </a:schemeClr>
              </a:solidFill>
              <a:ln w="19050">
                <a:solidFill>
                  <a:schemeClr val="lt1"/>
                </a:solidFill>
              </a:ln>
              <a:effectLst/>
            </c:spPr>
            <c:extLst>
              <c:ext xmlns:c16="http://schemas.microsoft.com/office/drawing/2014/chart" uri="{C3380CC4-5D6E-409C-BE32-E72D297353CC}">
                <c16:uniqueId val="{00000001-7F09-464F-A3F4-ECB89FC378C8}"/>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7F09-464F-A3F4-ECB89FC378C8}"/>
              </c:ext>
            </c:extLst>
          </c:dPt>
          <c:dPt>
            <c:idx val="2"/>
            <c:bubble3D val="0"/>
            <c:spPr>
              <a:solidFill>
                <a:schemeClr val="accent5">
                  <a:tint val="65000"/>
                </a:schemeClr>
              </a:solidFill>
              <a:ln w="19050">
                <a:solidFill>
                  <a:schemeClr val="lt1"/>
                </a:solidFill>
              </a:ln>
              <a:effectLst/>
            </c:spPr>
            <c:extLst>
              <c:ext xmlns:c16="http://schemas.microsoft.com/office/drawing/2014/chart" uri="{C3380CC4-5D6E-409C-BE32-E72D297353CC}">
                <c16:uniqueId val="{00000005-7F09-464F-A3F4-ECB89FC378C8}"/>
              </c:ext>
            </c:extLst>
          </c:dPt>
          <c:dLbls>
            <c:dLbl>
              <c:idx val="0"/>
              <c:tx>
                <c:rich>
                  <a:bodyPr/>
                  <a:lstStyle/>
                  <a:p>
                    <a:fld id="{9B559058-8094-D34E-B419-030AE69502A3}" type="CATEGORYNAME">
                      <a:rPr lang="en-US" smtClean="0"/>
                      <a:pPr/>
                      <a:t>[CATEGORY NAME]</a:t>
                    </a:fld>
                    <a:r>
                      <a:rPr lang="en-US" baseline="0"/>
                      <a:t>
($900,000)</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F09-464F-A3F4-ECB89FC378C8}"/>
                </c:ext>
              </c:extLst>
            </c:dLbl>
            <c:dLbl>
              <c:idx val="1"/>
              <c:layout>
                <c:manualLayout>
                  <c:x val="-0.15556406078625012"/>
                  <c:y val="5.7380192116714621E-2"/>
                </c:manualLayout>
              </c:layout>
              <c:tx>
                <c:rich>
                  <a:bodyPr/>
                  <a:lstStyle/>
                  <a:p>
                    <a:r>
                      <a:rPr lang="en-US" baseline="0"/>
                      <a:t>Pre-Launch Promotions
($400,000)</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F09-464F-A3F4-ECB89FC378C8}"/>
                </c:ext>
              </c:extLst>
            </c:dLbl>
            <c:dLbl>
              <c:idx val="2"/>
              <c:layout>
                <c:manualLayout>
                  <c:x val="-0.17851613532848376"/>
                  <c:y val="-9.9458999668972037E-2"/>
                </c:manualLayout>
              </c:layout>
              <c:tx>
                <c:rich>
                  <a:bodyPr/>
                  <a:lstStyle/>
                  <a:p>
                    <a:fld id="{9ED8F1D1-1704-5B43-8C67-97C7E82D7975}" type="CATEGORYNAME">
                      <a:rPr lang="en-US" smtClean="0"/>
                      <a:pPr/>
                      <a:t>[CATEGORY NAME]</a:t>
                    </a:fld>
                    <a:endParaRPr lang="en-US" baseline="0"/>
                  </a:p>
                  <a:p>
                    <a:r>
                      <a:rPr lang="en-US" baseline="0"/>
                      <a:t>($150,000)</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F09-464F-A3F4-ECB89FC378C8}"/>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3"/>
                <c:pt idx="0">
                  <c:v>Initial Development Cost</c:v>
                </c:pt>
                <c:pt idx="1">
                  <c:v>Sustained Development Cost</c:v>
                </c:pt>
                <c:pt idx="2">
                  <c:v>Hardware costs</c:v>
                </c:pt>
              </c:strCache>
            </c:strRef>
          </c:cat>
          <c:val>
            <c:numRef>
              <c:f>Sheet1!$B$2:$B$4</c:f>
              <c:numCache>
                <c:formatCode>_("$"* #,##0_);_("$"* \(#,##0\);_("$"* "-"??_);_(@_)</c:formatCode>
                <c:ptCount val="3"/>
                <c:pt idx="0">
                  <c:v>900000</c:v>
                </c:pt>
                <c:pt idx="1">
                  <c:v>400000</c:v>
                </c:pt>
                <c:pt idx="2">
                  <c:v>150000</c:v>
                </c:pt>
              </c:numCache>
            </c:numRef>
          </c:val>
          <c:extLst>
            <c:ext xmlns:c15="http://schemas.microsoft.com/office/drawing/2012/chart" uri="{02D57815-91ED-43cb-92C2-25804820EDAC}">
              <c15:filteredSeriesTitle>
                <c15:tx>
                  <c:strRef>
                    <c:extLst>
                      <c:ext uri="{02D57815-91ED-43cb-92C2-25804820EDAC}">
                        <c15:formulaRef>
                          <c15:sqref>Sheet1!#REF!</c15:sqref>
                        </c15:formulaRef>
                      </c:ext>
                    </c:extLst>
                    <c:strCache>
                      <c:ptCount val="1"/>
                      <c:pt idx="0">
                        <c:v>#REF!</c:v>
                      </c:pt>
                    </c:strCache>
                  </c:strRef>
                </c15:tx>
              </c15:filteredSeriesTitle>
            </c:ext>
            <c:ext xmlns:c16="http://schemas.microsoft.com/office/drawing/2014/chart" uri="{C3380CC4-5D6E-409C-BE32-E72D297353CC}">
              <c16:uniqueId val="{00000006-7F09-464F-A3F4-ECB89FC378C8}"/>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Cost Growth Assumptions Breakdown</a:t>
            </a:r>
            <a:r>
              <a:rPr lang="en-US" baseline="30000"/>
              <a:t>2</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22142440842077626"/>
          <c:y val="0.1959413108804503"/>
          <c:w val="0.53615795547855827"/>
          <c:h val="0.71488589581834527"/>
        </c:manualLayout>
      </c:layout>
      <c:ofPieChart>
        <c:ofPieType val="pie"/>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C4E-4035-AEF1-B2EA7CF27158}"/>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C4E-4035-AEF1-B2EA7CF27158}"/>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C4E-4035-AEF1-B2EA7CF27158}"/>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C4E-4035-AEF1-B2EA7CF27158}"/>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C4E-4035-AEF1-B2EA7CF27158}"/>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AC4E-4035-AEF1-B2EA7CF27158}"/>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AC4E-4035-AEF1-B2EA7CF27158}"/>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AC4E-4035-AEF1-B2EA7CF27158}"/>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AC4E-4035-AEF1-B2EA7CF27158}"/>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AC4E-4035-AEF1-B2EA7CF27158}"/>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AC4E-4035-AEF1-B2EA7CF27158}"/>
              </c:ext>
            </c:extLst>
          </c:dPt>
          <c:dPt>
            <c:idx val="11"/>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AC4E-4035-AEF1-B2EA7CF27158}"/>
              </c:ext>
            </c:extLst>
          </c:dPt>
          <c:dPt>
            <c:idx val="12"/>
            <c:bubble3D val="0"/>
            <c:spPr>
              <a:solidFill>
                <a:schemeClr val="accent1">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9-AC4E-4035-AEF1-B2EA7CF27158}"/>
              </c:ext>
            </c:extLst>
          </c:dPt>
          <c:dLbls>
            <c:dLbl>
              <c:idx val="0"/>
              <c:layout>
                <c:manualLayout>
                  <c:x val="3.0932695630581541E-2"/>
                  <c:y val="4.4458124891891826E-2"/>
                </c:manualLayout>
              </c:layout>
              <c:tx>
                <c:rich>
                  <a:bodyPr/>
                  <a:lstStyle/>
                  <a:p>
                    <a:fld id="{D07926B4-96FE-4B5C-A0AA-2619D9B5ED28}" type="CELLRANGE">
                      <a:rPr lang="en-US" baseline="0"/>
                      <a:pPr/>
                      <a:t>[CELLRANGE]</a:t>
                    </a:fld>
                    <a:r>
                      <a:rPr lang="en-US" baseline="0"/>
                      <a:t>, </a:t>
                    </a:r>
                    <a:fld id="{4C85F327-5B8B-4229-8168-DFC2488BDED4}"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C4E-4035-AEF1-B2EA7CF27158}"/>
                </c:ext>
              </c:extLst>
            </c:dLbl>
            <c:dLbl>
              <c:idx val="1"/>
              <c:layout>
                <c:manualLayout>
                  <c:x val="-1.5395808274794214E-2"/>
                  <c:y val="1.9088764160738597E-2"/>
                </c:manualLayout>
              </c:layout>
              <c:tx>
                <c:rich>
                  <a:bodyPr/>
                  <a:lstStyle/>
                  <a:p>
                    <a:fld id="{D4399BE4-9C3F-4862-B195-CDA1189B26A5}" type="CELLRANGE">
                      <a:rPr lang="en-US" baseline="0"/>
                      <a:pPr/>
                      <a:t>[CELLRANGE]</a:t>
                    </a:fld>
                    <a:r>
                      <a:rPr lang="en-US" baseline="0"/>
                      <a:t>, </a:t>
                    </a:r>
                    <a:fld id="{5B2E4B33-338E-4AE6-B264-E64EE479F3FC}"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C4E-4035-AEF1-B2EA7CF27158}"/>
                </c:ext>
              </c:extLst>
            </c:dLbl>
            <c:dLbl>
              <c:idx val="2"/>
              <c:layout>
                <c:manualLayout>
                  <c:x val="6.9212574701136131E-3"/>
                  <c:y val="-5.63728260913978E-2"/>
                </c:manualLayout>
              </c:layout>
              <c:tx>
                <c:rich>
                  <a:bodyPr/>
                  <a:lstStyle/>
                  <a:p>
                    <a:fld id="{C9404286-0E2C-4CBB-975C-F341395461CC}" type="CELLRANGE">
                      <a:rPr lang="en-US" baseline="0"/>
                      <a:pPr/>
                      <a:t>[CELLRANGE]</a:t>
                    </a:fld>
                    <a:r>
                      <a:rPr lang="en-US" baseline="0"/>
                      <a:t>, </a:t>
                    </a:r>
                    <a:fld id="{7299C6F9-C59F-4D9D-A7BF-B7C6E8045AD3}"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C4E-4035-AEF1-B2EA7CF27158}"/>
                </c:ext>
              </c:extLst>
            </c:dLbl>
            <c:dLbl>
              <c:idx val="3"/>
              <c:layout>
                <c:manualLayout>
                  <c:x val="-8.1039335283451128E-2"/>
                  <c:y val="-0.10111719618624235"/>
                </c:manualLayout>
              </c:layout>
              <c:tx>
                <c:rich>
                  <a:bodyPr/>
                  <a:lstStyle/>
                  <a:p>
                    <a:fld id="{2C1C1584-7115-4CD1-8810-EAFB0245B5E8}" type="CELLRANGE">
                      <a:rPr lang="en-US" baseline="0"/>
                      <a:pPr/>
                      <a:t>[CELLRANGE]</a:t>
                    </a:fld>
                    <a:r>
                      <a:rPr lang="en-US" baseline="0"/>
                      <a:t>, </a:t>
                    </a:r>
                    <a:fld id="{45CBD3E7-2BE4-4674-AF10-D3C1D028FD75}"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C4E-4035-AEF1-B2EA7CF27158}"/>
                </c:ext>
              </c:extLst>
            </c:dLbl>
            <c:dLbl>
              <c:idx val="4"/>
              <c:layout>
                <c:manualLayout>
                  <c:x val="-4.1427429284506052E-2"/>
                  <c:y val="-4.1032489398031557E-2"/>
                </c:manualLayout>
              </c:layout>
              <c:tx>
                <c:rich>
                  <a:bodyPr/>
                  <a:lstStyle/>
                  <a:p>
                    <a:fld id="{E0484360-84F6-4EE7-A016-BC3A6BE89C0A}" type="CELLRANGE">
                      <a:rPr lang="en-US" baseline="0"/>
                      <a:pPr/>
                      <a:t>[CELLRANGE]</a:t>
                    </a:fld>
                    <a:r>
                      <a:rPr lang="en-US" baseline="0"/>
                      <a:t>, </a:t>
                    </a:r>
                    <a:fld id="{5FB6AA57-EEEA-4E9A-A035-8A97874C3C8D}"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C4E-4035-AEF1-B2EA7CF27158}"/>
                </c:ext>
              </c:extLst>
            </c:dLbl>
            <c:dLbl>
              <c:idx val="5"/>
              <c:layout>
                <c:manualLayout>
                  <c:x val="0.32557603996397105"/>
                  <c:y val="0.16031047957080916"/>
                </c:manualLayout>
              </c:layout>
              <c:tx>
                <c:rich>
                  <a:bodyPr/>
                  <a:lstStyle/>
                  <a:p>
                    <a:fld id="{696B0D8C-0B82-4F19-90CD-BDC63AE556DF}" type="CELLRANGE">
                      <a:rPr lang="en-US" baseline="0"/>
                      <a:pPr/>
                      <a:t>[CELLRANGE]</a:t>
                    </a:fld>
                    <a:r>
                      <a:rPr lang="en-US" baseline="0"/>
                      <a:t>, </a:t>
                    </a:r>
                    <a:fld id="{EAB10254-9F2A-432A-814C-A856E9BF772D}"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AC4E-4035-AEF1-B2EA7CF27158}"/>
                </c:ext>
              </c:extLst>
            </c:dLbl>
            <c:dLbl>
              <c:idx val="6"/>
              <c:layout>
                <c:manualLayout>
                  <c:x val="9.115607321717184E-2"/>
                  <c:y val="-0.12074193256037076"/>
                </c:manualLayout>
              </c:layout>
              <c:tx>
                <c:rich>
                  <a:bodyPr/>
                  <a:lstStyle/>
                  <a:p>
                    <a:fld id="{FB88D494-6985-4869-A909-DDB0D22E57F5}" type="CELLRANGE">
                      <a:rPr lang="en-US" baseline="0"/>
                      <a:pPr/>
                      <a:t>[CELLRANGE]</a:t>
                    </a:fld>
                    <a:r>
                      <a:rPr lang="en-US" baseline="0"/>
                      <a:t>, </a:t>
                    </a:r>
                    <a:fld id="{1124CD17-A781-46F1-A948-E8F88D110BEE}"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C4E-4035-AEF1-B2EA7CF27158}"/>
                </c:ext>
              </c:extLst>
            </c:dLbl>
            <c:dLbl>
              <c:idx val="7"/>
              <c:layout>
                <c:manualLayout>
                  <c:x val="2.9942063758386529E-2"/>
                  <c:y val="-6.8566836360734212E-2"/>
                </c:manualLayout>
              </c:layout>
              <c:tx>
                <c:rich>
                  <a:bodyPr/>
                  <a:lstStyle/>
                  <a:p>
                    <a:fld id="{A817EBD8-454A-4EDF-B576-13A2E57F176E}" type="CELLRANGE">
                      <a:rPr lang="en-US" baseline="0"/>
                      <a:pPr/>
                      <a:t>[CELLRANGE]</a:t>
                    </a:fld>
                    <a:r>
                      <a:rPr lang="en-US" baseline="0"/>
                      <a:t>, </a:t>
                    </a:r>
                    <a:fld id="{015496D2-DBFA-4B43-9A2F-5B1B4D5D04D8}"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C4E-4035-AEF1-B2EA7CF27158}"/>
                </c:ext>
              </c:extLst>
            </c:dLbl>
            <c:dLbl>
              <c:idx val="8"/>
              <c:layout>
                <c:manualLayout>
                  <c:x val="-5.0222600398345278E-3"/>
                  <c:y val="-7.6017124701220407E-2"/>
                </c:manualLayout>
              </c:layout>
              <c:tx>
                <c:rich>
                  <a:bodyPr/>
                  <a:lstStyle/>
                  <a:p>
                    <a:fld id="{BB11EBFD-CE8A-4668-B16C-A2836889E53A}" type="CELLRANGE">
                      <a:rPr lang="en-US" baseline="0"/>
                      <a:pPr/>
                      <a:t>[CELLRANGE]</a:t>
                    </a:fld>
                    <a:r>
                      <a:rPr lang="en-US" baseline="0"/>
                      <a:t>, </a:t>
                    </a:r>
                    <a:fld id="{1999DA2E-80BF-40BA-A626-F819160FA9CC}"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AC4E-4035-AEF1-B2EA7CF27158}"/>
                </c:ext>
              </c:extLst>
            </c:dLbl>
            <c:dLbl>
              <c:idx val="9"/>
              <c:layout>
                <c:manualLayout>
                  <c:x val="1.2922654026487124E-2"/>
                  <c:y val="-3.9827807961021623E-2"/>
                </c:manualLayout>
              </c:layout>
              <c:tx>
                <c:rich>
                  <a:bodyPr/>
                  <a:lstStyle/>
                  <a:p>
                    <a:fld id="{322246B5-CB8B-4E26-9753-084288492CFF}" type="CELLRANGE">
                      <a:rPr lang="en-US" baseline="0"/>
                      <a:pPr/>
                      <a:t>[CELLRANGE]</a:t>
                    </a:fld>
                    <a:r>
                      <a:rPr lang="en-US" baseline="0"/>
                      <a:t>, </a:t>
                    </a:r>
                    <a:fld id="{B1CE9D04-D640-4704-945B-4C7DE569EA9E}"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C4E-4035-AEF1-B2EA7CF27158}"/>
                </c:ext>
              </c:extLst>
            </c:dLbl>
            <c:dLbl>
              <c:idx val="10"/>
              <c:layout>
                <c:manualLayout>
                  <c:x val="-8.9476934289653177E-3"/>
                  <c:y val="6.5336182482062299E-2"/>
                </c:manualLayout>
              </c:layout>
              <c:tx>
                <c:rich>
                  <a:bodyPr/>
                  <a:lstStyle/>
                  <a:p>
                    <a:fld id="{072E19A2-8EE5-4098-9FE7-C7A09704890F}" type="CELLRANGE">
                      <a:rPr lang="en-US" baseline="0"/>
                      <a:pPr/>
                      <a:t>[CELLRANGE]</a:t>
                    </a:fld>
                    <a:r>
                      <a:rPr lang="en-US" baseline="0"/>
                      <a:t>, </a:t>
                    </a:r>
                    <a:fld id="{428E5088-4BC8-4F2C-820D-CE8EEBB3BB15}"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C4E-4035-AEF1-B2EA7CF27158}"/>
                </c:ext>
              </c:extLst>
            </c:dLbl>
            <c:dLbl>
              <c:idx val="11"/>
              <c:layout>
                <c:manualLayout>
                  <c:x val="-1.8192980537601669E-2"/>
                  <c:y val="8.7020194771961129E-2"/>
                </c:manualLayout>
              </c:layout>
              <c:tx>
                <c:rich>
                  <a:bodyPr/>
                  <a:lstStyle/>
                  <a:p>
                    <a:fld id="{5C2F2B8D-2EED-4575-ACD3-988996A1155A}" type="CELLRANGE">
                      <a:rPr lang="en-US" baseline="0"/>
                      <a:pPr/>
                      <a:t>[CELLRANGE]</a:t>
                    </a:fld>
                    <a:r>
                      <a:rPr lang="en-US" baseline="0"/>
                      <a:t>, </a:t>
                    </a:r>
                    <a:fld id="{16B67C93-FCAC-4B36-9274-2AED842E3749}" type="PERCENTAGE">
                      <a:rPr lang="en-US" baseline="0"/>
                      <a:pPr/>
                      <a:t>[PERCENTAGE]</a:t>
                    </a:fld>
                    <a:endParaRPr lang="en-US" baseline="0"/>
                  </a:p>
                </c:rich>
              </c:tx>
              <c:dLblPos val="bestFit"/>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AC4E-4035-AEF1-B2EA7CF27158}"/>
                </c:ext>
              </c:extLst>
            </c:dLbl>
            <c:dLbl>
              <c:idx val="12"/>
              <c:tx>
                <c:rich>
                  <a:bodyPr/>
                  <a:lstStyle/>
                  <a:p>
                    <a:fld id="{6D77EC1A-1D49-4097-974A-046239F9BCE6}" type="PERCENTAGE">
                      <a:rPr lang="en-US"/>
                      <a:pPr/>
                      <a:t>[PERCENTAGE]</a:t>
                    </a:fld>
                    <a:endParaRPr lang="en-US"/>
                  </a:p>
                </c:rich>
              </c:tx>
              <c:dLblPos val="ctr"/>
              <c:showLegendKey val="1"/>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C4E-4035-AEF1-B2EA7CF27158}"/>
                </c:ext>
              </c:extLst>
            </c:dLbl>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1"/>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howDataLabelsRange val="1"/>
              </c:ext>
            </c:extLst>
          </c:dLbls>
          <c:cat>
            <c:strRef>
              <c:f>Charts!$C$6:$C$17</c:f>
              <c:strCache>
                <c:ptCount val="12"/>
                <c:pt idx="0">
                  <c:v>Sustained Development Cost</c:v>
                </c:pt>
                <c:pt idx="1">
                  <c:v>Hardware costs</c:v>
                </c:pt>
                <c:pt idx="2">
                  <c:v>Operational Cost</c:v>
                </c:pt>
                <c:pt idx="3">
                  <c:v>After market cost</c:v>
                </c:pt>
                <c:pt idx="4">
                  <c:v>Transaction cost</c:v>
                </c:pt>
                <c:pt idx="5">
                  <c:v>Free Account Costs</c:v>
                </c:pt>
                <c:pt idx="6">
                  <c:v>Online Advertising &amp; Search Engine optimization cost</c:v>
                </c:pt>
                <c:pt idx="7">
                  <c:v>Bulk Discount costs</c:v>
                </c:pt>
                <c:pt idx="8">
                  <c:v>Tier Exchange cost</c:v>
                </c:pt>
                <c:pt idx="9">
                  <c:v>Brand Publishing (Tradeshow and other Media costs)</c:v>
                </c:pt>
                <c:pt idx="10">
                  <c:v>Social Media</c:v>
                </c:pt>
                <c:pt idx="11">
                  <c:v>Training</c:v>
                </c:pt>
              </c:strCache>
            </c:strRef>
          </c:cat>
          <c:val>
            <c:numRef>
              <c:f>Charts!$D$6:$D$17</c:f>
              <c:numCache>
                <c:formatCode>0%</c:formatCode>
                <c:ptCount val="12"/>
                <c:pt idx="0">
                  <c:v>0.3</c:v>
                </c:pt>
                <c:pt idx="1">
                  <c:v>0.08</c:v>
                </c:pt>
                <c:pt idx="2" formatCode="0.00%">
                  <c:v>0.33</c:v>
                </c:pt>
                <c:pt idx="3" formatCode="0.00%">
                  <c:v>0.06</c:v>
                </c:pt>
                <c:pt idx="4">
                  <c:v>0.01</c:v>
                </c:pt>
                <c:pt idx="5">
                  <c:v>0.13</c:v>
                </c:pt>
                <c:pt idx="6">
                  <c:v>0.03</c:v>
                </c:pt>
                <c:pt idx="7">
                  <c:v>0.02</c:v>
                </c:pt>
                <c:pt idx="8">
                  <c:v>0.02</c:v>
                </c:pt>
                <c:pt idx="9">
                  <c:v>0.01</c:v>
                </c:pt>
                <c:pt idx="10" formatCode="0.0%">
                  <c:v>5.0000000000000001E-3</c:v>
                </c:pt>
                <c:pt idx="11" formatCode="0.0%">
                  <c:v>5.0000000000000001E-3</c:v>
                </c:pt>
              </c:numCache>
            </c:numRef>
          </c:val>
          <c:extLst>
            <c:ext xmlns:c15="http://schemas.microsoft.com/office/drawing/2012/chart" uri="{02D57815-91ED-43cb-92C2-25804820EDAC}">
              <c15:datalabelsRange>
                <c15:f>Charts!$C$6:$C$17</c15:f>
                <c15:dlblRangeCache>
                  <c:ptCount val="12"/>
                  <c:pt idx="0">
                    <c:v>Sustained Development Cost</c:v>
                  </c:pt>
                  <c:pt idx="1">
                    <c:v>Hardware costs</c:v>
                  </c:pt>
                  <c:pt idx="2">
                    <c:v>Operational Cost</c:v>
                  </c:pt>
                  <c:pt idx="3">
                    <c:v>After market cost</c:v>
                  </c:pt>
                  <c:pt idx="4">
                    <c:v>Transaction cost</c:v>
                  </c:pt>
                  <c:pt idx="5">
                    <c:v>Free Account Costs</c:v>
                  </c:pt>
                  <c:pt idx="6">
                    <c:v>Online Advertising &amp; Search Engine optimization cost</c:v>
                  </c:pt>
                  <c:pt idx="7">
                    <c:v>Bulk Discount costs</c:v>
                  </c:pt>
                  <c:pt idx="8">
                    <c:v>Tier Exchange cost</c:v>
                  </c:pt>
                  <c:pt idx="9">
                    <c:v>Brand Publishing (Tradeshow and other Media costs)</c:v>
                  </c:pt>
                  <c:pt idx="10">
                    <c:v>Social Media</c:v>
                  </c:pt>
                  <c:pt idx="11">
                    <c:v>Training</c:v>
                  </c:pt>
                </c15:dlblRangeCache>
              </c15:datalabelsRange>
            </c:ext>
            <c:ext xmlns:c16="http://schemas.microsoft.com/office/drawing/2014/chart" uri="{C3380CC4-5D6E-409C-BE32-E72D297353CC}">
              <c16:uniqueId val="{0000001A-AC4E-4035-AEF1-B2EA7CF27158}"/>
            </c:ext>
          </c:extLst>
        </c:ser>
        <c:dLbls>
          <c:dLblPos val="bestFit"/>
          <c:showLegendKey val="0"/>
          <c:showVal val="1"/>
          <c:showCatName val="0"/>
          <c:showSerName val="0"/>
          <c:showPercent val="0"/>
          <c:showBubbleSize val="0"/>
          <c:showLeaderLines val="1"/>
        </c:dLbls>
        <c:gapWidth val="100"/>
        <c:splitType val="pos"/>
        <c:splitPos val="7"/>
        <c:secondPieSize val="100"/>
        <c:serLines>
          <c:spPr>
            <a:ln w="9525">
              <a:solidFill>
                <a:schemeClr val="dk1">
                  <a:lumMod val="50000"/>
                  <a:lumOff val="50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Sales</a:t>
            </a:r>
            <a:r>
              <a:rPr lang="en-US" baseline="0"/>
              <a:t> – launch in DFW </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064785574366802"/>
          <c:y val="0.1724127451341842"/>
          <c:w val="0.5053436288668306"/>
          <c:h val="0.68910493701069064"/>
        </c:manualLayout>
      </c:layout>
      <c:doughnutChart>
        <c:varyColors val="1"/>
        <c:ser>
          <c:idx val="0"/>
          <c:order val="0"/>
          <c:tx>
            <c:strRef>
              <c:f>Sheet1!$B$1</c:f>
              <c:strCache>
                <c:ptCount val="1"/>
                <c:pt idx="0">
                  <c:v>Sales</c:v>
                </c:pt>
              </c:strCache>
            </c:strRef>
          </c:tx>
          <c:dPt>
            <c:idx val="0"/>
            <c:bubble3D val="0"/>
            <c:spPr>
              <a:solidFill>
                <a:schemeClr val="accent5">
                  <a:tint val="50000"/>
                </a:schemeClr>
              </a:solidFill>
              <a:ln w="19050">
                <a:solidFill>
                  <a:schemeClr val="lt1"/>
                </a:solidFill>
              </a:ln>
              <a:effectLst/>
            </c:spPr>
            <c:extLst>
              <c:ext xmlns:c16="http://schemas.microsoft.com/office/drawing/2014/chart" uri="{C3380CC4-5D6E-409C-BE32-E72D297353CC}">
                <c16:uniqueId val="{00000021-96F8-A648-84BC-DDCB47EB0445}"/>
              </c:ext>
            </c:extLst>
          </c:dPt>
          <c:dPt>
            <c:idx val="1"/>
            <c:bubble3D val="0"/>
            <c:spPr>
              <a:solidFill>
                <a:schemeClr val="accent5">
                  <a:tint val="70000"/>
                </a:schemeClr>
              </a:solidFill>
              <a:ln w="19050">
                <a:solidFill>
                  <a:schemeClr val="lt1"/>
                </a:solidFill>
              </a:ln>
              <a:effectLst/>
            </c:spPr>
            <c:extLst>
              <c:ext xmlns:c16="http://schemas.microsoft.com/office/drawing/2014/chart" uri="{C3380CC4-5D6E-409C-BE32-E72D297353CC}">
                <c16:uniqueId val="{00000022-96F8-A648-84BC-DDCB47EB0445}"/>
              </c:ext>
            </c:extLst>
          </c:dPt>
          <c:dPt>
            <c:idx val="2"/>
            <c:bubble3D val="0"/>
            <c:spPr>
              <a:solidFill>
                <a:schemeClr val="accent5">
                  <a:tint val="90000"/>
                </a:schemeClr>
              </a:solidFill>
              <a:ln w="19050">
                <a:solidFill>
                  <a:schemeClr val="lt1"/>
                </a:solidFill>
              </a:ln>
              <a:effectLst/>
            </c:spPr>
            <c:extLst>
              <c:ext xmlns:c16="http://schemas.microsoft.com/office/drawing/2014/chart" uri="{C3380CC4-5D6E-409C-BE32-E72D297353CC}">
                <c16:uniqueId val="{00000025-96F8-A648-84BC-DDCB47EB0445}"/>
              </c:ext>
            </c:extLst>
          </c:dPt>
          <c:dPt>
            <c:idx val="3"/>
            <c:bubble3D val="0"/>
            <c:spPr>
              <a:solidFill>
                <a:schemeClr val="accent5">
                  <a:shade val="90000"/>
                </a:schemeClr>
              </a:solidFill>
              <a:ln w="19050">
                <a:solidFill>
                  <a:schemeClr val="lt1"/>
                </a:solidFill>
              </a:ln>
              <a:effectLst/>
            </c:spPr>
            <c:extLst>
              <c:ext xmlns:c16="http://schemas.microsoft.com/office/drawing/2014/chart" uri="{C3380CC4-5D6E-409C-BE32-E72D297353CC}">
                <c16:uniqueId val="{00000024-96F8-A648-84BC-DDCB47EB0445}"/>
              </c:ext>
            </c:extLst>
          </c:dPt>
          <c:dPt>
            <c:idx val="4"/>
            <c:bubble3D val="0"/>
            <c:spPr>
              <a:solidFill>
                <a:schemeClr val="accent5">
                  <a:shade val="70000"/>
                </a:schemeClr>
              </a:solidFill>
              <a:ln w="19050">
                <a:solidFill>
                  <a:schemeClr val="lt1"/>
                </a:solidFill>
              </a:ln>
              <a:effectLst/>
            </c:spPr>
            <c:extLst>
              <c:ext xmlns:c16="http://schemas.microsoft.com/office/drawing/2014/chart" uri="{C3380CC4-5D6E-409C-BE32-E72D297353CC}">
                <c16:uniqueId val="{00000023-96F8-A648-84BC-DDCB47EB0445}"/>
              </c:ext>
            </c:extLst>
          </c:dPt>
          <c:dPt>
            <c:idx val="5"/>
            <c:bubble3D val="0"/>
            <c:spPr>
              <a:solidFill>
                <a:schemeClr val="accent5">
                  <a:shade val="50000"/>
                </a:schemeClr>
              </a:solidFill>
              <a:ln w="19050">
                <a:solidFill>
                  <a:schemeClr val="lt1"/>
                </a:solidFill>
              </a:ln>
              <a:effectLst/>
            </c:spPr>
            <c:extLst>
              <c:ext xmlns:c16="http://schemas.microsoft.com/office/drawing/2014/chart" uri="{C3380CC4-5D6E-409C-BE32-E72D297353CC}">
                <c16:uniqueId val="{00000026-96F8-A648-84BC-DDCB47EB0445}"/>
              </c:ext>
            </c:extLst>
          </c:dPt>
          <c:dLbls>
            <c:dLbl>
              <c:idx val="0"/>
              <c:layout>
                <c:manualLayout>
                  <c:x val="0.20350545999526123"/>
                  <c:y val="-5.468182502094994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21-96F8-A648-84BC-DDCB47EB0445}"/>
                </c:ext>
              </c:extLst>
            </c:dLbl>
            <c:dLbl>
              <c:idx val="1"/>
              <c:layout>
                <c:manualLayout>
                  <c:x val="0.10254783946698702"/>
                  <c:y val="-6.5810202046068994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22-96F8-A648-84BC-DDCB47EB0445}"/>
                </c:ext>
              </c:extLst>
            </c:dLbl>
            <c:dLbl>
              <c:idx val="2"/>
              <c:layout>
                <c:manualLayout>
                  <c:x val="0.19699752780782337"/>
                  <c:y val="7.4390957200351146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25-96F8-A648-84BC-DDCB47EB0445}"/>
                </c:ext>
              </c:extLst>
            </c:dLbl>
            <c:dLbl>
              <c:idx val="3"/>
              <c:layout>
                <c:manualLayout>
                  <c:x val="-6.3282675893650983E-2"/>
                  <c:y val="0.1301847978692344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24-96F8-A648-84BC-DDCB47EB0445}"/>
                </c:ext>
              </c:extLst>
            </c:dLbl>
            <c:dLbl>
              <c:idx val="4"/>
              <c:layout>
                <c:manualLayout>
                  <c:x val="-0.11560754675344154"/>
                  <c:y val="6.251525783119084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23-96F8-A648-84BC-DDCB47EB0445}"/>
                </c:ext>
              </c:extLst>
            </c:dLbl>
            <c:dLbl>
              <c:idx val="5"/>
              <c:layout>
                <c:manualLayout>
                  <c:x val="-7.1541219004659956E-2"/>
                  <c:y val="-6.668955133755753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26-96F8-A648-84BC-DDCB47EB0445}"/>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Sheet1!$A$2:$A$7</c:f>
              <c:strCache>
                <c:ptCount val="6"/>
                <c:pt idx="0">
                  <c:v>Student</c:v>
                </c:pt>
                <c:pt idx="1">
                  <c:v>Retail Customers</c:v>
                </c:pt>
                <c:pt idx="2">
                  <c:v>One Time Cost - Enterprise</c:v>
                </c:pt>
                <c:pt idx="3">
                  <c:v>Small Companies</c:v>
                </c:pt>
                <c:pt idx="4">
                  <c:v>Sports Mgmt</c:v>
                </c:pt>
                <c:pt idx="5">
                  <c:v>Fitness Mgmt</c:v>
                </c:pt>
              </c:strCache>
            </c:strRef>
          </c:cat>
          <c:val>
            <c:numRef>
              <c:f>Sheet1!$B$2:$B$7</c:f>
              <c:numCache>
                <c:formatCode>_("$"* #,##0_);_("$"* \(#,##0\);_("$"* "-"??_);_(@_)</c:formatCode>
                <c:ptCount val="6"/>
                <c:pt idx="0">
                  <c:v>140690</c:v>
                </c:pt>
                <c:pt idx="1">
                  <c:v>2706585</c:v>
                </c:pt>
                <c:pt idx="2">
                  <c:v>117600</c:v>
                </c:pt>
                <c:pt idx="3">
                  <c:v>36601.25</c:v>
                </c:pt>
                <c:pt idx="4">
                  <c:v>1205847</c:v>
                </c:pt>
                <c:pt idx="5">
                  <c:v>1089836</c:v>
                </c:pt>
              </c:numCache>
            </c:numRef>
          </c:val>
          <c:extLst>
            <c:ext xmlns:c16="http://schemas.microsoft.com/office/drawing/2014/chart" uri="{C3380CC4-5D6E-409C-BE32-E72D297353CC}">
              <c16:uniqueId val="{00000000-96F8-A648-84BC-DDCB47EB0445}"/>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Revenue &amp; Cost Growth History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v>Revenue</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'CAPEX &amp; OPEX_NP'!$D$1:$H$1</c:f>
              <c:numCache>
                <c:formatCode>d\-mmm</c:formatCode>
                <c:ptCount val="5"/>
                <c:pt idx="0">
                  <c:v>45040</c:v>
                </c:pt>
                <c:pt idx="1">
                  <c:v>45041</c:v>
                </c:pt>
                <c:pt idx="2">
                  <c:v>45042</c:v>
                </c:pt>
                <c:pt idx="3">
                  <c:v>45043</c:v>
                </c:pt>
                <c:pt idx="4">
                  <c:v>45044</c:v>
                </c:pt>
              </c:numCache>
            </c:numRef>
          </c:cat>
          <c:val>
            <c:numRef>
              <c:f>'CAPEX &amp; OPEX_NP'!$D$8:$H$8</c:f>
              <c:numCache>
                <c:formatCode>_("$"* #,##0_);_("$"* \(#,##0\);_("$"* "-"??_);_(@_)</c:formatCode>
                <c:ptCount val="5"/>
                <c:pt idx="0">
                  <c:v>15205900</c:v>
                </c:pt>
                <c:pt idx="1">
                  <c:v>122416288.5</c:v>
                </c:pt>
                <c:pt idx="2">
                  <c:v>131153202.47674878</c:v>
                </c:pt>
                <c:pt idx="3">
                  <c:v>135743564.56343499</c:v>
                </c:pt>
                <c:pt idx="4">
                  <c:v>140494589.32315519</c:v>
                </c:pt>
              </c:numCache>
            </c:numRef>
          </c:val>
          <c:extLst>
            <c:ext xmlns:c16="http://schemas.microsoft.com/office/drawing/2014/chart" uri="{C3380CC4-5D6E-409C-BE32-E72D297353CC}">
              <c16:uniqueId val="{00000000-DD7C-4A2A-88A7-E3B4EC7A3877}"/>
            </c:ext>
          </c:extLst>
        </c:ser>
        <c:ser>
          <c:idx val="1"/>
          <c:order val="1"/>
          <c:tx>
            <c:v>cost</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5.7339449541284407E-3"/>
                  <c:y val="-8.29485830400231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D7C-4A2A-88A7-E3B4EC7A3877}"/>
                </c:ext>
              </c:extLst>
            </c:dLbl>
            <c:dLbl>
              <c:idx val="1"/>
              <c:layout>
                <c:manualLayout>
                  <c:x val="2.8669724770641674E-3"/>
                  <c:y val="-6.91240611052649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D7C-4A2A-88A7-E3B4EC7A3877}"/>
                </c:ext>
              </c:extLst>
            </c:dLbl>
            <c:dLbl>
              <c:idx val="2"/>
              <c:layout>
                <c:manualLayout>
                  <c:x val="0"/>
                  <c:y val="1.84331797235023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D7C-4A2A-88A7-E3B4EC7A3877}"/>
                </c:ext>
              </c:extLst>
            </c:dLbl>
            <c:dLbl>
              <c:idx val="4"/>
              <c:layout>
                <c:manualLayout>
                  <c:x val="-1.0512110979099077E-16"/>
                  <c:y val="-4.14742915200116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D7C-4A2A-88A7-E3B4EC7A387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'CAPEX &amp; OPEX_NP'!$D$1:$H$1</c:f>
              <c:numCache>
                <c:formatCode>d\-mmm</c:formatCode>
                <c:ptCount val="5"/>
                <c:pt idx="0">
                  <c:v>45040</c:v>
                </c:pt>
                <c:pt idx="1">
                  <c:v>45041</c:v>
                </c:pt>
                <c:pt idx="2">
                  <c:v>45042</c:v>
                </c:pt>
                <c:pt idx="3">
                  <c:v>45043</c:v>
                </c:pt>
                <c:pt idx="4">
                  <c:v>45044</c:v>
                </c:pt>
              </c:numCache>
            </c:numRef>
          </c:cat>
          <c:val>
            <c:numRef>
              <c:f>'CAPEX &amp; OPEX_NP'!$C$47:$H$47</c:f>
              <c:numCache>
                <c:formatCode>_("$"* #,##0_);_("$"* \(#,##0\);_("$"* "-"??_);_(@_)</c:formatCode>
                <c:ptCount val="6"/>
                <c:pt idx="0">
                  <c:v>-550000</c:v>
                </c:pt>
                <c:pt idx="1">
                  <c:v>-13381192</c:v>
                </c:pt>
                <c:pt idx="2">
                  <c:v>-121192125.61500001</c:v>
                </c:pt>
                <c:pt idx="3">
                  <c:v>-130523667.1048604</c:v>
                </c:pt>
                <c:pt idx="4">
                  <c:v>-135091995.45353052</c:v>
                </c:pt>
                <c:pt idx="5">
                  <c:v>-139820215.29440403</c:v>
                </c:pt>
              </c:numCache>
            </c:numRef>
          </c:val>
          <c:extLst>
            <c:ext xmlns:c16="http://schemas.microsoft.com/office/drawing/2014/chart" uri="{C3380CC4-5D6E-409C-BE32-E72D297353CC}">
              <c16:uniqueId val="{00000005-DD7C-4A2A-88A7-E3B4EC7A3877}"/>
            </c:ext>
          </c:extLst>
        </c:ser>
        <c:dLbls>
          <c:showLegendKey val="0"/>
          <c:showVal val="1"/>
          <c:showCatName val="0"/>
          <c:showSerName val="0"/>
          <c:showPercent val="0"/>
          <c:showBubbleSize val="0"/>
        </c:dLbls>
        <c:gapWidth val="100"/>
        <c:overlap val="-24"/>
        <c:axId val="732620656"/>
        <c:axId val="732621072"/>
      </c:barChart>
      <c:dateAx>
        <c:axId val="732620656"/>
        <c:scaling>
          <c:orientation val="minMax"/>
        </c:scaling>
        <c:delete val="0"/>
        <c:axPos val="b"/>
        <c:numFmt formatCode="d\-mmm"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2621072"/>
        <c:crosses val="autoZero"/>
        <c:auto val="1"/>
        <c:lblOffset val="100"/>
        <c:baseTimeUnit val="days"/>
      </c:dateAx>
      <c:valAx>
        <c:axId val="732621072"/>
        <c:scaling>
          <c:orientation val="minMax"/>
        </c:scaling>
        <c:delete val="0"/>
        <c:axPos val="l"/>
        <c:majorGridlines>
          <c:spPr>
            <a:ln w="9525" cap="flat" cmpd="sng" algn="ctr">
              <a:solidFill>
                <a:schemeClr val="lt1">
                  <a:lumMod val="95000"/>
                  <a:alpha val="10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2620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IRR J-Curve Zone</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scatterChart>
        <c:scatterStyle val="smoothMarker"/>
        <c:varyColors val="0"/>
        <c:ser>
          <c:idx val="0"/>
          <c:order val="0"/>
          <c:tx>
            <c:strRef>
              <c:f>'Jcurve (2)'!$B$5</c:f>
              <c:strCache>
                <c:ptCount val="1"/>
                <c:pt idx="0">
                  <c:v>IRR</c:v>
                </c:pt>
              </c:strCache>
            </c:strRef>
          </c:tx>
          <c:spPr>
            <a:ln w="28575" cap="rnd">
              <a:solidFill>
                <a:schemeClr val="lt1">
                  <a:alpha val="50000"/>
                </a:schemeClr>
              </a:solid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dLbls>
            <c:dLbl>
              <c:idx val="2"/>
              <c:layout>
                <c:manualLayout>
                  <c:x val="-9.0304711586415704E-2"/>
                  <c:y val="-7.3456079626720822E-2"/>
                </c:manualLayout>
              </c:layout>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9F8B-45B1-A4A4-EBF2196E4C8C}"/>
                </c:ext>
              </c:extLst>
            </c:dLbl>
            <c:dLbl>
              <c:idx val="4"/>
              <c:layout>
                <c:manualLayout>
                  <c:x val="2.3775558725629181E-3"/>
                  <c:y val="3.5069252108159095E-2"/>
                </c:manualLayout>
              </c:layout>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9F8B-45B1-A4A4-EBF2196E4C8C}"/>
                </c:ext>
              </c:extLst>
            </c:dLbl>
            <c:dLbl>
              <c:idx val="5"/>
              <c:layout>
                <c:manualLayout>
                  <c:x val="-2.3775558725630053E-3"/>
                  <c:y val="4.5590027740606824E-2"/>
                </c:manualLayout>
              </c:layout>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9F8B-45B1-A4A4-EBF2196E4C8C}"/>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'Jcurve (2)'!$C$2:$H$2</c:f>
              <c:numCache>
                <c:formatCode>0\ " Year"</c:formatCode>
                <c:ptCount val="6"/>
                <c:pt idx="0">
                  <c:v>0</c:v>
                </c:pt>
                <c:pt idx="1">
                  <c:v>1</c:v>
                </c:pt>
                <c:pt idx="2">
                  <c:v>2</c:v>
                </c:pt>
                <c:pt idx="3">
                  <c:v>3</c:v>
                </c:pt>
                <c:pt idx="4">
                  <c:v>4</c:v>
                </c:pt>
                <c:pt idx="5">
                  <c:v>5</c:v>
                </c:pt>
              </c:numCache>
            </c:numRef>
          </c:xVal>
          <c:yVal>
            <c:numRef>
              <c:f>'Jcurve (2)'!$C$5:$H$5</c:f>
              <c:numCache>
                <c:formatCode>0%</c:formatCode>
                <c:ptCount val="6"/>
                <c:pt idx="0">
                  <c:v>0</c:v>
                </c:pt>
                <c:pt idx="1">
                  <c:v>-0.38725738542068955</c:v>
                </c:pt>
                <c:pt idx="2">
                  <c:v>-4.953149305582949E-2</c:v>
                </c:pt>
                <c:pt idx="3">
                  <c:v>0.15072026424529605</c:v>
                </c:pt>
                <c:pt idx="4">
                  <c:v>0.26051235916249982</c:v>
                </c:pt>
                <c:pt idx="5">
                  <c:v>0.32371050441507787</c:v>
                </c:pt>
              </c:numCache>
            </c:numRef>
          </c:yVal>
          <c:smooth val="1"/>
          <c:extLst>
            <c:ext xmlns:c16="http://schemas.microsoft.com/office/drawing/2014/chart" uri="{C3380CC4-5D6E-409C-BE32-E72D297353CC}">
              <c16:uniqueId val="{00000003-9F8B-45B1-A4A4-EBF2196E4C8C}"/>
            </c:ext>
          </c:extLst>
        </c:ser>
        <c:dLbls>
          <c:showLegendKey val="0"/>
          <c:showVal val="0"/>
          <c:showCatName val="0"/>
          <c:showSerName val="0"/>
          <c:showPercent val="0"/>
          <c:showBubbleSize val="0"/>
        </c:dLbls>
        <c:axId val="1678911071"/>
        <c:axId val="1678915647"/>
      </c:scatterChart>
      <c:valAx>
        <c:axId val="1678911071"/>
        <c:scaling>
          <c:orientation val="minMax"/>
        </c:scaling>
        <c:delete val="0"/>
        <c:axPos val="b"/>
        <c:majorGridlines>
          <c:spPr>
            <a:ln w="9525" cap="flat" cmpd="sng" algn="ctr">
              <a:solidFill>
                <a:schemeClr val="lt1">
                  <a:alpha val="2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solidFill>
                    <a:latin typeface="+mn-lt"/>
                    <a:ea typeface="+mn-ea"/>
                    <a:cs typeface="+mn-cs"/>
                  </a:defRPr>
                </a:pPr>
                <a:r>
                  <a:rPr lang="en-US"/>
                  <a:t>Years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solidFill>
                  <a:latin typeface="+mn-lt"/>
                  <a:ea typeface="+mn-ea"/>
                  <a:cs typeface="+mn-cs"/>
                </a:defRPr>
              </a:pPr>
              <a:endParaRPr lang="en-US"/>
            </a:p>
          </c:txPr>
        </c:title>
        <c:numFmt formatCode="0\ &quot; Year&quot;"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678915647"/>
        <c:crosses val="autoZero"/>
        <c:crossBetween val="midCat"/>
      </c:valAx>
      <c:valAx>
        <c:axId val="1678915647"/>
        <c:scaling>
          <c:orientation val="minMax"/>
        </c:scaling>
        <c:delete val="0"/>
        <c:axPos val="l"/>
        <c:majorGridlines>
          <c:spPr>
            <a:ln w="9525" cap="flat" cmpd="sng" algn="ctr">
              <a:solidFill>
                <a:schemeClr val="lt1">
                  <a:alpha val="2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6789110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Revenue &amp; Cost Growth- Aftermarket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v>Revenue</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'CAPEX &amp; OPEX_NP'!$D$1:$H$1</c:f>
              <c:numCache>
                <c:formatCode>d\-mmm</c:formatCode>
                <c:ptCount val="5"/>
                <c:pt idx="0">
                  <c:v>45040</c:v>
                </c:pt>
                <c:pt idx="1">
                  <c:v>45041</c:v>
                </c:pt>
                <c:pt idx="2">
                  <c:v>45042</c:v>
                </c:pt>
                <c:pt idx="3">
                  <c:v>45043</c:v>
                </c:pt>
                <c:pt idx="4">
                  <c:v>45044</c:v>
                </c:pt>
              </c:numCache>
            </c:numRef>
          </c:cat>
          <c:val>
            <c:numRef>
              <c:f>'CAPEX &amp; OPEX_NP'!$C$49:$H$49</c:f>
              <c:numCache>
                <c:formatCode>_("$"* #,##0.0_);_("$"* \(#,##0.0\);_("$"* "-"?_);_(@_)</c:formatCode>
                <c:ptCount val="6"/>
                <c:pt idx="0">
                  <c:v>0</c:v>
                </c:pt>
                <c:pt idx="1">
                  <c:v>12164720</c:v>
                </c:pt>
                <c:pt idx="2">
                  <c:v>97933030.800000012</c:v>
                </c:pt>
                <c:pt idx="3">
                  <c:v>104922561.98139903</c:v>
                </c:pt>
                <c:pt idx="4">
                  <c:v>108594851.650748</c:v>
                </c:pt>
                <c:pt idx="5">
                  <c:v>112395671.45852417</c:v>
                </c:pt>
              </c:numCache>
            </c:numRef>
          </c:val>
          <c:extLst>
            <c:ext xmlns:c16="http://schemas.microsoft.com/office/drawing/2014/chart" uri="{C3380CC4-5D6E-409C-BE32-E72D297353CC}">
              <c16:uniqueId val="{00000000-3E73-4AB3-A05F-87491485F1FD}"/>
            </c:ext>
          </c:extLst>
        </c:ser>
        <c:ser>
          <c:idx val="1"/>
          <c:order val="1"/>
          <c:tx>
            <c:v>After Market cost</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5.7339449541284407E-3"/>
                  <c:y val="-8.29485830400231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E73-4AB3-A05F-87491485F1FD}"/>
                </c:ext>
              </c:extLst>
            </c:dLbl>
            <c:dLbl>
              <c:idx val="1"/>
              <c:layout>
                <c:manualLayout>
                  <c:x val="2.8669724770641674E-3"/>
                  <c:y val="-6.91240611052649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E73-4AB3-A05F-87491485F1FD}"/>
                </c:ext>
              </c:extLst>
            </c:dLbl>
            <c:dLbl>
              <c:idx val="2"/>
              <c:layout>
                <c:manualLayout>
                  <c:x val="0"/>
                  <c:y val="1.84331797235023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E73-4AB3-A05F-87491485F1FD}"/>
                </c:ext>
              </c:extLst>
            </c:dLbl>
            <c:dLbl>
              <c:idx val="4"/>
              <c:layout>
                <c:manualLayout>
                  <c:x val="-1.0512110979099077E-16"/>
                  <c:y val="-4.14742915200116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E73-4AB3-A05F-87491485F1F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'CAPEX &amp; OPEX_NP'!$D$1:$H$1</c:f>
              <c:numCache>
                <c:formatCode>d\-mmm</c:formatCode>
                <c:ptCount val="5"/>
                <c:pt idx="0">
                  <c:v>45040</c:v>
                </c:pt>
                <c:pt idx="1">
                  <c:v>45041</c:v>
                </c:pt>
                <c:pt idx="2">
                  <c:v>45042</c:v>
                </c:pt>
                <c:pt idx="3">
                  <c:v>45043</c:v>
                </c:pt>
                <c:pt idx="4">
                  <c:v>45044</c:v>
                </c:pt>
              </c:numCache>
            </c:numRef>
          </c:cat>
          <c:val>
            <c:numRef>
              <c:f>'CAPEX &amp; OPEX_NP'!$C$47:$H$47</c:f>
              <c:numCache>
                <c:formatCode>_("$"* #,##0_);_("$"* \(#,##0\);_("$"* "-"??_);_(@_)</c:formatCode>
                <c:ptCount val="6"/>
                <c:pt idx="0">
                  <c:v>-550000</c:v>
                </c:pt>
                <c:pt idx="1">
                  <c:v>-13381192</c:v>
                </c:pt>
                <c:pt idx="2">
                  <c:v>-121192125.61500001</c:v>
                </c:pt>
                <c:pt idx="3">
                  <c:v>-130523667.1048604</c:v>
                </c:pt>
                <c:pt idx="4">
                  <c:v>-135091995.45353052</c:v>
                </c:pt>
                <c:pt idx="5">
                  <c:v>-139820215.29440403</c:v>
                </c:pt>
              </c:numCache>
            </c:numRef>
          </c:val>
          <c:extLst>
            <c:ext xmlns:c16="http://schemas.microsoft.com/office/drawing/2014/chart" uri="{C3380CC4-5D6E-409C-BE32-E72D297353CC}">
              <c16:uniqueId val="{00000005-3E73-4AB3-A05F-87491485F1FD}"/>
            </c:ext>
          </c:extLst>
        </c:ser>
        <c:dLbls>
          <c:showLegendKey val="0"/>
          <c:showVal val="1"/>
          <c:showCatName val="0"/>
          <c:showSerName val="0"/>
          <c:showPercent val="0"/>
          <c:showBubbleSize val="0"/>
        </c:dLbls>
        <c:gapWidth val="100"/>
        <c:overlap val="-24"/>
        <c:axId val="732620656"/>
        <c:axId val="732621072"/>
      </c:barChart>
      <c:dateAx>
        <c:axId val="732620656"/>
        <c:scaling>
          <c:orientation val="minMax"/>
        </c:scaling>
        <c:delete val="0"/>
        <c:axPos val="b"/>
        <c:numFmt formatCode="d\-mmm"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2621072"/>
        <c:crosses val="autoZero"/>
        <c:auto val="1"/>
        <c:lblOffset val="100"/>
        <c:baseTimeUnit val="days"/>
      </c:dateAx>
      <c:valAx>
        <c:axId val="732621072"/>
        <c:scaling>
          <c:orientation val="minMax"/>
        </c:scaling>
        <c:delete val="0"/>
        <c:axPos val="l"/>
        <c:majorGridlines>
          <c:spPr>
            <a:ln w="9525" cap="flat" cmpd="sng" algn="ctr">
              <a:solidFill>
                <a:schemeClr val="lt1">
                  <a:lumMod val="95000"/>
                  <a:alpha val="10000"/>
                </a:schemeClr>
              </a:solidFill>
              <a:round/>
            </a:ln>
            <a:effectLst/>
          </c:spPr>
        </c:majorGridlines>
        <c:numFmt formatCode="_(&quot;$&quot;* #,##0.0_);_(&quot;$&quot;* \(#,##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2620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5">
  <a:schemeClr val="accent5"/>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3FF60F-009B-4C5C-8D57-99136BCF072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816CAB4-0BF2-4C26-A94C-554A7D4AEEFE}">
      <dgm:prSet phldrT="[Text]"/>
      <dgm:spPr/>
      <dgm:t>
        <a:bodyPr/>
        <a:lstStyle/>
        <a:p>
          <a:r>
            <a:rPr lang="en-US"/>
            <a:t>DFW</a:t>
          </a:r>
        </a:p>
      </dgm:t>
    </dgm:pt>
    <dgm:pt modelId="{3D4D06F2-8FCB-4366-8E3D-812E0367B699}" type="parTrans" cxnId="{55ED44F0-9E0C-493C-B63F-C1E6A0722248}">
      <dgm:prSet/>
      <dgm:spPr/>
      <dgm:t>
        <a:bodyPr/>
        <a:lstStyle/>
        <a:p>
          <a:endParaRPr lang="en-US"/>
        </a:p>
      </dgm:t>
    </dgm:pt>
    <dgm:pt modelId="{E3A4171E-FF5A-4D31-B620-98C6DB04E312}" type="sibTrans" cxnId="{55ED44F0-9E0C-493C-B63F-C1E6A0722248}">
      <dgm:prSet/>
      <dgm:spPr/>
      <dgm:t>
        <a:bodyPr/>
        <a:lstStyle/>
        <a:p>
          <a:endParaRPr lang="en-US"/>
        </a:p>
      </dgm:t>
    </dgm:pt>
    <dgm:pt modelId="{8FB514C4-C0A6-4D12-8674-1D71855C2EDC}">
      <dgm:prSet phldrT="[Text]"/>
      <dgm:spPr/>
      <dgm:t>
        <a:bodyPr/>
        <a:lstStyle/>
        <a:p>
          <a:r>
            <a:rPr lang="en-US"/>
            <a:t>Individual customers – 9.4M, Enterprise 2.7K</a:t>
          </a:r>
        </a:p>
      </dgm:t>
    </dgm:pt>
    <dgm:pt modelId="{141C5A5D-4C10-4BCB-AA73-1A2354B65164}" type="parTrans" cxnId="{673BCE24-8390-4778-B03A-732AA30BCEDF}">
      <dgm:prSet/>
      <dgm:spPr/>
      <dgm:t>
        <a:bodyPr/>
        <a:lstStyle/>
        <a:p>
          <a:endParaRPr lang="en-US"/>
        </a:p>
      </dgm:t>
    </dgm:pt>
    <dgm:pt modelId="{CE4D9DEF-0FEE-4C0D-8EC6-B452799D71F3}" type="sibTrans" cxnId="{673BCE24-8390-4778-B03A-732AA30BCEDF}">
      <dgm:prSet/>
      <dgm:spPr/>
      <dgm:t>
        <a:bodyPr/>
        <a:lstStyle/>
        <a:p>
          <a:endParaRPr lang="en-US"/>
        </a:p>
      </dgm:t>
    </dgm:pt>
    <dgm:pt modelId="{B8CA6722-F5A4-4D4D-873C-6F952167AF8C}">
      <dgm:prSet phldrT="[Text]"/>
      <dgm:spPr/>
      <dgm:t>
        <a:bodyPr/>
        <a:lstStyle/>
        <a:p>
          <a:r>
            <a:rPr lang="en-US"/>
            <a:t>3.4% in Schools, 0.2% retail customers, 3.5% Enterprise </a:t>
          </a:r>
        </a:p>
      </dgm:t>
    </dgm:pt>
    <dgm:pt modelId="{4E7FBB6E-37BD-4E9D-81CF-363EFF1F353F}" type="parTrans" cxnId="{62457A47-77AA-4223-ACDC-34C819E391FC}">
      <dgm:prSet/>
      <dgm:spPr/>
      <dgm:t>
        <a:bodyPr/>
        <a:lstStyle/>
        <a:p>
          <a:endParaRPr lang="en-US"/>
        </a:p>
      </dgm:t>
    </dgm:pt>
    <dgm:pt modelId="{6B20B2C1-6DAF-4612-9B06-556BBB267255}" type="sibTrans" cxnId="{62457A47-77AA-4223-ACDC-34C819E391FC}">
      <dgm:prSet/>
      <dgm:spPr/>
      <dgm:t>
        <a:bodyPr/>
        <a:lstStyle/>
        <a:p>
          <a:endParaRPr lang="en-US"/>
        </a:p>
      </dgm:t>
    </dgm:pt>
    <dgm:pt modelId="{33A8CC18-5564-4C59-9EB6-6F550FC6C6F7}">
      <dgm:prSet phldrT="[Text]"/>
      <dgm:spPr/>
      <dgm:t>
        <a:bodyPr/>
        <a:lstStyle/>
        <a:p>
          <a:r>
            <a:rPr lang="en-US"/>
            <a:t>Texas</a:t>
          </a:r>
        </a:p>
      </dgm:t>
    </dgm:pt>
    <dgm:pt modelId="{1CE2D1B8-D75B-452F-BFD7-951BDC9C6D99}" type="parTrans" cxnId="{C05BB9BA-7E1A-4BA3-861E-2FCB98CFDB45}">
      <dgm:prSet/>
      <dgm:spPr/>
      <dgm:t>
        <a:bodyPr/>
        <a:lstStyle/>
        <a:p>
          <a:endParaRPr lang="en-US"/>
        </a:p>
      </dgm:t>
    </dgm:pt>
    <dgm:pt modelId="{2C111CAF-A012-497A-AFDB-22C6708B23DA}" type="sibTrans" cxnId="{C05BB9BA-7E1A-4BA3-861E-2FCB98CFDB45}">
      <dgm:prSet/>
      <dgm:spPr/>
      <dgm:t>
        <a:bodyPr/>
        <a:lstStyle/>
        <a:p>
          <a:endParaRPr lang="en-US"/>
        </a:p>
      </dgm:t>
    </dgm:pt>
    <dgm:pt modelId="{B9F18A41-E47A-4525-9AEA-CB2590486971}">
      <dgm:prSet phldrT="[Text]"/>
      <dgm:spPr/>
      <dgm:t>
        <a:bodyPr/>
        <a:lstStyle/>
        <a:p>
          <a:r>
            <a:rPr lang="en-US"/>
            <a:t>Individual customers – 21M, Enterprise 8.5K</a:t>
          </a:r>
        </a:p>
      </dgm:t>
    </dgm:pt>
    <dgm:pt modelId="{16700236-BC37-4298-9547-4C07883EAB1C}" type="parTrans" cxnId="{474A76CA-A651-4473-BAC3-904DB6085A02}">
      <dgm:prSet/>
      <dgm:spPr/>
      <dgm:t>
        <a:bodyPr/>
        <a:lstStyle/>
        <a:p>
          <a:endParaRPr lang="en-US"/>
        </a:p>
      </dgm:t>
    </dgm:pt>
    <dgm:pt modelId="{1019056F-14EB-4E38-B6C3-481ABFE591D6}" type="sibTrans" cxnId="{474A76CA-A651-4473-BAC3-904DB6085A02}">
      <dgm:prSet/>
      <dgm:spPr/>
      <dgm:t>
        <a:bodyPr/>
        <a:lstStyle/>
        <a:p>
          <a:endParaRPr lang="en-US"/>
        </a:p>
      </dgm:t>
    </dgm:pt>
    <dgm:pt modelId="{12B37994-4D93-483A-A596-3097CEF63026}">
      <dgm:prSet phldrT="[Text]"/>
      <dgm:spPr/>
      <dgm:t>
        <a:bodyPr/>
        <a:lstStyle/>
        <a:p>
          <a:r>
            <a:rPr lang="en-US"/>
            <a:t>3.56% in Schools, 0.23% retail customers, 3.8% Enterprise </a:t>
          </a:r>
        </a:p>
      </dgm:t>
    </dgm:pt>
    <dgm:pt modelId="{86EE42C9-67F0-4F54-BD64-14BF869CBD2D}" type="parTrans" cxnId="{3D6F1F17-7F31-45BF-8DAB-7267E8B048F4}">
      <dgm:prSet/>
      <dgm:spPr/>
      <dgm:t>
        <a:bodyPr/>
        <a:lstStyle/>
        <a:p>
          <a:endParaRPr lang="en-US"/>
        </a:p>
      </dgm:t>
    </dgm:pt>
    <dgm:pt modelId="{111B5B4C-921F-4711-BABF-E495628B3814}" type="sibTrans" cxnId="{3D6F1F17-7F31-45BF-8DAB-7267E8B048F4}">
      <dgm:prSet/>
      <dgm:spPr/>
      <dgm:t>
        <a:bodyPr/>
        <a:lstStyle/>
        <a:p>
          <a:endParaRPr lang="en-US"/>
        </a:p>
      </dgm:t>
    </dgm:pt>
    <dgm:pt modelId="{0371BA93-967F-491C-B885-9650DD5AAA03}">
      <dgm:prSet phldrT="[Text]"/>
      <dgm:spPr/>
      <dgm:t>
        <a:bodyPr/>
        <a:lstStyle/>
        <a:p>
          <a:r>
            <a:rPr lang="en-US" err="1"/>
            <a:t>Su</a:t>
          </a:r>
          <a:endParaRPr lang="en-US"/>
        </a:p>
      </dgm:t>
    </dgm:pt>
    <dgm:pt modelId="{7946A7C7-994B-4FBB-8902-38BFA6610BD7}" type="parTrans" cxnId="{18C5F185-C70A-46CD-A14C-0DB7FA557F94}">
      <dgm:prSet/>
      <dgm:spPr/>
      <dgm:t>
        <a:bodyPr/>
        <a:lstStyle/>
        <a:p>
          <a:endParaRPr lang="en-US"/>
        </a:p>
      </dgm:t>
    </dgm:pt>
    <dgm:pt modelId="{A8FD9FF3-192B-46B3-B6F4-08D24EC6CEEA}" type="sibTrans" cxnId="{18C5F185-C70A-46CD-A14C-0DB7FA557F94}">
      <dgm:prSet/>
      <dgm:spPr/>
      <dgm:t>
        <a:bodyPr/>
        <a:lstStyle/>
        <a:p>
          <a:endParaRPr lang="en-US"/>
        </a:p>
      </dgm:t>
    </dgm:pt>
    <dgm:pt modelId="{EFFD6206-581C-46B8-B959-A9D3634177EB}">
      <dgm:prSet phldrT="[Text]"/>
      <dgm:spPr/>
      <dgm:t>
        <a:bodyPr/>
        <a:lstStyle/>
        <a:p>
          <a:r>
            <a:rPr lang="en-US"/>
            <a:t>3.7% in Schools, 0.26% retail customers, 3.9% Enterprise </a:t>
          </a:r>
        </a:p>
      </dgm:t>
    </dgm:pt>
    <dgm:pt modelId="{D28D2200-2F21-463F-B8AF-85B279767FA1}" type="parTrans" cxnId="{03B2D897-27F4-47FB-9A4B-5454F426EB83}">
      <dgm:prSet/>
      <dgm:spPr/>
      <dgm:t>
        <a:bodyPr/>
        <a:lstStyle/>
        <a:p>
          <a:endParaRPr lang="en-US"/>
        </a:p>
      </dgm:t>
    </dgm:pt>
    <dgm:pt modelId="{3A9FD094-A82E-4F79-8C8F-9AB0C0A1E91F}" type="sibTrans" cxnId="{03B2D897-27F4-47FB-9A4B-5454F426EB83}">
      <dgm:prSet/>
      <dgm:spPr/>
      <dgm:t>
        <a:bodyPr/>
        <a:lstStyle/>
        <a:p>
          <a:endParaRPr lang="en-US"/>
        </a:p>
      </dgm:t>
    </dgm:pt>
    <dgm:pt modelId="{F400C9CA-82D7-497A-A614-64D497ABFE7B}">
      <dgm:prSet custT="1"/>
      <dgm:spPr/>
      <dgm:t>
        <a:bodyPr/>
        <a:lstStyle/>
        <a:p>
          <a:r>
            <a:rPr lang="en-US" sz="2000"/>
            <a:t>Target Market</a:t>
          </a:r>
        </a:p>
      </dgm:t>
    </dgm:pt>
    <dgm:pt modelId="{12D74A30-AD82-4671-AE87-8E24084DF710}" type="parTrans" cxnId="{37CCFA93-A159-486F-B120-371354DBAB7C}">
      <dgm:prSet/>
      <dgm:spPr/>
      <dgm:t>
        <a:bodyPr/>
        <a:lstStyle/>
        <a:p>
          <a:endParaRPr lang="en-US"/>
        </a:p>
      </dgm:t>
    </dgm:pt>
    <dgm:pt modelId="{A0093513-606A-4511-B620-14C0445D14F2}" type="sibTrans" cxnId="{37CCFA93-A159-486F-B120-371354DBAB7C}">
      <dgm:prSet/>
      <dgm:spPr/>
      <dgm:t>
        <a:bodyPr/>
        <a:lstStyle/>
        <a:p>
          <a:endParaRPr lang="en-US"/>
        </a:p>
      </dgm:t>
    </dgm:pt>
    <dgm:pt modelId="{06DFAF6C-2E07-450F-B46D-3B370B3D741A}">
      <dgm:prSet/>
      <dgm:spPr/>
      <dgm:t>
        <a:bodyPr/>
        <a:lstStyle/>
        <a:p>
          <a:r>
            <a:rPr lang="en-US"/>
            <a:t>Market Share </a:t>
          </a:r>
        </a:p>
      </dgm:t>
    </dgm:pt>
    <dgm:pt modelId="{E7CB9538-D3A4-4994-8E15-78FD0DDA0383}" type="parTrans" cxnId="{947A6F9C-9562-4248-8534-2D285D5A64AF}">
      <dgm:prSet/>
      <dgm:spPr/>
      <dgm:t>
        <a:bodyPr/>
        <a:lstStyle/>
        <a:p>
          <a:endParaRPr lang="en-US"/>
        </a:p>
      </dgm:t>
    </dgm:pt>
    <dgm:pt modelId="{84F74EEC-7079-47CA-8B3E-132959C644E0}" type="sibTrans" cxnId="{947A6F9C-9562-4248-8534-2D285D5A64AF}">
      <dgm:prSet/>
      <dgm:spPr/>
      <dgm:t>
        <a:bodyPr/>
        <a:lstStyle/>
        <a:p>
          <a:endParaRPr lang="en-US"/>
        </a:p>
      </dgm:t>
    </dgm:pt>
    <dgm:pt modelId="{5891192D-C2E4-4AB6-A5C8-2500AA24BAAC}">
      <dgm:prSet/>
      <dgm:spPr/>
      <dgm:t>
        <a:bodyPr/>
        <a:lstStyle/>
        <a:p>
          <a:r>
            <a:rPr lang="en-US"/>
            <a:t>Premium Users and CAGR</a:t>
          </a:r>
        </a:p>
      </dgm:t>
    </dgm:pt>
    <dgm:pt modelId="{5DBABC7C-FC29-4DD7-8DC4-220E864EC646}" type="parTrans" cxnId="{ED3A6EBD-CE65-4213-91DE-1996ED0FA5AA}">
      <dgm:prSet/>
      <dgm:spPr/>
      <dgm:t>
        <a:bodyPr/>
        <a:lstStyle/>
        <a:p>
          <a:endParaRPr lang="en-US"/>
        </a:p>
      </dgm:t>
    </dgm:pt>
    <dgm:pt modelId="{D5A231F5-E99A-4928-B3EB-8D2984FA91B0}" type="sibTrans" cxnId="{ED3A6EBD-CE65-4213-91DE-1996ED0FA5AA}">
      <dgm:prSet/>
      <dgm:spPr/>
      <dgm:t>
        <a:bodyPr/>
        <a:lstStyle/>
        <a:p>
          <a:endParaRPr lang="en-US"/>
        </a:p>
      </dgm:t>
    </dgm:pt>
    <dgm:pt modelId="{A5296A86-5122-4F6A-98FA-1BA2C68B263F}">
      <dgm:prSet/>
      <dgm:spPr/>
      <dgm:t>
        <a:bodyPr/>
        <a:lstStyle/>
        <a:p>
          <a:r>
            <a:rPr lang="en-US"/>
            <a:t>Market Size- Students Retail- Enterprise</a:t>
          </a:r>
        </a:p>
      </dgm:t>
    </dgm:pt>
    <dgm:pt modelId="{FA17843E-8171-49D0-AEE8-E0FEF479F427}" type="parTrans" cxnId="{C4D720FB-E338-4ACC-8030-FB86CE695E2C}">
      <dgm:prSet/>
      <dgm:spPr/>
      <dgm:t>
        <a:bodyPr/>
        <a:lstStyle/>
        <a:p>
          <a:endParaRPr lang="en-US"/>
        </a:p>
      </dgm:t>
    </dgm:pt>
    <dgm:pt modelId="{73A2E3A0-469A-4B20-B6B5-0730F4B78144}" type="sibTrans" cxnId="{C4D720FB-E338-4ACC-8030-FB86CE695E2C}">
      <dgm:prSet/>
      <dgm:spPr/>
      <dgm:t>
        <a:bodyPr/>
        <a:lstStyle/>
        <a:p>
          <a:endParaRPr lang="en-US"/>
        </a:p>
      </dgm:t>
    </dgm:pt>
    <dgm:pt modelId="{3EAA0031-FD9F-40ED-8DB7-EB0E0D0E4404}">
      <dgm:prSet/>
      <dgm:spPr/>
      <dgm:t>
        <a:bodyPr/>
        <a:lstStyle/>
        <a:p>
          <a:r>
            <a:rPr lang="en-US"/>
            <a:t>6%, 4.6%</a:t>
          </a:r>
        </a:p>
      </dgm:t>
    </dgm:pt>
    <dgm:pt modelId="{0881F5D8-2FB7-4F3B-864B-E4A6E42D4434}" type="parTrans" cxnId="{2464068C-5664-4BA4-9DA1-D7CCA1E8F525}">
      <dgm:prSet/>
      <dgm:spPr/>
      <dgm:t>
        <a:bodyPr/>
        <a:lstStyle/>
        <a:p>
          <a:endParaRPr lang="en-US"/>
        </a:p>
      </dgm:t>
    </dgm:pt>
    <dgm:pt modelId="{ACC152FA-4256-4443-946C-FF87AFF04023}" type="sibTrans" cxnId="{2464068C-5664-4BA4-9DA1-D7CCA1E8F525}">
      <dgm:prSet/>
      <dgm:spPr/>
      <dgm:t>
        <a:bodyPr/>
        <a:lstStyle/>
        <a:p>
          <a:endParaRPr lang="en-US"/>
        </a:p>
      </dgm:t>
    </dgm:pt>
    <dgm:pt modelId="{D51F88ED-6A90-41F8-B5CF-2CA26B1BD492}">
      <dgm:prSet/>
      <dgm:spPr/>
      <dgm:t>
        <a:bodyPr/>
        <a:lstStyle/>
        <a:p>
          <a:r>
            <a:rPr lang="en-US"/>
            <a:t>7%, 4.8%</a:t>
          </a:r>
        </a:p>
      </dgm:t>
    </dgm:pt>
    <dgm:pt modelId="{64278E5B-189B-49F0-9F48-C26C265560A0}" type="parTrans" cxnId="{EE72DBB1-8E1E-4A48-B702-B18D0076D3E0}">
      <dgm:prSet/>
      <dgm:spPr/>
      <dgm:t>
        <a:bodyPr/>
        <a:lstStyle/>
        <a:p>
          <a:endParaRPr lang="en-US"/>
        </a:p>
      </dgm:t>
    </dgm:pt>
    <dgm:pt modelId="{8371CE77-F42E-4336-A532-8E869C508D53}" type="sibTrans" cxnId="{EE72DBB1-8E1E-4A48-B702-B18D0076D3E0}">
      <dgm:prSet/>
      <dgm:spPr/>
      <dgm:t>
        <a:bodyPr/>
        <a:lstStyle/>
        <a:p>
          <a:endParaRPr lang="en-US"/>
        </a:p>
      </dgm:t>
    </dgm:pt>
    <dgm:pt modelId="{8F7856D2-600A-42F3-90B2-BFAC4FC5A3A7}">
      <dgm:prSet/>
      <dgm:spPr/>
      <dgm:t>
        <a:bodyPr/>
        <a:lstStyle/>
        <a:p>
          <a:r>
            <a:rPr lang="en-US"/>
            <a:t>7.3%, 5.1%</a:t>
          </a:r>
        </a:p>
      </dgm:t>
    </dgm:pt>
    <dgm:pt modelId="{A04A8FB4-BF03-41B0-8960-0CF03C7FE0B4}" type="parTrans" cxnId="{E9558F48-B079-42C9-941A-197946881BB8}">
      <dgm:prSet/>
      <dgm:spPr/>
      <dgm:t>
        <a:bodyPr/>
        <a:lstStyle/>
        <a:p>
          <a:endParaRPr lang="en-US"/>
        </a:p>
      </dgm:t>
    </dgm:pt>
    <dgm:pt modelId="{144EF5C4-D56E-4869-878C-28182A4CBA85}" type="sibTrans" cxnId="{E9558F48-B079-42C9-941A-197946881BB8}">
      <dgm:prSet/>
      <dgm:spPr/>
      <dgm:t>
        <a:bodyPr/>
        <a:lstStyle/>
        <a:p>
          <a:endParaRPr lang="en-US"/>
        </a:p>
      </dgm:t>
    </dgm:pt>
    <dgm:pt modelId="{6EAEF7D5-D65D-4469-A164-8D9C53E52F11}">
      <dgm:prSet phldrT="[Text]"/>
      <dgm:spPr/>
      <dgm:t>
        <a:bodyPr/>
        <a:lstStyle/>
        <a:p>
          <a:r>
            <a:rPr lang="en-US"/>
            <a:t>Individual customers – 255M, Enterprise 101K</a:t>
          </a:r>
        </a:p>
      </dgm:t>
    </dgm:pt>
    <dgm:pt modelId="{36ADFEC5-6285-4113-A4B0-DC0FA0512DBC}" type="sibTrans" cxnId="{298055AE-8CA7-4D4D-988C-32A061F4CB3F}">
      <dgm:prSet/>
      <dgm:spPr/>
      <dgm:t>
        <a:bodyPr/>
        <a:lstStyle/>
        <a:p>
          <a:endParaRPr lang="en-US"/>
        </a:p>
      </dgm:t>
    </dgm:pt>
    <dgm:pt modelId="{17A1597B-5008-43D5-9675-ABC912664A0C}" type="parTrans" cxnId="{298055AE-8CA7-4D4D-988C-32A061F4CB3F}">
      <dgm:prSet/>
      <dgm:spPr/>
      <dgm:t>
        <a:bodyPr/>
        <a:lstStyle/>
        <a:p>
          <a:endParaRPr lang="en-US"/>
        </a:p>
      </dgm:t>
    </dgm:pt>
    <dgm:pt modelId="{FD3DD36F-0834-4475-BE2F-4AC7862A541B}" type="pres">
      <dgm:prSet presAssocID="{6C3FF60F-009B-4C5C-8D57-99136BCF072C}" presName="theList" presStyleCnt="0">
        <dgm:presLayoutVars>
          <dgm:dir/>
          <dgm:animLvl val="lvl"/>
          <dgm:resizeHandles val="exact"/>
        </dgm:presLayoutVars>
      </dgm:prSet>
      <dgm:spPr/>
    </dgm:pt>
    <dgm:pt modelId="{501404A2-C6F3-4986-9678-AC2A74A3BD74}" type="pres">
      <dgm:prSet presAssocID="{F400C9CA-82D7-497A-A614-64D497ABFE7B}" presName="compNode" presStyleCnt="0"/>
      <dgm:spPr/>
    </dgm:pt>
    <dgm:pt modelId="{B94D71C2-0940-4CA8-9863-5C4D2B1C71AF}" type="pres">
      <dgm:prSet presAssocID="{F400C9CA-82D7-497A-A614-64D497ABFE7B}" presName="aNode" presStyleLbl="bgShp" presStyleIdx="0" presStyleCnt="4" custScaleX="76330"/>
      <dgm:spPr/>
    </dgm:pt>
    <dgm:pt modelId="{06B14CC7-7B44-4B41-A3F7-00B27588F96E}" type="pres">
      <dgm:prSet presAssocID="{F400C9CA-82D7-497A-A614-64D497ABFE7B}" presName="textNode" presStyleLbl="bgShp" presStyleIdx="0" presStyleCnt="4"/>
      <dgm:spPr/>
    </dgm:pt>
    <dgm:pt modelId="{4407767F-8829-44B4-9064-137DFBBB94D7}" type="pres">
      <dgm:prSet presAssocID="{F400C9CA-82D7-497A-A614-64D497ABFE7B}" presName="compChildNode" presStyleCnt="0"/>
      <dgm:spPr/>
    </dgm:pt>
    <dgm:pt modelId="{5976F794-1555-4F25-90DD-314575E27A00}" type="pres">
      <dgm:prSet presAssocID="{F400C9CA-82D7-497A-A614-64D497ABFE7B}" presName="theInnerList" presStyleCnt="0"/>
      <dgm:spPr/>
    </dgm:pt>
    <dgm:pt modelId="{9A5A6A06-3759-41F4-AA45-CF3E2E0C3E3D}" type="pres">
      <dgm:prSet presAssocID="{A5296A86-5122-4F6A-98FA-1BA2C68B263F}" presName="childNode" presStyleLbl="node1" presStyleIdx="0" presStyleCnt="12">
        <dgm:presLayoutVars>
          <dgm:bulletEnabled val="1"/>
        </dgm:presLayoutVars>
      </dgm:prSet>
      <dgm:spPr/>
    </dgm:pt>
    <dgm:pt modelId="{62C2E734-E56D-4ADF-970C-F0C1792B73EA}" type="pres">
      <dgm:prSet presAssocID="{A5296A86-5122-4F6A-98FA-1BA2C68B263F}" presName="aSpace2" presStyleCnt="0"/>
      <dgm:spPr/>
    </dgm:pt>
    <dgm:pt modelId="{ECF32E05-5AF8-4BF3-9780-C33D81C18DE3}" type="pres">
      <dgm:prSet presAssocID="{06DFAF6C-2E07-450F-B46D-3B370B3D741A}" presName="childNode" presStyleLbl="node1" presStyleIdx="1" presStyleCnt="12">
        <dgm:presLayoutVars>
          <dgm:bulletEnabled val="1"/>
        </dgm:presLayoutVars>
      </dgm:prSet>
      <dgm:spPr/>
    </dgm:pt>
    <dgm:pt modelId="{40A47CD7-08CF-4B73-8BD3-52973333CDFB}" type="pres">
      <dgm:prSet presAssocID="{06DFAF6C-2E07-450F-B46D-3B370B3D741A}" presName="aSpace2" presStyleCnt="0"/>
      <dgm:spPr/>
    </dgm:pt>
    <dgm:pt modelId="{4A46283D-D52A-48BE-903C-10DFA804DC5A}" type="pres">
      <dgm:prSet presAssocID="{5891192D-C2E4-4AB6-A5C8-2500AA24BAAC}" presName="childNode" presStyleLbl="node1" presStyleIdx="2" presStyleCnt="12">
        <dgm:presLayoutVars>
          <dgm:bulletEnabled val="1"/>
        </dgm:presLayoutVars>
      </dgm:prSet>
      <dgm:spPr/>
    </dgm:pt>
    <dgm:pt modelId="{28A49A38-0669-4F47-AFF6-48F754A8FDCC}" type="pres">
      <dgm:prSet presAssocID="{F400C9CA-82D7-497A-A614-64D497ABFE7B}" presName="aSpace" presStyleCnt="0"/>
      <dgm:spPr/>
    </dgm:pt>
    <dgm:pt modelId="{2FE5BDC5-1C55-41C0-9E5D-D75C459D4D63}" type="pres">
      <dgm:prSet presAssocID="{C816CAB4-0BF2-4C26-A94C-554A7D4AEEFE}" presName="compNode" presStyleCnt="0"/>
      <dgm:spPr/>
    </dgm:pt>
    <dgm:pt modelId="{ECB95E5E-348F-4657-9B3A-A6165F9C27CD}" type="pres">
      <dgm:prSet presAssocID="{C816CAB4-0BF2-4C26-A94C-554A7D4AEEFE}" presName="aNode" presStyleLbl="bgShp" presStyleIdx="1" presStyleCnt="4"/>
      <dgm:spPr/>
    </dgm:pt>
    <dgm:pt modelId="{6B84E0B2-C6EE-4696-B6A5-EBDE01D3A1B1}" type="pres">
      <dgm:prSet presAssocID="{C816CAB4-0BF2-4C26-A94C-554A7D4AEEFE}" presName="textNode" presStyleLbl="bgShp" presStyleIdx="1" presStyleCnt="4"/>
      <dgm:spPr/>
    </dgm:pt>
    <dgm:pt modelId="{C57F5FE1-062C-45F6-A84E-D67501BFBBA8}" type="pres">
      <dgm:prSet presAssocID="{C816CAB4-0BF2-4C26-A94C-554A7D4AEEFE}" presName="compChildNode" presStyleCnt="0"/>
      <dgm:spPr/>
    </dgm:pt>
    <dgm:pt modelId="{D4C51FC6-7365-4851-A59D-6EE2AD0F8BBA}" type="pres">
      <dgm:prSet presAssocID="{C816CAB4-0BF2-4C26-A94C-554A7D4AEEFE}" presName="theInnerList" presStyleCnt="0"/>
      <dgm:spPr/>
    </dgm:pt>
    <dgm:pt modelId="{F8AB640F-66E4-4ADA-B5C9-C5A0D8233535}" type="pres">
      <dgm:prSet presAssocID="{8FB514C4-C0A6-4D12-8674-1D71855C2EDC}" presName="childNode" presStyleLbl="node1" presStyleIdx="3" presStyleCnt="12">
        <dgm:presLayoutVars>
          <dgm:bulletEnabled val="1"/>
        </dgm:presLayoutVars>
      </dgm:prSet>
      <dgm:spPr/>
    </dgm:pt>
    <dgm:pt modelId="{E599583A-865D-41D4-9121-54B8796DFF54}" type="pres">
      <dgm:prSet presAssocID="{8FB514C4-C0A6-4D12-8674-1D71855C2EDC}" presName="aSpace2" presStyleCnt="0"/>
      <dgm:spPr/>
    </dgm:pt>
    <dgm:pt modelId="{FF19E02A-8CBF-400B-8077-1AE6C9AC337C}" type="pres">
      <dgm:prSet presAssocID="{B8CA6722-F5A4-4D4D-873C-6F952167AF8C}" presName="childNode" presStyleLbl="node1" presStyleIdx="4" presStyleCnt="12">
        <dgm:presLayoutVars>
          <dgm:bulletEnabled val="1"/>
        </dgm:presLayoutVars>
      </dgm:prSet>
      <dgm:spPr/>
    </dgm:pt>
    <dgm:pt modelId="{A7AA7A20-1B07-47B5-B108-217BB9B82670}" type="pres">
      <dgm:prSet presAssocID="{B8CA6722-F5A4-4D4D-873C-6F952167AF8C}" presName="aSpace2" presStyleCnt="0"/>
      <dgm:spPr/>
    </dgm:pt>
    <dgm:pt modelId="{67558546-5CBB-4C18-A27E-0E1844C43DD2}" type="pres">
      <dgm:prSet presAssocID="{3EAA0031-FD9F-40ED-8DB7-EB0E0D0E4404}" presName="childNode" presStyleLbl="node1" presStyleIdx="5" presStyleCnt="12">
        <dgm:presLayoutVars>
          <dgm:bulletEnabled val="1"/>
        </dgm:presLayoutVars>
      </dgm:prSet>
      <dgm:spPr/>
    </dgm:pt>
    <dgm:pt modelId="{1651DC30-3D69-4EB1-AA6A-7313295019CA}" type="pres">
      <dgm:prSet presAssocID="{C816CAB4-0BF2-4C26-A94C-554A7D4AEEFE}" presName="aSpace" presStyleCnt="0"/>
      <dgm:spPr/>
    </dgm:pt>
    <dgm:pt modelId="{F00D8EDD-1FA4-467F-BB5F-C774997F42C5}" type="pres">
      <dgm:prSet presAssocID="{33A8CC18-5564-4C59-9EB6-6F550FC6C6F7}" presName="compNode" presStyleCnt="0"/>
      <dgm:spPr/>
    </dgm:pt>
    <dgm:pt modelId="{ACA442F7-B2CE-4442-8E46-2E65DE41D203}" type="pres">
      <dgm:prSet presAssocID="{33A8CC18-5564-4C59-9EB6-6F550FC6C6F7}" presName="aNode" presStyleLbl="bgShp" presStyleIdx="2" presStyleCnt="4"/>
      <dgm:spPr/>
    </dgm:pt>
    <dgm:pt modelId="{B1DBF5BA-28D9-41A4-9216-6D3BB21336A2}" type="pres">
      <dgm:prSet presAssocID="{33A8CC18-5564-4C59-9EB6-6F550FC6C6F7}" presName="textNode" presStyleLbl="bgShp" presStyleIdx="2" presStyleCnt="4"/>
      <dgm:spPr/>
    </dgm:pt>
    <dgm:pt modelId="{A6D6A926-7366-4BEA-A5CD-E4E42D2D6FEA}" type="pres">
      <dgm:prSet presAssocID="{33A8CC18-5564-4C59-9EB6-6F550FC6C6F7}" presName="compChildNode" presStyleCnt="0"/>
      <dgm:spPr/>
    </dgm:pt>
    <dgm:pt modelId="{2CDBBEA9-17EA-4BF2-9E5F-339B45D8D25C}" type="pres">
      <dgm:prSet presAssocID="{33A8CC18-5564-4C59-9EB6-6F550FC6C6F7}" presName="theInnerList" presStyleCnt="0"/>
      <dgm:spPr/>
    </dgm:pt>
    <dgm:pt modelId="{B29DD866-778B-4383-8642-ADE0EC89D2B3}" type="pres">
      <dgm:prSet presAssocID="{B9F18A41-E47A-4525-9AEA-CB2590486971}" presName="childNode" presStyleLbl="node1" presStyleIdx="6" presStyleCnt="12">
        <dgm:presLayoutVars>
          <dgm:bulletEnabled val="1"/>
        </dgm:presLayoutVars>
      </dgm:prSet>
      <dgm:spPr/>
    </dgm:pt>
    <dgm:pt modelId="{AA20D300-BD61-4B0B-B04A-F908E6DEF1F0}" type="pres">
      <dgm:prSet presAssocID="{B9F18A41-E47A-4525-9AEA-CB2590486971}" presName="aSpace2" presStyleCnt="0"/>
      <dgm:spPr/>
    </dgm:pt>
    <dgm:pt modelId="{03F2257B-133E-4963-9D68-AA4ED58C249D}" type="pres">
      <dgm:prSet presAssocID="{12B37994-4D93-483A-A596-3097CEF63026}" presName="childNode" presStyleLbl="node1" presStyleIdx="7" presStyleCnt="12">
        <dgm:presLayoutVars>
          <dgm:bulletEnabled val="1"/>
        </dgm:presLayoutVars>
      </dgm:prSet>
      <dgm:spPr/>
    </dgm:pt>
    <dgm:pt modelId="{B892EE86-752D-47F6-B241-A398535564FA}" type="pres">
      <dgm:prSet presAssocID="{12B37994-4D93-483A-A596-3097CEF63026}" presName="aSpace2" presStyleCnt="0"/>
      <dgm:spPr/>
    </dgm:pt>
    <dgm:pt modelId="{3B72F0DC-78EA-4619-AC1A-7FCD775B4429}" type="pres">
      <dgm:prSet presAssocID="{D51F88ED-6A90-41F8-B5CF-2CA26B1BD492}" presName="childNode" presStyleLbl="node1" presStyleIdx="8" presStyleCnt="12">
        <dgm:presLayoutVars>
          <dgm:bulletEnabled val="1"/>
        </dgm:presLayoutVars>
      </dgm:prSet>
      <dgm:spPr/>
    </dgm:pt>
    <dgm:pt modelId="{EFB8C981-EBAA-4AA6-8E5E-374913E04510}" type="pres">
      <dgm:prSet presAssocID="{33A8CC18-5564-4C59-9EB6-6F550FC6C6F7}" presName="aSpace" presStyleCnt="0"/>
      <dgm:spPr/>
    </dgm:pt>
    <dgm:pt modelId="{31160DC5-5955-4DDC-8268-FD000719EC9B}" type="pres">
      <dgm:prSet presAssocID="{0371BA93-967F-491C-B885-9650DD5AAA03}" presName="compNode" presStyleCnt="0"/>
      <dgm:spPr/>
    </dgm:pt>
    <dgm:pt modelId="{EB5C935F-7C72-48A2-BB52-E7580159B459}" type="pres">
      <dgm:prSet presAssocID="{0371BA93-967F-491C-B885-9650DD5AAA03}" presName="aNode" presStyleLbl="bgShp" presStyleIdx="3" presStyleCnt="4"/>
      <dgm:spPr/>
    </dgm:pt>
    <dgm:pt modelId="{C84D0A07-B68B-47CF-8A24-2BF334DD5C2C}" type="pres">
      <dgm:prSet presAssocID="{0371BA93-967F-491C-B885-9650DD5AAA03}" presName="textNode" presStyleLbl="bgShp" presStyleIdx="3" presStyleCnt="4"/>
      <dgm:spPr/>
    </dgm:pt>
    <dgm:pt modelId="{293EABD7-5F46-4948-863F-5FD952C34D29}" type="pres">
      <dgm:prSet presAssocID="{0371BA93-967F-491C-B885-9650DD5AAA03}" presName="compChildNode" presStyleCnt="0"/>
      <dgm:spPr/>
    </dgm:pt>
    <dgm:pt modelId="{7C6E4946-C9FA-447D-8915-6AC2A3C97E05}" type="pres">
      <dgm:prSet presAssocID="{0371BA93-967F-491C-B885-9650DD5AAA03}" presName="theInnerList" presStyleCnt="0"/>
      <dgm:spPr/>
    </dgm:pt>
    <dgm:pt modelId="{3B3E9F8B-7A34-49A8-A2BC-0D9CA16164B2}" type="pres">
      <dgm:prSet presAssocID="{6EAEF7D5-D65D-4469-A164-8D9C53E52F11}" presName="childNode" presStyleLbl="node1" presStyleIdx="9" presStyleCnt="12">
        <dgm:presLayoutVars>
          <dgm:bulletEnabled val="1"/>
        </dgm:presLayoutVars>
      </dgm:prSet>
      <dgm:spPr/>
    </dgm:pt>
    <dgm:pt modelId="{14041317-E338-4FBE-9474-DF39DB03D710}" type="pres">
      <dgm:prSet presAssocID="{6EAEF7D5-D65D-4469-A164-8D9C53E52F11}" presName="aSpace2" presStyleCnt="0"/>
      <dgm:spPr/>
    </dgm:pt>
    <dgm:pt modelId="{4C87C42D-9E30-4B16-9280-3B58A180C246}" type="pres">
      <dgm:prSet presAssocID="{EFFD6206-581C-46B8-B959-A9D3634177EB}" presName="childNode" presStyleLbl="node1" presStyleIdx="10" presStyleCnt="12">
        <dgm:presLayoutVars>
          <dgm:bulletEnabled val="1"/>
        </dgm:presLayoutVars>
      </dgm:prSet>
      <dgm:spPr/>
    </dgm:pt>
    <dgm:pt modelId="{06DD76AA-9C77-4CFC-80C4-BDAF8FA12413}" type="pres">
      <dgm:prSet presAssocID="{EFFD6206-581C-46B8-B959-A9D3634177EB}" presName="aSpace2" presStyleCnt="0"/>
      <dgm:spPr/>
    </dgm:pt>
    <dgm:pt modelId="{A8B3EE39-9A8A-4AC5-8845-EF050A0340EE}" type="pres">
      <dgm:prSet presAssocID="{8F7856D2-600A-42F3-90B2-BFAC4FC5A3A7}" presName="childNode" presStyleLbl="node1" presStyleIdx="11" presStyleCnt="12">
        <dgm:presLayoutVars>
          <dgm:bulletEnabled val="1"/>
        </dgm:presLayoutVars>
      </dgm:prSet>
      <dgm:spPr/>
    </dgm:pt>
  </dgm:ptLst>
  <dgm:cxnLst>
    <dgm:cxn modelId="{B10C4904-E1A9-4AE7-B340-15B15DD1A8D6}" type="presOf" srcId="{6EAEF7D5-D65D-4469-A164-8D9C53E52F11}" destId="{3B3E9F8B-7A34-49A8-A2BC-0D9CA16164B2}" srcOrd="0" destOrd="0" presId="urn:microsoft.com/office/officeart/2005/8/layout/lProcess2"/>
    <dgm:cxn modelId="{A3A5B70C-DF5F-4565-BEE4-4AC8E1A6B89F}" type="presOf" srcId="{0371BA93-967F-491C-B885-9650DD5AAA03}" destId="{EB5C935F-7C72-48A2-BB52-E7580159B459}" srcOrd="0" destOrd="0" presId="urn:microsoft.com/office/officeart/2005/8/layout/lProcess2"/>
    <dgm:cxn modelId="{3D6F1F17-7F31-45BF-8DAB-7267E8B048F4}" srcId="{33A8CC18-5564-4C59-9EB6-6F550FC6C6F7}" destId="{12B37994-4D93-483A-A596-3097CEF63026}" srcOrd="1" destOrd="0" parTransId="{86EE42C9-67F0-4F54-BD64-14BF869CBD2D}" sibTransId="{111B5B4C-921F-4711-BABF-E495628B3814}"/>
    <dgm:cxn modelId="{673BCE24-8390-4778-B03A-732AA30BCEDF}" srcId="{C816CAB4-0BF2-4C26-A94C-554A7D4AEEFE}" destId="{8FB514C4-C0A6-4D12-8674-1D71855C2EDC}" srcOrd="0" destOrd="0" parTransId="{141C5A5D-4C10-4BCB-AA73-1A2354B65164}" sibTransId="{CE4D9DEF-0FEE-4C0D-8EC6-B452799D71F3}"/>
    <dgm:cxn modelId="{69542B2B-C329-406C-8777-E1866503A730}" type="presOf" srcId="{3EAA0031-FD9F-40ED-8DB7-EB0E0D0E4404}" destId="{67558546-5CBB-4C18-A27E-0E1844C43DD2}" srcOrd="0" destOrd="0" presId="urn:microsoft.com/office/officeart/2005/8/layout/lProcess2"/>
    <dgm:cxn modelId="{5E186A30-3935-4073-BD4F-AABD72E90703}" type="presOf" srcId="{33A8CC18-5564-4C59-9EB6-6F550FC6C6F7}" destId="{B1DBF5BA-28D9-41A4-9216-6D3BB21336A2}" srcOrd="1" destOrd="0" presId="urn:microsoft.com/office/officeart/2005/8/layout/lProcess2"/>
    <dgm:cxn modelId="{5D5F6D45-9AC6-4B85-B055-413CA8C5DDE1}" type="presOf" srcId="{06DFAF6C-2E07-450F-B46D-3B370B3D741A}" destId="{ECF32E05-5AF8-4BF3-9780-C33D81C18DE3}" srcOrd="0" destOrd="0" presId="urn:microsoft.com/office/officeart/2005/8/layout/lProcess2"/>
    <dgm:cxn modelId="{62457A47-77AA-4223-ACDC-34C819E391FC}" srcId="{C816CAB4-0BF2-4C26-A94C-554A7D4AEEFE}" destId="{B8CA6722-F5A4-4D4D-873C-6F952167AF8C}" srcOrd="1" destOrd="0" parTransId="{4E7FBB6E-37BD-4E9D-81CF-363EFF1F353F}" sibTransId="{6B20B2C1-6DAF-4612-9B06-556BBB267255}"/>
    <dgm:cxn modelId="{E9558F48-B079-42C9-941A-197946881BB8}" srcId="{0371BA93-967F-491C-B885-9650DD5AAA03}" destId="{8F7856D2-600A-42F3-90B2-BFAC4FC5A3A7}" srcOrd="2" destOrd="0" parTransId="{A04A8FB4-BF03-41B0-8960-0CF03C7FE0B4}" sibTransId="{144EF5C4-D56E-4869-878C-28182A4CBA85}"/>
    <dgm:cxn modelId="{07DB8572-DF86-41A3-9B42-61EDC6A7BF99}" type="presOf" srcId="{8F7856D2-600A-42F3-90B2-BFAC4FC5A3A7}" destId="{A8B3EE39-9A8A-4AC5-8845-EF050A0340EE}" srcOrd="0" destOrd="0" presId="urn:microsoft.com/office/officeart/2005/8/layout/lProcess2"/>
    <dgm:cxn modelId="{05F58872-BE42-4C85-BA19-A3EAC5E51BC7}" type="presOf" srcId="{EFFD6206-581C-46B8-B959-A9D3634177EB}" destId="{4C87C42D-9E30-4B16-9280-3B58A180C246}" srcOrd="0" destOrd="0" presId="urn:microsoft.com/office/officeart/2005/8/layout/lProcess2"/>
    <dgm:cxn modelId="{47A6F778-3610-477D-99FE-CB3F58BB9F53}" type="presOf" srcId="{A5296A86-5122-4F6A-98FA-1BA2C68B263F}" destId="{9A5A6A06-3759-41F4-AA45-CF3E2E0C3E3D}" srcOrd="0" destOrd="0" presId="urn:microsoft.com/office/officeart/2005/8/layout/lProcess2"/>
    <dgm:cxn modelId="{FAA2C385-F7E4-4A29-829E-230EA750E197}" type="presOf" srcId="{0371BA93-967F-491C-B885-9650DD5AAA03}" destId="{C84D0A07-B68B-47CF-8A24-2BF334DD5C2C}" srcOrd="1" destOrd="0" presId="urn:microsoft.com/office/officeart/2005/8/layout/lProcess2"/>
    <dgm:cxn modelId="{18C5F185-C70A-46CD-A14C-0DB7FA557F94}" srcId="{6C3FF60F-009B-4C5C-8D57-99136BCF072C}" destId="{0371BA93-967F-491C-B885-9650DD5AAA03}" srcOrd="3" destOrd="0" parTransId="{7946A7C7-994B-4FBB-8902-38BFA6610BD7}" sibTransId="{A8FD9FF3-192B-46B3-B6F4-08D24EC6CEEA}"/>
    <dgm:cxn modelId="{2464068C-5664-4BA4-9DA1-D7CCA1E8F525}" srcId="{C816CAB4-0BF2-4C26-A94C-554A7D4AEEFE}" destId="{3EAA0031-FD9F-40ED-8DB7-EB0E0D0E4404}" srcOrd="2" destOrd="0" parTransId="{0881F5D8-2FB7-4F3B-864B-E4A6E42D4434}" sibTransId="{ACC152FA-4256-4443-946C-FF87AFF04023}"/>
    <dgm:cxn modelId="{D58DFB91-549C-48E7-A9A7-1D5156085150}" type="presOf" srcId="{B8CA6722-F5A4-4D4D-873C-6F952167AF8C}" destId="{FF19E02A-8CBF-400B-8077-1AE6C9AC337C}" srcOrd="0" destOrd="0" presId="urn:microsoft.com/office/officeart/2005/8/layout/lProcess2"/>
    <dgm:cxn modelId="{37CCFA93-A159-486F-B120-371354DBAB7C}" srcId="{6C3FF60F-009B-4C5C-8D57-99136BCF072C}" destId="{F400C9CA-82D7-497A-A614-64D497ABFE7B}" srcOrd="0" destOrd="0" parTransId="{12D74A30-AD82-4671-AE87-8E24084DF710}" sibTransId="{A0093513-606A-4511-B620-14C0445D14F2}"/>
    <dgm:cxn modelId="{52AB5594-E7F0-407D-812E-8A4ED4531841}" type="presOf" srcId="{C816CAB4-0BF2-4C26-A94C-554A7D4AEEFE}" destId="{ECB95E5E-348F-4657-9B3A-A6165F9C27CD}" srcOrd="0" destOrd="0" presId="urn:microsoft.com/office/officeart/2005/8/layout/lProcess2"/>
    <dgm:cxn modelId="{03B2D897-27F4-47FB-9A4B-5454F426EB83}" srcId="{0371BA93-967F-491C-B885-9650DD5AAA03}" destId="{EFFD6206-581C-46B8-B959-A9D3634177EB}" srcOrd="1" destOrd="0" parTransId="{D28D2200-2F21-463F-B8AF-85B279767FA1}" sibTransId="{3A9FD094-A82E-4F79-8C8F-9AB0C0A1E91F}"/>
    <dgm:cxn modelId="{947A6F9C-9562-4248-8534-2D285D5A64AF}" srcId="{F400C9CA-82D7-497A-A614-64D497ABFE7B}" destId="{06DFAF6C-2E07-450F-B46D-3B370B3D741A}" srcOrd="1" destOrd="0" parTransId="{E7CB9538-D3A4-4994-8E15-78FD0DDA0383}" sibTransId="{84F74EEC-7079-47CA-8B3E-132959C644E0}"/>
    <dgm:cxn modelId="{976D269F-7239-444D-AAB2-F0F06EA3BAA5}" type="presOf" srcId="{B9F18A41-E47A-4525-9AEA-CB2590486971}" destId="{B29DD866-778B-4383-8642-ADE0EC89D2B3}" srcOrd="0" destOrd="0" presId="urn:microsoft.com/office/officeart/2005/8/layout/lProcess2"/>
    <dgm:cxn modelId="{AC42D2A0-5CF2-4FD5-8CD4-D1CAFCE7C888}" type="presOf" srcId="{5891192D-C2E4-4AB6-A5C8-2500AA24BAAC}" destId="{4A46283D-D52A-48BE-903C-10DFA804DC5A}" srcOrd="0" destOrd="0" presId="urn:microsoft.com/office/officeart/2005/8/layout/lProcess2"/>
    <dgm:cxn modelId="{90D493A3-58F4-4140-8872-1D51D2AA9F95}" type="presOf" srcId="{F400C9CA-82D7-497A-A614-64D497ABFE7B}" destId="{B94D71C2-0940-4CA8-9863-5C4D2B1C71AF}" srcOrd="0" destOrd="0" presId="urn:microsoft.com/office/officeart/2005/8/layout/lProcess2"/>
    <dgm:cxn modelId="{298055AE-8CA7-4D4D-988C-32A061F4CB3F}" srcId="{0371BA93-967F-491C-B885-9650DD5AAA03}" destId="{6EAEF7D5-D65D-4469-A164-8D9C53E52F11}" srcOrd="0" destOrd="0" parTransId="{17A1597B-5008-43D5-9675-ABC912664A0C}" sibTransId="{36ADFEC5-6285-4113-A4B0-DC0FA0512DBC}"/>
    <dgm:cxn modelId="{EE72DBB1-8E1E-4A48-B702-B18D0076D3E0}" srcId="{33A8CC18-5564-4C59-9EB6-6F550FC6C6F7}" destId="{D51F88ED-6A90-41F8-B5CF-2CA26B1BD492}" srcOrd="2" destOrd="0" parTransId="{64278E5B-189B-49F0-9F48-C26C265560A0}" sibTransId="{8371CE77-F42E-4336-A532-8E869C508D53}"/>
    <dgm:cxn modelId="{C05BB9BA-7E1A-4BA3-861E-2FCB98CFDB45}" srcId="{6C3FF60F-009B-4C5C-8D57-99136BCF072C}" destId="{33A8CC18-5564-4C59-9EB6-6F550FC6C6F7}" srcOrd="2" destOrd="0" parTransId="{1CE2D1B8-D75B-452F-BFD7-951BDC9C6D99}" sibTransId="{2C111CAF-A012-497A-AFDB-22C6708B23DA}"/>
    <dgm:cxn modelId="{ED3A6EBD-CE65-4213-91DE-1996ED0FA5AA}" srcId="{F400C9CA-82D7-497A-A614-64D497ABFE7B}" destId="{5891192D-C2E4-4AB6-A5C8-2500AA24BAAC}" srcOrd="2" destOrd="0" parTransId="{5DBABC7C-FC29-4DD7-8DC4-220E864EC646}" sibTransId="{D5A231F5-E99A-4928-B3EB-8D2984FA91B0}"/>
    <dgm:cxn modelId="{FA48C4C7-C034-4BA0-BE19-1AA4DE5E361F}" type="presOf" srcId="{C816CAB4-0BF2-4C26-A94C-554A7D4AEEFE}" destId="{6B84E0B2-C6EE-4696-B6A5-EBDE01D3A1B1}" srcOrd="1" destOrd="0" presId="urn:microsoft.com/office/officeart/2005/8/layout/lProcess2"/>
    <dgm:cxn modelId="{474A76CA-A651-4473-BAC3-904DB6085A02}" srcId="{33A8CC18-5564-4C59-9EB6-6F550FC6C6F7}" destId="{B9F18A41-E47A-4525-9AEA-CB2590486971}" srcOrd="0" destOrd="0" parTransId="{16700236-BC37-4298-9547-4C07883EAB1C}" sibTransId="{1019056F-14EB-4E38-B6C3-481ABFE591D6}"/>
    <dgm:cxn modelId="{CA1AD9D0-9215-47BB-A4EE-BEFC4C9F67F3}" type="presOf" srcId="{33A8CC18-5564-4C59-9EB6-6F550FC6C6F7}" destId="{ACA442F7-B2CE-4442-8E46-2E65DE41D203}" srcOrd="0" destOrd="0" presId="urn:microsoft.com/office/officeart/2005/8/layout/lProcess2"/>
    <dgm:cxn modelId="{D377FCD6-C0B5-4FEC-81C9-264819E88ADF}" type="presOf" srcId="{12B37994-4D93-483A-A596-3097CEF63026}" destId="{03F2257B-133E-4963-9D68-AA4ED58C249D}" srcOrd="0" destOrd="0" presId="urn:microsoft.com/office/officeart/2005/8/layout/lProcess2"/>
    <dgm:cxn modelId="{AB3E19DB-38ED-4047-9C86-22503A308CC2}" type="presOf" srcId="{8FB514C4-C0A6-4D12-8674-1D71855C2EDC}" destId="{F8AB640F-66E4-4ADA-B5C9-C5A0D8233535}" srcOrd="0" destOrd="0" presId="urn:microsoft.com/office/officeart/2005/8/layout/lProcess2"/>
    <dgm:cxn modelId="{01515DEB-8492-4C0E-930C-ECCEDD91617F}" type="presOf" srcId="{D51F88ED-6A90-41F8-B5CF-2CA26B1BD492}" destId="{3B72F0DC-78EA-4619-AC1A-7FCD775B4429}" srcOrd="0" destOrd="0" presId="urn:microsoft.com/office/officeart/2005/8/layout/lProcess2"/>
    <dgm:cxn modelId="{55ED44F0-9E0C-493C-B63F-C1E6A0722248}" srcId="{6C3FF60F-009B-4C5C-8D57-99136BCF072C}" destId="{C816CAB4-0BF2-4C26-A94C-554A7D4AEEFE}" srcOrd="1" destOrd="0" parTransId="{3D4D06F2-8FCB-4366-8E3D-812E0367B699}" sibTransId="{E3A4171E-FF5A-4D31-B620-98C6DB04E312}"/>
    <dgm:cxn modelId="{8E08F9F2-2524-4319-A80E-2B163F6631AA}" type="presOf" srcId="{F400C9CA-82D7-497A-A614-64D497ABFE7B}" destId="{06B14CC7-7B44-4B41-A3F7-00B27588F96E}" srcOrd="1" destOrd="0" presId="urn:microsoft.com/office/officeart/2005/8/layout/lProcess2"/>
    <dgm:cxn modelId="{D4A087FA-678F-4B76-BCA7-529738BE0AE9}" type="presOf" srcId="{6C3FF60F-009B-4C5C-8D57-99136BCF072C}" destId="{FD3DD36F-0834-4475-BE2F-4AC7862A541B}" srcOrd="0" destOrd="0" presId="urn:microsoft.com/office/officeart/2005/8/layout/lProcess2"/>
    <dgm:cxn modelId="{C4D720FB-E338-4ACC-8030-FB86CE695E2C}" srcId="{F400C9CA-82D7-497A-A614-64D497ABFE7B}" destId="{A5296A86-5122-4F6A-98FA-1BA2C68B263F}" srcOrd="0" destOrd="0" parTransId="{FA17843E-8171-49D0-AEE8-E0FEF479F427}" sibTransId="{73A2E3A0-469A-4B20-B6B5-0730F4B78144}"/>
    <dgm:cxn modelId="{3429EE8F-AC7A-4BA0-8519-6438C1D27BAE}" type="presParOf" srcId="{FD3DD36F-0834-4475-BE2F-4AC7862A541B}" destId="{501404A2-C6F3-4986-9678-AC2A74A3BD74}" srcOrd="0" destOrd="0" presId="urn:microsoft.com/office/officeart/2005/8/layout/lProcess2"/>
    <dgm:cxn modelId="{0F891FDB-5B18-4DCE-A4F6-6F2F7B284512}" type="presParOf" srcId="{501404A2-C6F3-4986-9678-AC2A74A3BD74}" destId="{B94D71C2-0940-4CA8-9863-5C4D2B1C71AF}" srcOrd="0" destOrd="0" presId="urn:microsoft.com/office/officeart/2005/8/layout/lProcess2"/>
    <dgm:cxn modelId="{35967E3D-D880-4AC9-87C8-4EE35F429E7B}" type="presParOf" srcId="{501404A2-C6F3-4986-9678-AC2A74A3BD74}" destId="{06B14CC7-7B44-4B41-A3F7-00B27588F96E}" srcOrd="1" destOrd="0" presId="urn:microsoft.com/office/officeart/2005/8/layout/lProcess2"/>
    <dgm:cxn modelId="{7F6424B6-91AF-4D65-BB8E-4EEF1272E6E9}" type="presParOf" srcId="{501404A2-C6F3-4986-9678-AC2A74A3BD74}" destId="{4407767F-8829-44B4-9064-137DFBBB94D7}" srcOrd="2" destOrd="0" presId="urn:microsoft.com/office/officeart/2005/8/layout/lProcess2"/>
    <dgm:cxn modelId="{8DA9CA08-83F7-45B0-A133-4087347BD93D}" type="presParOf" srcId="{4407767F-8829-44B4-9064-137DFBBB94D7}" destId="{5976F794-1555-4F25-90DD-314575E27A00}" srcOrd="0" destOrd="0" presId="urn:microsoft.com/office/officeart/2005/8/layout/lProcess2"/>
    <dgm:cxn modelId="{3FD69B0D-A060-44ED-BE04-FE25FDC43BA7}" type="presParOf" srcId="{5976F794-1555-4F25-90DD-314575E27A00}" destId="{9A5A6A06-3759-41F4-AA45-CF3E2E0C3E3D}" srcOrd="0" destOrd="0" presId="urn:microsoft.com/office/officeart/2005/8/layout/lProcess2"/>
    <dgm:cxn modelId="{E0A8AEED-0D53-4C6E-9B83-CAA78D66A803}" type="presParOf" srcId="{5976F794-1555-4F25-90DD-314575E27A00}" destId="{62C2E734-E56D-4ADF-970C-F0C1792B73EA}" srcOrd="1" destOrd="0" presId="urn:microsoft.com/office/officeart/2005/8/layout/lProcess2"/>
    <dgm:cxn modelId="{A1124A1F-D0E2-48F3-B80D-2890445563C8}" type="presParOf" srcId="{5976F794-1555-4F25-90DD-314575E27A00}" destId="{ECF32E05-5AF8-4BF3-9780-C33D81C18DE3}" srcOrd="2" destOrd="0" presId="urn:microsoft.com/office/officeart/2005/8/layout/lProcess2"/>
    <dgm:cxn modelId="{9CA018F6-5C23-4AF9-9A07-7023F9E15DE3}" type="presParOf" srcId="{5976F794-1555-4F25-90DD-314575E27A00}" destId="{40A47CD7-08CF-4B73-8BD3-52973333CDFB}" srcOrd="3" destOrd="0" presId="urn:microsoft.com/office/officeart/2005/8/layout/lProcess2"/>
    <dgm:cxn modelId="{B1416612-B140-4E23-B91A-25567BDDAA9D}" type="presParOf" srcId="{5976F794-1555-4F25-90DD-314575E27A00}" destId="{4A46283D-D52A-48BE-903C-10DFA804DC5A}" srcOrd="4" destOrd="0" presId="urn:microsoft.com/office/officeart/2005/8/layout/lProcess2"/>
    <dgm:cxn modelId="{5F26B610-0DF0-4C81-B188-21D598F0D4C7}" type="presParOf" srcId="{FD3DD36F-0834-4475-BE2F-4AC7862A541B}" destId="{28A49A38-0669-4F47-AFF6-48F754A8FDCC}" srcOrd="1" destOrd="0" presId="urn:microsoft.com/office/officeart/2005/8/layout/lProcess2"/>
    <dgm:cxn modelId="{093521B9-E7F9-4E97-82D7-DE3C7D94C349}" type="presParOf" srcId="{FD3DD36F-0834-4475-BE2F-4AC7862A541B}" destId="{2FE5BDC5-1C55-41C0-9E5D-D75C459D4D63}" srcOrd="2" destOrd="0" presId="urn:microsoft.com/office/officeart/2005/8/layout/lProcess2"/>
    <dgm:cxn modelId="{F8D95C7F-DC54-49DB-A96C-525BB6CF2127}" type="presParOf" srcId="{2FE5BDC5-1C55-41C0-9E5D-D75C459D4D63}" destId="{ECB95E5E-348F-4657-9B3A-A6165F9C27CD}" srcOrd="0" destOrd="0" presId="urn:microsoft.com/office/officeart/2005/8/layout/lProcess2"/>
    <dgm:cxn modelId="{71409BD7-4C0A-4281-BB94-FC4EAA59E10F}" type="presParOf" srcId="{2FE5BDC5-1C55-41C0-9E5D-D75C459D4D63}" destId="{6B84E0B2-C6EE-4696-B6A5-EBDE01D3A1B1}" srcOrd="1" destOrd="0" presId="urn:microsoft.com/office/officeart/2005/8/layout/lProcess2"/>
    <dgm:cxn modelId="{5F519EE6-3455-4D10-B876-B312A9BAE553}" type="presParOf" srcId="{2FE5BDC5-1C55-41C0-9E5D-D75C459D4D63}" destId="{C57F5FE1-062C-45F6-A84E-D67501BFBBA8}" srcOrd="2" destOrd="0" presId="urn:microsoft.com/office/officeart/2005/8/layout/lProcess2"/>
    <dgm:cxn modelId="{6B495ADE-0729-4449-A4AF-E32A7272D669}" type="presParOf" srcId="{C57F5FE1-062C-45F6-A84E-D67501BFBBA8}" destId="{D4C51FC6-7365-4851-A59D-6EE2AD0F8BBA}" srcOrd="0" destOrd="0" presId="urn:microsoft.com/office/officeart/2005/8/layout/lProcess2"/>
    <dgm:cxn modelId="{C997DFB2-C517-40F3-ADC9-EAEF68FD30C9}" type="presParOf" srcId="{D4C51FC6-7365-4851-A59D-6EE2AD0F8BBA}" destId="{F8AB640F-66E4-4ADA-B5C9-C5A0D8233535}" srcOrd="0" destOrd="0" presId="urn:microsoft.com/office/officeart/2005/8/layout/lProcess2"/>
    <dgm:cxn modelId="{5AD048DD-0849-4791-AA68-71435F1716FD}" type="presParOf" srcId="{D4C51FC6-7365-4851-A59D-6EE2AD0F8BBA}" destId="{E599583A-865D-41D4-9121-54B8796DFF54}" srcOrd="1" destOrd="0" presId="urn:microsoft.com/office/officeart/2005/8/layout/lProcess2"/>
    <dgm:cxn modelId="{002DC5B8-9F91-4C5F-9242-68C212ED654A}" type="presParOf" srcId="{D4C51FC6-7365-4851-A59D-6EE2AD0F8BBA}" destId="{FF19E02A-8CBF-400B-8077-1AE6C9AC337C}" srcOrd="2" destOrd="0" presId="urn:microsoft.com/office/officeart/2005/8/layout/lProcess2"/>
    <dgm:cxn modelId="{DF6AB669-4975-48DC-BC9D-360A3F8EA87A}" type="presParOf" srcId="{D4C51FC6-7365-4851-A59D-6EE2AD0F8BBA}" destId="{A7AA7A20-1B07-47B5-B108-217BB9B82670}" srcOrd="3" destOrd="0" presId="urn:microsoft.com/office/officeart/2005/8/layout/lProcess2"/>
    <dgm:cxn modelId="{D9FB7F10-394E-4F31-8320-9252676E13F6}" type="presParOf" srcId="{D4C51FC6-7365-4851-A59D-6EE2AD0F8BBA}" destId="{67558546-5CBB-4C18-A27E-0E1844C43DD2}" srcOrd="4" destOrd="0" presId="urn:microsoft.com/office/officeart/2005/8/layout/lProcess2"/>
    <dgm:cxn modelId="{B94E3C4E-5EC3-4981-BF27-EE7DAF535A78}" type="presParOf" srcId="{FD3DD36F-0834-4475-BE2F-4AC7862A541B}" destId="{1651DC30-3D69-4EB1-AA6A-7313295019CA}" srcOrd="3" destOrd="0" presId="urn:microsoft.com/office/officeart/2005/8/layout/lProcess2"/>
    <dgm:cxn modelId="{974FB67E-1F37-4286-BA56-6C4056B313B9}" type="presParOf" srcId="{FD3DD36F-0834-4475-BE2F-4AC7862A541B}" destId="{F00D8EDD-1FA4-467F-BB5F-C774997F42C5}" srcOrd="4" destOrd="0" presId="urn:microsoft.com/office/officeart/2005/8/layout/lProcess2"/>
    <dgm:cxn modelId="{E9516937-84D6-4F6D-BD7A-CE705F0E9A58}" type="presParOf" srcId="{F00D8EDD-1FA4-467F-BB5F-C774997F42C5}" destId="{ACA442F7-B2CE-4442-8E46-2E65DE41D203}" srcOrd="0" destOrd="0" presId="urn:microsoft.com/office/officeart/2005/8/layout/lProcess2"/>
    <dgm:cxn modelId="{E5E756B6-7B61-412A-A6B3-9BEC6732C9C4}" type="presParOf" srcId="{F00D8EDD-1FA4-467F-BB5F-C774997F42C5}" destId="{B1DBF5BA-28D9-41A4-9216-6D3BB21336A2}" srcOrd="1" destOrd="0" presId="urn:microsoft.com/office/officeart/2005/8/layout/lProcess2"/>
    <dgm:cxn modelId="{23AF677E-30BB-46F9-B42F-48C0A2C31572}" type="presParOf" srcId="{F00D8EDD-1FA4-467F-BB5F-C774997F42C5}" destId="{A6D6A926-7366-4BEA-A5CD-E4E42D2D6FEA}" srcOrd="2" destOrd="0" presId="urn:microsoft.com/office/officeart/2005/8/layout/lProcess2"/>
    <dgm:cxn modelId="{56184702-2B3A-4A1C-B978-1AFB8ABB4F2B}" type="presParOf" srcId="{A6D6A926-7366-4BEA-A5CD-E4E42D2D6FEA}" destId="{2CDBBEA9-17EA-4BF2-9E5F-339B45D8D25C}" srcOrd="0" destOrd="0" presId="urn:microsoft.com/office/officeart/2005/8/layout/lProcess2"/>
    <dgm:cxn modelId="{EEDE0280-220F-4284-B405-CCB5DBE76FA5}" type="presParOf" srcId="{2CDBBEA9-17EA-4BF2-9E5F-339B45D8D25C}" destId="{B29DD866-778B-4383-8642-ADE0EC89D2B3}" srcOrd="0" destOrd="0" presId="urn:microsoft.com/office/officeart/2005/8/layout/lProcess2"/>
    <dgm:cxn modelId="{6920D17E-1BDD-425B-9349-E32B05BAA357}" type="presParOf" srcId="{2CDBBEA9-17EA-4BF2-9E5F-339B45D8D25C}" destId="{AA20D300-BD61-4B0B-B04A-F908E6DEF1F0}" srcOrd="1" destOrd="0" presId="urn:microsoft.com/office/officeart/2005/8/layout/lProcess2"/>
    <dgm:cxn modelId="{6FB9A249-1ADA-46A0-8789-899067AE7F45}" type="presParOf" srcId="{2CDBBEA9-17EA-4BF2-9E5F-339B45D8D25C}" destId="{03F2257B-133E-4963-9D68-AA4ED58C249D}" srcOrd="2" destOrd="0" presId="urn:microsoft.com/office/officeart/2005/8/layout/lProcess2"/>
    <dgm:cxn modelId="{04822191-17A8-4865-AB34-40A5409D07BC}" type="presParOf" srcId="{2CDBBEA9-17EA-4BF2-9E5F-339B45D8D25C}" destId="{B892EE86-752D-47F6-B241-A398535564FA}" srcOrd="3" destOrd="0" presId="urn:microsoft.com/office/officeart/2005/8/layout/lProcess2"/>
    <dgm:cxn modelId="{5B6BC065-5EBC-4590-8962-F368F7531073}" type="presParOf" srcId="{2CDBBEA9-17EA-4BF2-9E5F-339B45D8D25C}" destId="{3B72F0DC-78EA-4619-AC1A-7FCD775B4429}" srcOrd="4" destOrd="0" presId="urn:microsoft.com/office/officeart/2005/8/layout/lProcess2"/>
    <dgm:cxn modelId="{90A09302-6AF6-47FB-860C-7415F8FA00BB}" type="presParOf" srcId="{FD3DD36F-0834-4475-BE2F-4AC7862A541B}" destId="{EFB8C981-EBAA-4AA6-8E5E-374913E04510}" srcOrd="5" destOrd="0" presId="urn:microsoft.com/office/officeart/2005/8/layout/lProcess2"/>
    <dgm:cxn modelId="{6EB06B5E-AD1D-4FE1-8E0A-A7F4AC5B65BD}" type="presParOf" srcId="{FD3DD36F-0834-4475-BE2F-4AC7862A541B}" destId="{31160DC5-5955-4DDC-8268-FD000719EC9B}" srcOrd="6" destOrd="0" presId="urn:microsoft.com/office/officeart/2005/8/layout/lProcess2"/>
    <dgm:cxn modelId="{86CDA095-2C47-40F1-9912-54261791FAB5}" type="presParOf" srcId="{31160DC5-5955-4DDC-8268-FD000719EC9B}" destId="{EB5C935F-7C72-48A2-BB52-E7580159B459}" srcOrd="0" destOrd="0" presId="urn:microsoft.com/office/officeart/2005/8/layout/lProcess2"/>
    <dgm:cxn modelId="{961BB194-CD85-4382-A19C-85B81CE6769E}" type="presParOf" srcId="{31160DC5-5955-4DDC-8268-FD000719EC9B}" destId="{C84D0A07-B68B-47CF-8A24-2BF334DD5C2C}" srcOrd="1" destOrd="0" presId="urn:microsoft.com/office/officeart/2005/8/layout/lProcess2"/>
    <dgm:cxn modelId="{7EEEDE44-1B74-4049-8C4C-12488A7FAB1A}" type="presParOf" srcId="{31160DC5-5955-4DDC-8268-FD000719EC9B}" destId="{293EABD7-5F46-4948-863F-5FD952C34D29}" srcOrd="2" destOrd="0" presId="urn:microsoft.com/office/officeart/2005/8/layout/lProcess2"/>
    <dgm:cxn modelId="{51D0C65B-02BF-4A35-B7B5-A08AE96E0EC2}" type="presParOf" srcId="{293EABD7-5F46-4948-863F-5FD952C34D29}" destId="{7C6E4946-C9FA-447D-8915-6AC2A3C97E05}" srcOrd="0" destOrd="0" presId="urn:microsoft.com/office/officeart/2005/8/layout/lProcess2"/>
    <dgm:cxn modelId="{0B836DDF-A3A7-4002-AB05-CBD9DBDBF3DD}" type="presParOf" srcId="{7C6E4946-C9FA-447D-8915-6AC2A3C97E05}" destId="{3B3E9F8B-7A34-49A8-A2BC-0D9CA16164B2}" srcOrd="0" destOrd="0" presId="urn:microsoft.com/office/officeart/2005/8/layout/lProcess2"/>
    <dgm:cxn modelId="{F02BC4E6-40EA-44AB-95F3-8A5ED2310455}" type="presParOf" srcId="{7C6E4946-C9FA-447D-8915-6AC2A3C97E05}" destId="{14041317-E338-4FBE-9474-DF39DB03D710}" srcOrd="1" destOrd="0" presId="urn:microsoft.com/office/officeart/2005/8/layout/lProcess2"/>
    <dgm:cxn modelId="{E0982EC7-D76E-4185-AC2E-5AD537E1F689}" type="presParOf" srcId="{7C6E4946-C9FA-447D-8915-6AC2A3C97E05}" destId="{4C87C42D-9E30-4B16-9280-3B58A180C246}" srcOrd="2" destOrd="0" presId="urn:microsoft.com/office/officeart/2005/8/layout/lProcess2"/>
    <dgm:cxn modelId="{B5E24330-3549-4875-BAC0-8D1FEE1D53F3}" type="presParOf" srcId="{7C6E4946-C9FA-447D-8915-6AC2A3C97E05}" destId="{06DD76AA-9C77-4CFC-80C4-BDAF8FA12413}" srcOrd="3" destOrd="0" presId="urn:microsoft.com/office/officeart/2005/8/layout/lProcess2"/>
    <dgm:cxn modelId="{111FB9D3-82F7-4E5A-A476-C85C5AEB12C2}" type="presParOf" srcId="{7C6E4946-C9FA-447D-8915-6AC2A3C97E05}" destId="{A8B3EE39-9A8A-4AC5-8845-EF050A0340EE}"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D71C2-0940-4CA8-9863-5C4D2B1C71AF}">
      <dsp:nvSpPr>
        <dsp:cNvPr id="0" name=""/>
        <dsp:cNvSpPr/>
      </dsp:nvSpPr>
      <dsp:spPr>
        <a:xfrm>
          <a:off x="53005" y="0"/>
          <a:ext cx="2062571" cy="58944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Target Market</a:t>
          </a:r>
        </a:p>
      </dsp:txBody>
      <dsp:txXfrm>
        <a:off x="53005" y="0"/>
        <a:ext cx="2062571" cy="1768331"/>
      </dsp:txXfrm>
    </dsp:sp>
    <dsp:sp modelId="{9A5A6A06-3759-41F4-AA45-CF3E2E0C3E3D}">
      <dsp:nvSpPr>
        <dsp:cNvPr id="0" name=""/>
        <dsp:cNvSpPr/>
      </dsp:nvSpPr>
      <dsp:spPr>
        <a:xfrm>
          <a:off x="3420" y="1768835"/>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Market Size- Students Retail- Enterprise</a:t>
          </a:r>
        </a:p>
      </dsp:txBody>
      <dsp:txXfrm>
        <a:off x="37337" y="1802752"/>
        <a:ext cx="2093906" cy="1090187"/>
      </dsp:txXfrm>
    </dsp:sp>
    <dsp:sp modelId="{ECF32E05-5AF8-4BF3-9780-C33D81C18DE3}">
      <dsp:nvSpPr>
        <dsp:cNvPr id="0" name=""/>
        <dsp:cNvSpPr/>
      </dsp:nvSpPr>
      <dsp:spPr>
        <a:xfrm>
          <a:off x="3420" y="3105013"/>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Market Share </a:t>
          </a:r>
        </a:p>
      </dsp:txBody>
      <dsp:txXfrm>
        <a:off x="37337" y="3138930"/>
        <a:ext cx="2093906" cy="1090187"/>
      </dsp:txXfrm>
    </dsp:sp>
    <dsp:sp modelId="{4A46283D-D52A-48BE-903C-10DFA804DC5A}">
      <dsp:nvSpPr>
        <dsp:cNvPr id="0" name=""/>
        <dsp:cNvSpPr/>
      </dsp:nvSpPr>
      <dsp:spPr>
        <a:xfrm>
          <a:off x="3420" y="4441192"/>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Premium Users and CAGR</a:t>
          </a:r>
        </a:p>
      </dsp:txBody>
      <dsp:txXfrm>
        <a:off x="37337" y="4475109"/>
        <a:ext cx="2093906" cy="1090187"/>
      </dsp:txXfrm>
    </dsp:sp>
    <dsp:sp modelId="{ECB95E5E-348F-4657-9B3A-A6165F9C27CD}">
      <dsp:nvSpPr>
        <dsp:cNvPr id="0" name=""/>
        <dsp:cNvSpPr/>
      </dsp:nvSpPr>
      <dsp:spPr>
        <a:xfrm>
          <a:off x="2367825" y="0"/>
          <a:ext cx="2702176" cy="58944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DFW</a:t>
          </a:r>
        </a:p>
      </dsp:txBody>
      <dsp:txXfrm>
        <a:off x="2367825" y="0"/>
        <a:ext cx="2702176" cy="1768331"/>
      </dsp:txXfrm>
    </dsp:sp>
    <dsp:sp modelId="{F8AB640F-66E4-4ADA-B5C9-C5A0D8233535}">
      <dsp:nvSpPr>
        <dsp:cNvPr id="0" name=""/>
        <dsp:cNvSpPr/>
      </dsp:nvSpPr>
      <dsp:spPr>
        <a:xfrm>
          <a:off x="2638042" y="1768835"/>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Individual customers – 9.4M, Enterprise 2.7K</a:t>
          </a:r>
        </a:p>
      </dsp:txBody>
      <dsp:txXfrm>
        <a:off x="2671959" y="1802752"/>
        <a:ext cx="2093906" cy="1090187"/>
      </dsp:txXfrm>
    </dsp:sp>
    <dsp:sp modelId="{FF19E02A-8CBF-400B-8077-1AE6C9AC337C}">
      <dsp:nvSpPr>
        <dsp:cNvPr id="0" name=""/>
        <dsp:cNvSpPr/>
      </dsp:nvSpPr>
      <dsp:spPr>
        <a:xfrm>
          <a:off x="2638042" y="3105013"/>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3.4% in Schools, 0.2% retail customers, 3.5% Enterprise </a:t>
          </a:r>
        </a:p>
      </dsp:txBody>
      <dsp:txXfrm>
        <a:off x="2671959" y="3138930"/>
        <a:ext cx="2093906" cy="1090187"/>
      </dsp:txXfrm>
    </dsp:sp>
    <dsp:sp modelId="{67558546-5CBB-4C18-A27E-0E1844C43DD2}">
      <dsp:nvSpPr>
        <dsp:cNvPr id="0" name=""/>
        <dsp:cNvSpPr/>
      </dsp:nvSpPr>
      <dsp:spPr>
        <a:xfrm>
          <a:off x="2638042" y="4441192"/>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6%, 4.6%</a:t>
          </a:r>
        </a:p>
      </dsp:txBody>
      <dsp:txXfrm>
        <a:off x="2671959" y="4475109"/>
        <a:ext cx="2093906" cy="1090187"/>
      </dsp:txXfrm>
    </dsp:sp>
    <dsp:sp modelId="{ACA442F7-B2CE-4442-8E46-2E65DE41D203}">
      <dsp:nvSpPr>
        <dsp:cNvPr id="0" name=""/>
        <dsp:cNvSpPr/>
      </dsp:nvSpPr>
      <dsp:spPr>
        <a:xfrm>
          <a:off x="5272664" y="0"/>
          <a:ext cx="2702176" cy="58944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Texas</a:t>
          </a:r>
        </a:p>
      </dsp:txBody>
      <dsp:txXfrm>
        <a:off x="5272664" y="0"/>
        <a:ext cx="2702176" cy="1768331"/>
      </dsp:txXfrm>
    </dsp:sp>
    <dsp:sp modelId="{B29DD866-778B-4383-8642-ADE0EC89D2B3}">
      <dsp:nvSpPr>
        <dsp:cNvPr id="0" name=""/>
        <dsp:cNvSpPr/>
      </dsp:nvSpPr>
      <dsp:spPr>
        <a:xfrm>
          <a:off x="5542882" y="1768835"/>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Individual customers – 21M, Enterprise 8.5K</a:t>
          </a:r>
        </a:p>
      </dsp:txBody>
      <dsp:txXfrm>
        <a:off x="5576799" y="1802752"/>
        <a:ext cx="2093906" cy="1090187"/>
      </dsp:txXfrm>
    </dsp:sp>
    <dsp:sp modelId="{03F2257B-133E-4963-9D68-AA4ED58C249D}">
      <dsp:nvSpPr>
        <dsp:cNvPr id="0" name=""/>
        <dsp:cNvSpPr/>
      </dsp:nvSpPr>
      <dsp:spPr>
        <a:xfrm>
          <a:off x="5542882" y="3105013"/>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3.56% in Schools, 0.23% retail customers, 3.8% Enterprise </a:t>
          </a:r>
        </a:p>
      </dsp:txBody>
      <dsp:txXfrm>
        <a:off x="5576799" y="3138930"/>
        <a:ext cx="2093906" cy="1090187"/>
      </dsp:txXfrm>
    </dsp:sp>
    <dsp:sp modelId="{3B72F0DC-78EA-4619-AC1A-7FCD775B4429}">
      <dsp:nvSpPr>
        <dsp:cNvPr id="0" name=""/>
        <dsp:cNvSpPr/>
      </dsp:nvSpPr>
      <dsp:spPr>
        <a:xfrm>
          <a:off x="5542882" y="4441192"/>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7%, 4.8%</a:t>
          </a:r>
        </a:p>
      </dsp:txBody>
      <dsp:txXfrm>
        <a:off x="5576799" y="4475109"/>
        <a:ext cx="2093906" cy="1090187"/>
      </dsp:txXfrm>
    </dsp:sp>
    <dsp:sp modelId="{EB5C935F-7C72-48A2-BB52-E7580159B459}">
      <dsp:nvSpPr>
        <dsp:cNvPr id="0" name=""/>
        <dsp:cNvSpPr/>
      </dsp:nvSpPr>
      <dsp:spPr>
        <a:xfrm>
          <a:off x="8177503" y="0"/>
          <a:ext cx="2702176" cy="58944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err="1"/>
            <a:t>Su</a:t>
          </a:r>
          <a:endParaRPr lang="en-US" sz="6500" kern="1200"/>
        </a:p>
      </dsp:txBody>
      <dsp:txXfrm>
        <a:off x="8177503" y="0"/>
        <a:ext cx="2702176" cy="1768331"/>
      </dsp:txXfrm>
    </dsp:sp>
    <dsp:sp modelId="{3B3E9F8B-7A34-49A8-A2BC-0D9CA16164B2}">
      <dsp:nvSpPr>
        <dsp:cNvPr id="0" name=""/>
        <dsp:cNvSpPr/>
      </dsp:nvSpPr>
      <dsp:spPr>
        <a:xfrm>
          <a:off x="8447721" y="1768835"/>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Individual customers – 255M, Enterprise 101K</a:t>
          </a:r>
        </a:p>
      </dsp:txBody>
      <dsp:txXfrm>
        <a:off x="8481638" y="1802752"/>
        <a:ext cx="2093906" cy="1090187"/>
      </dsp:txXfrm>
    </dsp:sp>
    <dsp:sp modelId="{4C87C42D-9E30-4B16-9280-3B58A180C246}">
      <dsp:nvSpPr>
        <dsp:cNvPr id="0" name=""/>
        <dsp:cNvSpPr/>
      </dsp:nvSpPr>
      <dsp:spPr>
        <a:xfrm>
          <a:off x="8447721" y="3105013"/>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3.7% in Schools, 0.26% retail customers, 3.9% Enterprise </a:t>
          </a:r>
        </a:p>
      </dsp:txBody>
      <dsp:txXfrm>
        <a:off x="8481638" y="3138930"/>
        <a:ext cx="2093906" cy="1090187"/>
      </dsp:txXfrm>
    </dsp:sp>
    <dsp:sp modelId="{A8B3EE39-9A8A-4AC5-8845-EF050A0340EE}">
      <dsp:nvSpPr>
        <dsp:cNvPr id="0" name=""/>
        <dsp:cNvSpPr/>
      </dsp:nvSpPr>
      <dsp:spPr>
        <a:xfrm>
          <a:off x="8447721" y="4441192"/>
          <a:ext cx="2161740" cy="1158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7.3%, 5.1%</a:t>
          </a:r>
        </a:p>
      </dsp:txBody>
      <dsp:txXfrm>
        <a:off x="8481638" y="4475109"/>
        <a:ext cx="2093906" cy="109018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E47B8-A7B2-CD41-9EFE-5585AA40B99B}"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FB7A1A-A3B5-4342-89D1-66D0A3CEB91B}" type="slidenum">
              <a:rPr lang="en-US" smtClean="0"/>
              <a:t>‹#›</a:t>
            </a:fld>
            <a:endParaRPr lang="en-US"/>
          </a:p>
        </p:txBody>
      </p:sp>
    </p:spTree>
    <p:extLst>
      <p:ext uri="{BB962C8B-B14F-4D97-AF65-F5344CB8AC3E}">
        <p14:creationId xmlns:p14="http://schemas.microsoft.com/office/powerpoint/2010/main" val="3843045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FB7A1A-A3B5-4342-89D1-66D0A3CEB91B}" type="slidenum">
              <a:rPr lang="en-US" smtClean="0"/>
              <a:t>1</a:t>
            </a:fld>
            <a:endParaRPr lang="en-US"/>
          </a:p>
        </p:txBody>
      </p:sp>
    </p:spTree>
    <p:extLst>
      <p:ext uri="{BB962C8B-B14F-4D97-AF65-F5344CB8AC3E}">
        <p14:creationId xmlns:p14="http://schemas.microsoft.com/office/powerpoint/2010/main" val="1754224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Aftermarket needs to refer to phase 4 features</a:t>
            </a:r>
          </a:p>
        </p:txBody>
      </p:sp>
      <p:sp>
        <p:nvSpPr>
          <p:cNvPr id="4" name="Slide Number Placeholder 3"/>
          <p:cNvSpPr>
            <a:spLocks noGrp="1"/>
          </p:cNvSpPr>
          <p:nvPr>
            <p:ph type="sldNum" sz="quarter" idx="5"/>
          </p:nvPr>
        </p:nvSpPr>
        <p:spPr/>
        <p:txBody>
          <a:bodyPr/>
          <a:lstStyle/>
          <a:p>
            <a:fld id="{67FB7A1A-A3B5-4342-89D1-66D0A3CEB91B}" type="slidenum">
              <a:rPr lang="en-US" smtClean="0"/>
              <a:t>11</a:t>
            </a:fld>
            <a:endParaRPr lang="en-US"/>
          </a:p>
        </p:txBody>
      </p:sp>
    </p:spTree>
    <p:extLst>
      <p:ext uri="{BB962C8B-B14F-4D97-AF65-F5344CB8AC3E}">
        <p14:creationId xmlns:p14="http://schemas.microsoft.com/office/powerpoint/2010/main" val="2564013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solidFill>
                <a:srgbClr val="374151"/>
              </a:solidFill>
              <a:latin typeface="Söhne"/>
            </a:endParaRPr>
          </a:p>
        </p:txBody>
      </p:sp>
      <p:sp>
        <p:nvSpPr>
          <p:cNvPr id="4" name="Slide Number Placeholder 3"/>
          <p:cNvSpPr>
            <a:spLocks noGrp="1"/>
          </p:cNvSpPr>
          <p:nvPr>
            <p:ph type="sldNum" sz="quarter" idx="5"/>
          </p:nvPr>
        </p:nvSpPr>
        <p:spPr/>
        <p:txBody>
          <a:bodyPr/>
          <a:lstStyle/>
          <a:p>
            <a:fld id="{67FB7A1A-A3B5-4342-89D1-66D0A3CEB91B}" type="slidenum">
              <a:rPr lang="en-US" smtClean="0"/>
              <a:t>12</a:t>
            </a:fld>
            <a:endParaRPr lang="en-US"/>
          </a:p>
        </p:txBody>
      </p:sp>
    </p:spTree>
    <p:extLst>
      <p:ext uri="{BB962C8B-B14F-4D97-AF65-F5344CB8AC3E}">
        <p14:creationId xmlns:p14="http://schemas.microsoft.com/office/powerpoint/2010/main" val="317688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fan</a:t>
            </a:r>
          </a:p>
        </p:txBody>
      </p:sp>
      <p:sp>
        <p:nvSpPr>
          <p:cNvPr id="4" name="Slide Number Placeholder 3"/>
          <p:cNvSpPr>
            <a:spLocks noGrp="1"/>
          </p:cNvSpPr>
          <p:nvPr>
            <p:ph type="sldNum" sz="quarter" idx="5"/>
          </p:nvPr>
        </p:nvSpPr>
        <p:spPr/>
        <p:txBody>
          <a:bodyPr/>
          <a:lstStyle/>
          <a:p>
            <a:fld id="{67FB7A1A-A3B5-4342-89D1-66D0A3CEB91B}" type="slidenum">
              <a:rPr lang="en-US" smtClean="0"/>
              <a:t>14</a:t>
            </a:fld>
            <a:endParaRPr lang="en-US"/>
          </a:p>
        </p:txBody>
      </p:sp>
    </p:spTree>
    <p:extLst>
      <p:ext uri="{BB962C8B-B14F-4D97-AF65-F5344CB8AC3E}">
        <p14:creationId xmlns:p14="http://schemas.microsoft.com/office/powerpoint/2010/main" val="3112923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Market – 5%</a:t>
            </a:r>
          </a:p>
          <a:p>
            <a:r>
              <a:rPr lang="en-US">
                <a:ea typeface="Calibri"/>
                <a:cs typeface="Calibri"/>
              </a:rPr>
              <a:t>Ops – 26%</a:t>
            </a:r>
          </a:p>
          <a:p>
            <a:r>
              <a:rPr lang="en-US">
                <a:ea typeface="Calibri"/>
                <a:cs typeface="Calibri"/>
              </a:rPr>
              <a:t>Hardware – 8%</a:t>
            </a:r>
          </a:p>
          <a:p>
            <a:r>
              <a:rPr lang="en-US">
                <a:ea typeface="Calibri"/>
                <a:cs typeface="Calibri"/>
              </a:rPr>
              <a:t>Sus dev – 30%</a:t>
            </a:r>
          </a:p>
          <a:p>
            <a:r>
              <a:rPr lang="en-US">
                <a:ea typeface="Calibri"/>
                <a:cs typeface="Calibri"/>
              </a:rPr>
              <a:t>Transaction - .8%</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7FB7A1A-A3B5-4342-89D1-66D0A3CEB91B}" type="slidenum">
              <a:rPr lang="en-US" smtClean="0"/>
              <a:t>15</a:t>
            </a:fld>
            <a:endParaRPr lang="en-US"/>
          </a:p>
        </p:txBody>
      </p:sp>
    </p:spTree>
    <p:extLst>
      <p:ext uri="{BB962C8B-B14F-4D97-AF65-F5344CB8AC3E}">
        <p14:creationId xmlns:p14="http://schemas.microsoft.com/office/powerpoint/2010/main" val="3639515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hs</a:t>
            </a:r>
            <a:endParaRPr lang="en-US"/>
          </a:p>
        </p:txBody>
      </p:sp>
      <p:sp>
        <p:nvSpPr>
          <p:cNvPr id="4" name="Slide Number Placeholder 3"/>
          <p:cNvSpPr>
            <a:spLocks noGrp="1"/>
          </p:cNvSpPr>
          <p:nvPr>
            <p:ph type="sldNum" sz="quarter" idx="5"/>
          </p:nvPr>
        </p:nvSpPr>
        <p:spPr/>
        <p:txBody>
          <a:bodyPr/>
          <a:lstStyle/>
          <a:p>
            <a:fld id="{67FB7A1A-A3B5-4342-89D1-66D0A3CEB91B}" type="slidenum">
              <a:rPr lang="en-US" smtClean="0"/>
              <a:t>17</a:t>
            </a:fld>
            <a:endParaRPr lang="en-US"/>
          </a:p>
        </p:txBody>
      </p:sp>
    </p:spTree>
    <p:extLst>
      <p:ext uri="{BB962C8B-B14F-4D97-AF65-F5344CB8AC3E}">
        <p14:creationId xmlns:p14="http://schemas.microsoft.com/office/powerpoint/2010/main" val="3258736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Ishika</a:t>
            </a:r>
          </a:p>
        </p:txBody>
      </p:sp>
      <p:sp>
        <p:nvSpPr>
          <p:cNvPr id="4" name="Slide Number Placeholder 3"/>
          <p:cNvSpPr>
            <a:spLocks noGrp="1"/>
          </p:cNvSpPr>
          <p:nvPr>
            <p:ph type="sldNum" sz="quarter" idx="5"/>
          </p:nvPr>
        </p:nvSpPr>
        <p:spPr/>
        <p:txBody>
          <a:bodyPr/>
          <a:lstStyle/>
          <a:p>
            <a:fld id="{67FB7A1A-A3B5-4342-89D1-66D0A3CEB91B}" type="slidenum">
              <a:rPr lang="en-US" smtClean="0"/>
              <a:t>18</a:t>
            </a:fld>
            <a:endParaRPr lang="en-US"/>
          </a:p>
        </p:txBody>
      </p:sp>
    </p:spTree>
    <p:extLst>
      <p:ext uri="{BB962C8B-B14F-4D97-AF65-F5344CB8AC3E}">
        <p14:creationId xmlns:p14="http://schemas.microsoft.com/office/powerpoint/2010/main" val="2744012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Features that help gain rev in aftermarket</a:t>
            </a:r>
          </a:p>
          <a:p>
            <a:pPr marL="171450" indent="-171450">
              <a:buFontTx/>
              <a:buChar char="-"/>
            </a:pPr>
            <a:r>
              <a:rPr lang="en-US"/>
              <a:t>Aftermarket strategy points</a:t>
            </a:r>
            <a:br>
              <a:rPr lang="en-US"/>
            </a:br>
            <a:r>
              <a:rPr lang="en-US"/>
              <a:t>2026 April - 121,192,126</a:t>
            </a:r>
            <a:br>
              <a:rPr lang="en-US"/>
            </a:br>
            <a:r>
              <a:rPr lang="en-US"/>
              <a:t>2027 April - 130,523,667</a:t>
            </a:r>
          </a:p>
          <a:p>
            <a:pPr marL="171450" indent="-171450">
              <a:buFontTx/>
              <a:buChar char="-"/>
            </a:pPr>
            <a:r>
              <a:rPr lang="en-US"/>
              <a:t>2028 April - 135,091,995</a:t>
            </a:r>
          </a:p>
        </p:txBody>
      </p:sp>
      <p:sp>
        <p:nvSpPr>
          <p:cNvPr id="4" name="Slide Number Placeholder 3"/>
          <p:cNvSpPr>
            <a:spLocks noGrp="1"/>
          </p:cNvSpPr>
          <p:nvPr>
            <p:ph type="sldNum" sz="quarter" idx="5"/>
          </p:nvPr>
        </p:nvSpPr>
        <p:spPr/>
        <p:txBody>
          <a:bodyPr/>
          <a:lstStyle/>
          <a:p>
            <a:fld id="{67FB7A1A-A3B5-4342-89D1-66D0A3CEB91B}" type="slidenum">
              <a:rPr lang="en-US" smtClean="0"/>
              <a:t>20</a:t>
            </a:fld>
            <a:endParaRPr lang="en-US"/>
          </a:p>
        </p:txBody>
      </p:sp>
    </p:spTree>
    <p:extLst>
      <p:ext uri="{BB962C8B-B14F-4D97-AF65-F5344CB8AC3E}">
        <p14:creationId xmlns:p14="http://schemas.microsoft.com/office/powerpoint/2010/main" val="2693295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7FB7A1A-A3B5-4342-89D1-66D0A3CEB91B}" type="slidenum">
              <a:rPr lang="en-US" smtClean="0"/>
              <a:t>3</a:t>
            </a:fld>
            <a:endParaRPr lang="en-US"/>
          </a:p>
        </p:txBody>
      </p:sp>
    </p:spTree>
    <p:extLst>
      <p:ext uri="{BB962C8B-B14F-4D97-AF65-F5344CB8AC3E}">
        <p14:creationId xmlns:p14="http://schemas.microsoft.com/office/powerpoint/2010/main" val="3896486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FB7A1A-A3B5-4342-89D1-66D0A3CEB91B}" type="slidenum">
              <a:rPr lang="en-US" smtClean="0"/>
              <a:t>4</a:t>
            </a:fld>
            <a:endParaRPr lang="en-US"/>
          </a:p>
        </p:txBody>
      </p:sp>
    </p:spTree>
    <p:extLst>
      <p:ext uri="{BB962C8B-B14F-4D97-AF65-F5344CB8AC3E}">
        <p14:creationId xmlns:p14="http://schemas.microsoft.com/office/powerpoint/2010/main" val="2551119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Ishika</a:t>
            </a:r>
            <a:r>
              <a:rPr lang="en-US"/>
              <a:t> &amp; </a:t>
            </a:r>
            <a:r>
              <a:rPr lang="en-US" err="1"/>
              <a:t>shubham</a:t>
            </a:r>
            <a:endParaRPr lang="en-US" b="1"/>
          </a:p>
          <a:p>
            <a:endParaRPr lang="en-US" b="1"/>
          </a:p>
          <a:p>
            <a:r>
              <a:rPr lang="en-US" b="1"/>
              <a:t>Social Media Integration </a:t>
            </a:r>
            <a:br>
              <a:rPr lang="en-US" b="1">
                <a:cs typeface="+mn-lt"/>
              </a:rPr>
            </a:br>
            <a:r>
              <a:rPr lang="en-US" b="1"/>
              <a:t>Community building</a:t>
            </a:r>
            <a:br>
              <a:rPr lang="en-US" b="1">
                <a:cs typeface="+mn-lt"/>
              </a:rPr>
            </a:br>
            <a:r>
              <a:rPr lang="en-US" b="1"/>
              <a:t>Professional coaching mentorship program</a:t>
            </a:r>
            <a:r>
              <a:rPr lang="en-US"/>
              <a:t>: </a:t>
            </a:r>
          </a:p>
          <a:p>
            <a:r>
              <a:rPr lang="en-US"/>
              <a:t>One application for all management</a:t>
            </a:r>
            <a:endParaRPr lang="en-US">
              <a:cs typeface="Calibri"/>
            </a:endParaRPr>
          </a:p>
          <a:p>
            <a:r>
              <a:rPr lang="en-US"/>
              <a:t>Smart Kit customization</a:t>
            </a:r>
            <a:endParaRPr lang="en-US">
              <a:cs typeface="Calibri"/>
            </a:endParaRPr>
          </a:p>
          <a:p>
            <a:r>
              <a:rPr lang="en-US">
                <a:cs typeface="Calibri"/>
              </a:rPr>
              <a:t>------</a:t>
            </a:r>
          </a:p>
          <a:p>
            <a:r>
              <a:rPr lang="en-US">
                <a:cs typeface="Calibri"/>
              </a:rPr>
              <a:t>Disruptive - </a:t>
            </a:r>
          </a:p>
          <a:p>
            <a:r>
              <a:rPr lang="en-US"/>
              <a:t>VR training and AI based motion capture feedback system</a:t>
            </a:r>
            <a:endParaRPr lang="en-US">
              <a:cs typeface="Calibri" panose="020F0502020204030204"/>
            </a:endParaRPr>
          </a:p>
          <a:p>
            <a:r>
              <a:rPr lang="en-US"/>
              <a:t>Augmented Reality (AR) scouting</a:t>
            </a:r>
            <a:endParaRPr lang="en-US">
              <a:cs typeface="Calibri" panose="020F0502020204030204"/>
            </a:endParaRPr>
          </a:p>
          <a:p>
            <a:r>
              <a:rPr lang="en-US"/>
              <a:t>AI-powered game analysis</a:t>
            </a:r>
            <a:endParaRPr lang="en-US">
              <a:cs typeface="Calibri"/>
            </a:endParaRPr>
          </a:p>
          <a:p>
            <a:r>
              <a:rPr lang="en-US">
                <a:cs typeface="Calibri"/>
              </a:rPr>
              <a:t>Coach Connect</a:t>
            </a:r>
            <a:br>
              <a:rPr lang="en-US">
                <a:cs typeface="+mn-lt"/>
              </a:rPr>
            </a:br>
            <a:r>
              <a:rPr lang="en-US">
                <a:cs typeface="Calibri"/>
              </a:rPr>
              <a:t>Smart Contract</a:t>
            </a:r>
          </a:p>
          <a:p>
            <a:endParaRPr lang="en-US">
              <a:cs typeface="Calibri"/>
            </a:endParaRPr>
          </a:p>
        </p:txBody>
      </p:sp>
      <p:sp>
        <p:nvSpPr>
          <p:cNvPr id="4" name="Slide Number Placeholder 3"/>
          <p:cNvSpPr>
            <a:spLocks noGrp="1"/>
          </p:cNvSpPr>
          <p:nvPr>
            <p:ph type="sldNum" sz="quarter" idx="5"/>
          </p:nvPr>
        </p:nvSpPr>
        <p:spPr/>
        <p:txBody>
          <a:bodyPr/>
          <a:lstStyle/>
          <a:p>
            <a:fld id="{67FB7A1A-A3B5-4342-89D1-66D0A3CEB91B}" type="slidenum">
              <a:rPr lang="en-US" smtClean="0"/>
              <a:t>5</a:t>
            </a:fld>
            <a:endParaRPr lang="en-US"/>
          </a:p>
        </p:txBody>
      </p:sp>
    </p:spTree>
    <p:extLst>
      <p:ext uri="{BB962C8B-B14F-4D97-AF65-F5344CB8AC3E}">
        <p14:creationId xmlns:p14="http://schemas.microsoft.com/office/powerpoint/2010/main" val="2284246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FB7A1A-A3B5-4342-89D1-66D0A3CEB91B}" type="slidenum">
              <a:rPr lang="en-US" smtClean="0"/>
              <a:t>6</a:t>
            </a:fld>
            <a:endParaRPr lang="en-US"/>
          </a:p>
        </p:txBody>
      </p:sp>
    </p:spTree>
    <p:extLst>
      <p:ext uri="{BB962C8B-B14F-4D97-AF65-F5344CB8AC3E}">
        <p14:creationId xmlns:p14="http://schemas.microsoft.com/office/powerpoint/2010/main" val="2764362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FB7A1A-A3B5-4342-89D1-66D0A3CEB91B}" type="slidenum">
              <a:rPr lang="en-US" smtClean="0"/>
              <a:t>7</a:t>
            </a:fld>
            <a:endParaRPr lang="en-US"/>
          </a:p>
        </p:txBody>
      </p:sp>
    </p:spTree>
    <p:extLst>
      <p:ext uri="{BB962C8B-B14F-4D97-AF65-F5344CB8AC3E}">
        <p14:creationId xmlns:p14="http://schemas.microsoft.com/office/powerpoint/2010/main" val="2082955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FB7A1A-A3B5-4342-89D1-66D0A3CEB91B}" type="slidenum">
              <a:rPr lang="en-US" smtClean="0"/>
              <a:t>8</a:t>
            </a:fld>
            <a:endParaRPr lang="en-US"/>
          </a:p>
        </p:txBody>
      </p:sp>
    </p:spTree>
    <p:extLst>
      <p:ext uri="{BB962C8B-B14F-4D97-AF65-F5344CB8AC3E}">
        <p14:creationId xmlns:p14="http://schemas.microsoft.com/office/powerpoint/2010/main" val="154820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Market survey and market strategy</a:t>
            </a:r>
          </a:p>
        </p:txBody>
      </p:sp>
      <p:sp>
        <p:nvSpPr>
          <p:cNvPr id="4" name="Slide Number Placeholder 3"/>
          <p:cNvSpPr>
            <a:spLocks noGrp="1"/>
          </p:cNvSpPr>
          <p:nvPr>
            <p:ph type="sldNum" sz="quarter" idx="5"/>
          </p:nvPr>
        </p:nvSpPr>
        <p:spPr/>
        <p:txBody>
          <a:bodyPr/>
          <a:lstStyle/>
          <a:p>
            <a:fld id="{67FB7A1A-A3B5-4342-89D1-66D0A3CEB91B}" type="slidenum">
              <a:rPr lang="en-US" smtClean="0"/>
              <a:t>9</a:t>
            </a:fld>
            <a:endParaRPr lang="en-US"/>
          </a:p>
        </p:txBody>
      </p:sp>
    </p:spTree>
    <p:extLst>
      <p:ext uri="{BB962C8B-B14F-4D97-AF65-F5344CB8AC3E}">
        <p14:creationId xmlns:p14="http://schemas.microsoft.com/office/powerpoint/2010/main" val="3807510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I recommend to open in presentation mode to view animations!</a:t>
            </a:r>
          </a:p>
        </p:txBody>
      </p:sp>
      <p:sp>
        <p:nvSpPr>
          <p:cNvPr id="4" name="Slide Number Placeholder 3"/>
          <p:cNvSpPr>
            <a:spLocks noGrp="1"/>
          </p:cNvSpPr>
          <p:nvPr>
            <p:ph type="sldNum" sz="quarter" idx="5"/>
          </p:nvPr>
        </p:nvSpPr>
        <p:spPr/>
        <p:txBody>
          <a:bodyPr/>
          <a:lstStyle/>
          <a:p>
            <a:fld id="{67FB7A1A-A3B5-4342-89D1-66D0A3CEB91B}" type="slidenum">
              <a:rPr lang="en-US" smtClean="0"/>
              <a:t>10</a:t>
            </a:fld>
            <a:endParaRPr lang="en-US"/>
          </a:p>
        </p:txBody>
      </p:sp>
    </p:spTree>
    <p:extLst>
      <p:ext uri="{BB962C8B-B14F-4D97-AF65-F5344CB8AC3E}">
        <p14:creationId xmlns:p14="http://schemas.microsoft.com/office/powerpoint/2010/main" val="956386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FB5E19A-9C29-844F-BE6C-A9AFFA425928}" type="datetimeFigureOut">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401CCB-86C0-354C-9CF1-E99DEE5F9645}" type="slidenum">
              <a:rPr lang="en-US" smtClean="0"/>
              <a:t>‹#›</a:t>
            </a:fld>
            <a:endParaRPr lang="en-US"/>
          </a:p>
        </p:txBody>
      </p:sp>
    </p:spTree>
    <p:extLst>
      <p:ext uri="{BB962C8B-B14F-4D97-AF65-F5344CB8AC3E}">
        <p14:creationId xmlns:p14="http://schemas.microsoft.com/office/powerpoint/2010/main" val="373288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5E19A-9C29-844F-BE6C-A9AFFA425928}" type="datetimeFigureOut">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401CCB-86C0-354C-9CF1-E99DEE5F9645}" type="slidenum">
              <a:rPr lang="en-US" smtClean="0"/>
              <a:t>‹#›</a:t>
            </a:fld>
            <a:endParaRPr lang="en-US"/>
          </a:p>
        </p:txBody>
      </p:sp>
    </p:spTree>
    <p:extLst>
      <p:ext uri="{BB962C8B-B14F-4D97-AF65-F5344CB8AC3E}">
        <p14:creationId xmlns:p14="http://schemas.microsoft.com/office/powerpoint/2010/main" val="2469589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5E19A-9C29-844F-BE6C-A9AFFA425928}" type="datetimeFigureOut">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401CCB-86C0-354C-9CF1-E99DEE5F9645}" type="slidenum">
              <a:rPr lang="en-US" smtClean="0"/>
              <a:t>‹#›</a:t>
            </a:fld>
            <a:endParaRPr lang="en-US"/>
          </a:p>
        </p:txBody>
      </p:sp>
    </p:spTree>
    <p:extLst>
      <p:ext uri="{BB962C8B-B14F-4D97-AF65-F5344CB8AC3E}">
        <p14:creationId xmlns:p14="http://schemas.microsoft.com/office/powerpoint/2010/main" val="45447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5E19A-9C29-844F-BE6C-A9AFFA425928}" type="datetimeFigureOut">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401CCB-86C0-354C-9CF1-E99DEE5F9645}" type="slidenum">
              <a:rPr lang="en-US" smtClean="0"/>
              <a:t>‹#›</a:t>
            </a:fld>
            <a:endParaRPr lang="en-US"/>
          </a:p>
        </p:txBody>
      </p:sp>
    </p:spTree>
    <p:extLst>
      <p:ext uri="{BB962C8B-B14F-4D97-AF65-F5344CB8AC3E}">
        <p14:creationId xmlns:p14="http://schemas.microsoft.com/office/powerpoint/2010/main" val="2512060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B5E19A-9C29-844F-BE6C-A9AFFA425928}" type="datetimeFigureOut">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401CCB-86C0-354C-9CF1-E99DEE5F9645}" type="slidenum">
              <a:rPr lang="en-US" smtClean="0"/>
              <a:t>‹#›</a:t>
            </a:fld>
            <a:endParaRPr lang="en-US"/>
          </a:p>
        </p:txBody>
      </p:sp>
    </p:spTree>
    <p:extLst>
      <p:ext uri="{BB962C8B-B14F-4D97-AF65-F5344CB8AC3E}">
        <p14:creationId xmlns:p14="http://schemas.microsoft.com/office/powerpoint/2010/main" val="403275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B5E19A-9C29-844F-BE6C-A9AFFA425928}" type="datetimeFigureOut">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401CCB-86C0-354C-9CF1-E99DEE5F9645}" type="slidenum">
              <a:rPr lang="en-US" smtClean="0"/>
              <a:t>‹#›</a:t>
            </a:fld>
            <a:endParaRPr lang="en-US"/>
          </a:p>
        </p:txBody>
      </p:sp>
    </p:spTree>
    <p:extLst>
      <p:ext uri="{BB962C8B-B14F-4D97-AF65-F5344CB8AC3E}">
        <p14:creationId xmlns:p14="http://schemas.microsoft.com/office/powerpoint/2010/main" val="3738553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B5E19A-9C29-844F-BE6C-A9AFFA425928}" type="datetimeFigureOut">
              <a:rPr lang="en-US" smtClean="0"/>
              <a:t>5/23/2023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401CCB-86C0-354C-9CF1-E99DEE5F9645}" type="slidenum">
              <a:rPr lang="en-US" smtClean="0"/>
              <a:t>‹#›</a:t>
            </a:fld>
            <a:endParaRPr lang="en-US"/>
          </a:p>
        </p:txBody>
      </p:sp>
    </p:spTree>
    <p:extLst>
      <p:ext uri="{BB962C8B-B14F-4D97-AF65-F5344CB8AC3E}">
        <p14:creationId xmlns:p14="http://schemas.microsoft.com/office/powerpoint/2010/main" val="13332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B5E19A-9C29-844F-BE6C-A9AFFA425928}" type="datetimeFigureOut">
              <a:rPr lang="en-US" smtClean="0"/>
              <a:t>5/23/2023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401CCB-86C0-354C-9CF1-E99DEE5F9645}" type="slidenum">
              <a:rPr lang="en-US" smtClean="0"/>
              <a:t>‹#›</a:t>
            </a:fld>
            <a:endParaRPr lang="en-US"/>
          </a:p>
        </p:txBody>
      </p:sp>
    </p:spTree>
    <p:extLst>
      <p:ext uri="{BB962C8B-B14F-4D97-AF65-F5344CB8AC3E}">
        <p14:creationId xmlns:p14="http://schemas.microsoft.com/office/powerpoint/2010/main" val="1227023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B5E19A-9C29-844F-BE6C-A9AFFA425928}" type="datetimeFigureOut">
              <a:rPr lang="en-US" smtClean="0"/>
              <a:t>5/23/2023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401CCB-86C0-354C-9CF1-E99DEE5F9645}" type="slidenum">
              <a:rPr lang="en-US" smtClean="0"/>
              <a:t>‹#›</a:t>
            </a:fld>
            <a:endParaRPr lang="en-US"/>
          </a:p>
        </p:txBody>
      </p:sp>
    </p:spTree>
    <p:extLst>
      <p:ext uri="{BB962C8B-B14F-4D97-AF65-F5344CB8AC3E}">
        <p14:creationId xmlns:p14="http://schemas.microsoft.com/office/powerpoint/2010/main" val="592351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B5E19A-9C29-844F-BE6C-A9AFFA425928}" type="datetimeFigureOut">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401CCB-86C0-354C-9CF1-E99DEE5F9645}" type="slidenum">
              <a:rPr lang="en-US" smtClean="0"/>
              <a:t>‹#›</a:t>
            </a:fld>
            <a:endParaRPr lang="en-US"/>
          </a:p>
        </p:txBody>
      </p:sp>
    </p:spTree>
    <p:extLst>
      <p:ext uri="{BB962C8B-B14F-4D97-AF65-F5344CB8AC3E}">
        <p14:creationId xmlns:p14="http://schemas.microsoft.com/office/powerpoint/2010/main" val="27910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B5E19A-9C29-844F-BE6C-A9AFFA425928}" type="datetimeFigureOut">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401CCB-86C0-354C-9CF1-E99DEE5F9645}" type="slidenum">
              <a:rPr lang="en-US" smtClean="0"/>
              <a:t>‹#›</a:t>
            </a:fld>
            <a:endParaRPr lang="en-US"/>
          </a:p>
        </p:txBody>
      </p:sp>
    </p:spTree>
    <p:extLst>
      <p:ext uri="{BB962C8B-B14F-4D97-AF65-F5344CB8AC3E}">
        <p14:creationId xmlns:p14="http://schemas.microsoft.com/office/powerpoint/2010/main" val="2698057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5E19A-9C29-844F-BE6C-A9AFFA425928}" type="datetimeFigureOut">
              <a:rPr lang="en-US" smtClean="0"/>
              <a:t>5/23/2023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401CCB-86C0-354C-9CF1-E99DEE5F9645}" type="slidenum">
              <a:rPr lang="en-US" smtClean="0"/>
              <a:t>‹#›</a:t>
            </a:fld>
            <a:endParaRPr lang="en-US"/>
          </a:p>
        </p:txBody>
      </p:sp>
    </p:spTree>
    <p:extLst>
      <p:ext uri="{BB962C8B-B14F-4D97-AF65-F5344CB8AC3E}">
        <p14:creationId xmlns:p14="http://schemas.microsoft.com/office/powerpoint/2010/main" val="124209229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jpe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9.xml"/><Relationship Id="rId16"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3.wdp"/><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10" Type="http://schemas.microsoft.com/office/2007/relationships/hdphoto" Target="../media/hdphoto4.wdp"/><Relationship Id="rId4" Type="http://schemas.openxmlformats.org/officeDocument/2006/relationships/diagramQuickStyle" Target="../diagrams/quickStyle1.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hyperlink" Target="https://www.dallasecodev.org/296/Business-Environment#:~:text=Over%2065%2C000%20businesses%20call%20the,businesses%20offer%20numerous%20employment%20opportunities" TargetMode="External"/><Relationship Id="rId3" Type="http://schemas.openxmlformats.org/officeDocument/2006/relationships/hyperlink" Target="https://www.ibisworld.com/industry-statistics/number-of-businesses/gym-health-fitness-clubs-unitedstates/#:~:text=California%20(14%2C945%20businesses)%2C%20Texas,Clubs%20businesses%20in%20the%20US" TargetMode="External"/><Relationship Id="rId7" Type="http://schemas.openxmlformats.org/officeDocument/2006/relationships/hyperlink" Target="https://www.business.com/articles/5-aggressive-marketing-strategies-for-startups-in-any-industry/" TargetMode="External"/><Relationship Id="rId2" Type="http://schemas.openxmlformats.org/officeDocument/2006/relationships/hyperlink" Target="https://www.dallaschamber.org/wp-content/uploads/2023/03/EDG2023_BusinessEconomy-SmallBusiness.pdf" TargetMode="External"/><Relationship Id="rId1" Type="http://schemas.openxmlformats.org/officeDocument/2006/relationships/slideLayout" Target="../slideLayouts/slideLayout2.xml"/><Relationship Id="rId6" Type="http://schemas.openxmlformats.org/officeDocument/2006/relationships/hyperlink" Target="https://blog.hubspot.com/sales/gtm-strategy" TargetMode="External"/><Relationship Id="rId5" Type="http://schemas.openxmlformats.org/officeDocument/2006/relationships/hyperlink" Target="https://www.infoplease.com/us/census/texas/demographic-statistics" TargetMode="External"/><Relationship Id="rId4" Type="http://schemas.openxmlformats.org/officeDocument/2006/relationships/hyperlink" Target="https://admissionsight.com/how-many-universities-are-in-the-us/#:~:text=Students%20have%20an%20abundance%20of,arts%20colleges%20to%20vocational%20schoo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7">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9">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3" name="Picture 2">
            <a:extLst>
              <a:ext uri="{FF2B5EF4-FFF2-40B4-BE49-F238E27FC236}">
                <a16:creationId xmlns:a16="http://schemas.microsoft.com/office/drawing/2014/main" id="{EFBA87EB-3E56-C6A9-2EAE-4E38701A47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 y="1"/>
            <a:ext cx="12192000" cy="6857922"/>
          </a:xfrm>
          <a:prstGeom prst="rect">
            <a:avLst/>
          </a:prstGeom>
        </p:spPr>
      </p:pic>
      <p:grpSp>
        <p:nvGrpSpPr>
          <p:cNvPr id="40" name="Group 11">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41" name="Freeform: Shape 12">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13">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4">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5">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45" name="Freeform: Shape 18">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9">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7" name="Freeform: Shape 21">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val 1">
            <a:extLst>
              <a:ext uri="{FF2B5EF4-FFF2-40B4-BE49-F238E27FC236}">
                <a16:creationId xmlns:a16="http://schemas.microsoft.com/office/drawing/2014/main" id="{2DA24B90-12B7-E688-0062-6B8C6F3663D6}"/>
              </a:ext>
            </a:extLst>
          </p:cNvPr>
          <p:cNvSpPr/>
          <p:nvPr/>
        </p:nvSpPr>
        <p:spPr>
          <a:xfrm>
            <a:off x="1081548" y="3578942"/>
            <a:ext cx="314633" cy="275303"/>
          </a:xfrm>
          <a:prstGeom prst="ellipse">
            <a:avLst/>
          </a:prstGeom>
          <a:solidFill>
            <a:srgbClr val="3F50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6221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7D7C4B2-D300-52E9-6162-1C2AA588E805}"/>
              </a:ext>
            </a:extLst>
          </p:cNvPr>
          <p:cNvSpPr txBox="1">
            <a:spLocks/>
          </p:cNvSpPr>
          <p:nvPr/>
        </p:nvSpPr>
        <p:spPr>
          <a:xfrm>
            <a:off x="3840057" y="129980"/>
            <a:ext cx="4786828" cy="620008"/>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alibri Light"/>
              </a:rPr>
              <a:t>VALUE CREATION</a:t>
            </a:r>
            <a:endParaRPr lang="en-US" b="1">
              <a:cs typeface="Calibri Light"/>
            </a:endParaRPr>
          </a:p>
        </p:txBody>
      </p:sp>
      <p:sp>
        <p:nvSpPr>
          <p:cNvPr id="36" name="Rounded Rectangle 35">
            <a:extLst>
              <a:ext uri="{FF2B5EF4-FFF2-40B4-BE49-F238E27FC236}">
                <a16:creationId xmlns:a16="http://schemas.microsoft.com/office/drawing/2014/main" id="{C580BB65-D3E4-7D9C-B759-D56D4D11A556}"/>
              </a:ext>
            </a:extLst>
          </p:cNvPr>
          <p:cNvSpPr/>
          <p:nvPr/>
        </p:nvSpPr>
        <p:spPr>
          <a:xfrm>
            <a:off x="973775" y="997340"/>
            <a:ext cx="2980707" cy="926276"/>
          </a:xfrm>
          <a:prstGeom prst="roundRect">
            <a:avLst>
              <a:gd name="adj" fmla="val 50000"/>
            </a:avLst>
          </a:prstGeom>
          <a:solidFill>
            <a:srgbClr val="3B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4E8E7B-B88D-038B-8354-9C621D948235}"/>
              </a:ext>
            </a:extLst>
          </p:cNvPr>
          <p:cNvSpPr/>
          <p:nvPr/>
        </p:nvSpPr>
        <p:spPr>
          <a:xfrm>
            <a:off x="1045395" y="1068592"/>
            <a:ext cx="783772" cy="7837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84B7FE1-0DF8-BFCB-1171-79733BDF17FB}"/>
              </a:ext>
            </a:extLst>
          </p:cNvPr>
          <p:cNvSpPr txBox="1"/>
          <p:nvPr/>
        </p:nvSpPr>
        <p:spPr>
          <a:xfrm>
            <a:off x="1134101" y="1198868"/>
            <a:ext cx="1947368" cy="492443"/>
          </a:xfrm>
          <a:prstGeom prst="rect">
            <a:avLst/>
          </a:prstGeom>
          <a:noFill/>
        </p:spPr>
        <p:txBody>
          <a:bodyPr wrap="square" rtlCol="0">
            <a:spAutoFit/>
          </a:bodyPr>
          <a:lstStyle/>
          <a:p>
            <a:r>
              <a:rPr lang="en-US" sz="2600">
                <a:solidFill>
                  <a:schemeClr val="bg1"/>
                </a:solidFill>
              </a:rPr>
              <a:t>Shareholders</a:t>
            </a:r>
          </a:p>
        </p:txBody>
      </p:sp>
      <p:sp>
        <p:nvSpPr>
          <p:cNvPr id="41" name="Rounded Rectangle 40">
            <a:extLst>
              <a:ext uri="{FF2B5EF4-FFF2-40B4-BE49-F238E27FC236}">
                <a16:creationId xmlns:a16="http://schemas.microsoft.com/office/drawing/2014/main" id="{871F31E2-95FC-E058-4F5A-9F84B2128DFF}"/>
              </a:ext>
            </a:extLst>
          </p:cNvPr>
          <p:cNvSpPr/>
          <p:nvPr/>
        </p:nvSpPr>
        <p:spPr>
          <a:xfrm>
            <a:off x="4631190" y="997340"/>
            <a:ext cx="2980707" cy="926276"/>
          </a:xfrm>
          <a:prstGeom prst="roundRect">
            <a:avLst>
              <a:gd name="adj" fmla="val 50000"/>
            </a:avLst>
          </a:prstGeom>
          <a:solidFill>
            <a:srgbClr val="3B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3E943B0-E06D-2FBB-5FA2-C72F967D0790}"/>
              </a:ext>
            </a:extLst>
          </p:cNvPr>
          <p:cNvSpPr/>
          <p:nvPr/>
        </p:nvSpPr>
        <p:spPr>
          <a:xfrm>
            <a:off x="4702810" y="1068592"/>
            <a:ext cx="783772" cy="7837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BE5F338-74AB-FC58-274A-E0FC2B0C7E9C}"/>
              </a:ext>
            </a:extLst>
          </p:cNvPr>
          <p:cNvSpPr txBox="1"/>
          <p:nvPr/>
        </p:nvSpPr>
        <p:spPr>
          <a:xfrm>
            <a:off x="4993390" y="1198868"/>
            <a:ext cx="1151905" cy="523220"/>
          </a:xfrm>
          <a:prstGeom prst="rect">
            <a:avLst/>
          </a:prstGeom>
          <a:noFill/>
        </p:spPr>
        <p:txBody>
          <a:bodyPr wrap="square" rtlCol="0">
            <a:spAutoFit/>
          </a:bodyPr>
          <a:lstStyle/>
          <a:p>
            <a:r>
              <a:rPr lang="en-US" sz="2800">
                <a:solidFill>
                  <a:schemeClr val="bg1"/>
                </a:solidFill>
              </a:rPr>
              <a:t>Users</a:t>
            </a:r>
          </a:p>
        </p:txBody>
      </p:sp>
      <p:sp>
        <p:nvSpPr>
          <p:cNvPr id="45" name="Rounded Rectangle 44">
            <a:extLst>
              <a:ext uri="{FF2B5EF4-FFF2-40B4-BE49-F238E27FC236}">
                <a16:creationId xmlns:a16="http://schemas.microsoft.com/office/drawing/2014/main" id="{F8FA820A-210A-8298-CDC4-8D0A3CB22CB7}"/>
              </a:ext>
            </a:extLst>
          </p:cNvPr>
          <p:cNvSpPr/>
          <p:nvPr/>
        </p:nvSpPr>
        <p:spPr>
          <a:xfrm>
            <a:off x="8237518" y="997340"/>
            <a:ext cx="2980707" cy="926276"/>
          </a:xfrm>
          <a:prstGeom prst="roundRect">
            <a:avLst>
              <a:gd name="adj" fmla="val 50000"/>
            </a:avLst>
          </a:prstGeom>
          <a:solidFill>
            <a:srgbClr val="3B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FC213EE-ACE7-CE40-C32F-CB939BD4BBCD}"/>
              </a:ext>
            </a:extLst>
          </p:cNvPr>
          <p:cNvSpPr/>
          <p:nvPr/>
        </p:nvSpPr>
        <p:spPr>
          <a:xfrm>
            <a:off x="8309138" y="1068592"/>
            <a:ext cx="783772" cy="7837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F2F5475F-3D7D-F29C-8260-F3BEA3BFBC87}"/>
              </a:ext>
            </a:extLst>
          </p:cNvPr>
          <p:cNvSpPr txBox="1"/>
          <p:nvPr/>
        </p:nvSpPr>
        <p:spPr>
          <a:xfrm>
            <a:off x="8575970" y="1198868"/>
            <a:ext cx="1838693" cy="523220"/>
          </a:xfrm>
          <a:prstGeom prst="rect">
            <a:avLst/>
          </a:prstGeom>
          <a:noFill/>
        </p:spPr>
        <p:txBody>
          <a:bodyPr wrap="square" rtlCol="0">
            <a:spAutoFit/>
          </a:bodyPr>
          <a:lstStyle/>
          <a:p>
            <a:r>
              <a:rPr lang="en-US" sz="2800">
                <a:solidFill>
                  <a:schemeClr val="bg1"/>
                </a:solidFill>
              </a:rPr>
              <a:t>Employees</a:t>
            </a:r>
          </a:p>
        </p:txBody>
      </p:sp>
      <p:sp>
        <p:nvSpPr>
          <p:cNvPr id="48" name="TextBox 47">
            <a:extLst>
              <a:ext uri="{FF2B5EF4-FFF2-40B4-BE49-F238E27FC236}">
                <a16:creationId xmlns:a16="http://schemas.microsoft.com/office/drawing/2014/main" id="{05D077FA-145A-3D66-FD54-5109D7C00090}"/>
              </a:ext>
            </a:extLst>
          </p:cNvPr>
          <p:cNvSpPr txBox="1"/>
          <p:nvPr/>
        </p:nvSpPr>
        <p:spPr>
          <a:xfrm>
            <a:off x="4569130" y="2026654"/>
            <a:ext cx="3328682" cy="3920304"/>
          </a:xfrm>
          <a:prstGeom prst="rect">
            <a:avLst/>
          </a:prstGeom>
          <a:noFill/>
          <a:ln>
            <a:noFill/>
          </a:ln>
        </p:spPr>
        <p:txBody>
          <a:bodyPr wrap="square" rtlCol="0">
            <a:spAutoFit/>
          </a:bodyPr>
          <a:lstStyle/>
          <a:p>
            <a:pPr marL="285750" indent="-285750">
              <a:lnSpc>
                <a:spcPts val="2460"/>
              </a:lnSpc>
              <a:buFont typeface="Arial" panose="020B0604020202020204" pitchFamily="34" charset="0"/>
              <a:buChar char="•"/>
            </a:pPr>
            <a:r>
              <a:rPr lang="en-US" sz="1600" b="1"/>
              <a:t>Amateur athletes</a:t>
            </a:r>
          </a:p>
          <a:p>
            <a:pPr marL="742950" lvl="1" indent="-285750">
              <a:lnSpc>
                <a:spcPts val="2460"/>
              </a:lnSpc>
              <a:buFont typeface="Arial" panose="020B0604020202020204" pitchFamily="34" charset="0"/>
              <a:buChar char="•"/>
            </a:pPr>
            <a:r>
              <a:rPr lang="en-US" sz="1600"/>
              <a:t>Easy learning (AI content)</a:t>
            </a:r>
          </a:p>
          <a:p>
            <a:pPr marL="742950" lvl="1" indent="-285750">
              <a:lnSpc>
                <a:spcPts val="2460"/>
              </a:lnSpc>
              <a:buFont typeface="Arial" panose="020B0604020202020204" pitchFamily="34" charset="0"/>
              <a:buChar char="•"/>
            </a:pPr>
            <a:r>
              <a:rPr lang="en-US" sz="1600"/>
              <a:t>Sports journey companion</a:t>
            </a:r>
          </a:p>
          <a:p>
            <a:pPr lvl="1">
              <a:lnSpc>
                <a:spcPts val="2460"/>
              </a:lnSpc>
            </a:pPr>
            <a:endParaRPr lang="en-US" sz="1600"/>
          </a:p>
          <a:p>
            <a:pPr marL="285750" indent="-285750">
              <a:lnSpc>
                <a:spcPts val="2460"/>
              </a:lnSpc>
              <a:buFont typeface="Arial" panose="020B0604020202020204" pitchFamily="34" charset="0"/>
              <a:buChar char="•"/>
            </a:pPr>
            <a:r>
              <a:rPr lang="en-US" sz="1600" b="1"/>
              <a:t>Individual users</a:t>
            </a:r>
          </a:p>
          <a:p>
            <a:pPr marL="742950" lvl="1" indent="-285750">
              <a:lnSpc>
                <a:spcPts val="2460"/>
              </a:lnSpc>
              <a:buFont typeface="Arial" panose="020B0604020202020204" pitchFamily="34" charset="0"/>
              <a:buChar char="•"/>
            </a:pPr>
            <a:r>
              <a:rPr lang="en-US" sz="1600"/>
              <a:t>Fitness journey companion</a:t>
            </a:r>
          </a:p>
          <a:p>
            <a:pPr marL="742950" lvl="1" indent="-285750">
              <a:lnSpc>
                <a:spcPts val="2460"/>
              </a:lnSpc>
              <a:buFont typeface="Arial" panose="020B0604020202020204" pitchFamily="34" charset="0"/>
              <a:buChar char="•"/>
            </a:pPr>
            <a:r>
              <a:rPr lang="en-US" sz="1600"/>
              <a:t>Fan engagement</a:t>
            </a:r>
          </a:p>
          <a:p>
            <a:pPr lvl="1">
              <a:lnSpc>
                <a:spcPts val="2460"/>
              </a:lnSpc>
            </a:pPr>
            <a:endParaRPr lang="en-US" sz="1600"/>
          </a:p>
          <a:p>
            <a:pPr marL="285750" indent="-285750">
              <a:lnSpc>
                <a:spcPts val="2460"/>
              </a:lnSpc>
              <a:buFont typeface="Arial" panose="020B0604020202020204" pitchFamily="34" charset="0"/>
              <a:buChar char="•"/>
            </a:pPr>
            <a:r>
              <a:rPr lang="en-US" sz="1600" b="1"/>
              <a:t>Team/club users</a:t>
            </a:r>
          </a:p>
          <a:p>
            <a:pPr marL="742950" lvl="1" indent="-285750">
              <a:lnSpc>
                <a:spcPts val="2460"/>
              </a:lnSpc>
              <a:buFont typeface="Arial" panose="020B0604020202020204" pitchFamily="34" charset="0"/>
              <a:buChar char="•"/>
            </a:pPr>
            <a:r>
              <a:rPr lang="en-US" sz="1600"/>
              <a:t>Digitize management</a:t>
            </a:r>
          </a:p>
          <a:p>
            <a:pPr marL="742950" lvl="1" indent="-285750">
              <a:lnSpc>
                <a:spcPts val="2460"/>
              </a:lnSpc>
              <a:buFont typeface="Arial" panose="020B0604020202020204" pitchFamily="34" charset="0"/>
              <a:buChar char="•"/>
            </a:pPr>
            <a:r>
              <a:rPr lang="en-US" sz="1600"/>
              <a:t>Gain exposure</a:t>
            </a:r>
          </a:p>
          <a:p>
            <a:pPr marL="742950" lvl="1" indent="-285750">
              <a:lnSpc>
                <a:spcPts val="2460"/>
              </a:lnSpc>
              <a:buFont typeface="Arial" panose="020B0604020202020204" pitchFamily="34" charset="0"/>
              <a:buChar char="•"/>
            </a:pPr>
            <a:r>
              <a:rPr lang="en-US" sz="1600"/>
              <a:t>Earn $$</a:t>
            </a:r>
          </a:p>
        </p:txBody>
      </p:sp>
      <p:sp>
        <p:nvSpPr>
          <p:cNvPr id="53" name="TextBox 52">
            <a:extLst>
              <a:ext uri="{FF2B5EF4-FFF2-40B4-BE49-F238E27FC236}">
                <a16:creationId xmlns:a16="http://schemas.microsoft.com/office/drawing/2014/main" id="{4AB2322E-7F6C-9DF8-0F8A-C629B0B9B917}"/>
              </a:ext>
            </a:extLst>
          </p:cNvPr>
          <p:cNvSpPr txBox="1"/>
          <p:nvPr/>
        </p:nvSpPr>
        <p:spPr>
          <a:xfrm>
            <a:off x="973775" y="2036928"/>
            <a:ext cx="3049083" cy="2310569"/>
          </a:xfrm>
          <a:prstGeom prst="rect">
            <a:avLst/>
          </a:prstGeom>
          <a:noFill/>
          <a:ln>
            <a:noFill/>
          </a:ln>
        </p:spPr>
        <p:txBody>
          <a:bodyPr wrap="square" rtlCol="0">
            <a:spAutoFit/>
          </a:bodyPr>
          <a:lstStyle/>
          <a:p>
            <a:pPr marL="285750" indent="-285750">
              <a:lnSpc>
                <a:spcPts val="2460"/>
              </a:lnSpc>
              <a:buFont typeface="Arial" panose="020B0604020202020204" pitchFamily="34" charset="0"/>
              <a:buChar char="•"/>
            </a:pPr>
            <a:r>
              <a:rPr lang="en-US" sz="1600"/>
              <a:t>Rev streams</a:t>
            </a:r>
          </a:p>
          <a:p>
            <a:pPr marL="742950" lvl="1" indent="-285750">
              <a:lnSpc>
                <a:spcPts val="2460"/>
              </a:lnSpc>
              <a:buFont typeface="Arial" panose="020B0604020202020204" pitchFamily="34" charset="0"/>
              <a:buChar char="•"/>
            </a:pPr>
            <a:r>
              <a:rPr lang="en-US" sz="1600"/>
              <a:t>Subscription-based</a:t>
            </a:r>
          </a:p>
          <a:p>
            <a:pPr marL="742950" lvl="1" indent="-285750">
              <a:lnSpc>
                <a:spcPts val="2460"/>
              </a:lnSpc>
              <a:buFont typeface="Arial" panose="020B0604020202020204" pitchFamily="34" charset="0"/>
              <a:buChar char="•"/>
            </a:pPr>
            <a:r>
              <a:rPr lang="en-US" sz="1600"/>
              <a:t>Commissions</a:t>
            </a:r>
          </a:p>
          <a:p>
            <a:pPr marL="742950" lvl="1" indent="-285750">
              <a:lnSpc>
                <a:spcPts val="2460"/>
              </a:lnSpc>
              <a:buFont typeface="Arial" panose="020B0604020202020204" pitchFamily="34" charset="0"/>
              <a:buChar char="•"/>
            </a:pPr>
            <a:r>
              <a:rPr lang="en-US" sz="1600"/>
              <a:t>Additional fees (aftermarket)</a:t>
            </a:r>
          </a:p>
          <a:p>
            <a:pPr marL="742950" lvl="1" indent="-285750">
              <a:lnSpc>
                <a:spcPts val="2460"/>
              </a:lnSpc>
              <a:buFont typeface="Arial" panose="020B0604020202020204" pitchFamily="34" charset="0"/>
              <a:buChar char="•"/>
            </a:pPr>
            <a:r>
              <a:rPr lang="en-US" sz="1600"/>
              <a:t>Ad rev</a:t>
            </a:r>
          </a:p>
          <a:p>
            <a:pPr marL="285750" indent="-285750">
              <a:lnSpc>
                <a:spcPts val="2460"/>
              </a:lnSpc>
              <a:buFont typeface="Arial" panose="020B0604020202020204" pitchFamily="34" charset="0"/>
              <a:buChar char="•"/>
            </a:pPr>
            <a:r>
              <a:rPr lang="en-US" sz="1600"/>
              <a:t>Dividends</a:t>
            </a:r>
          </a:p>
        </p:txBody>
      </p:sp>
      <p:sp>
        <p:nvSpPr>
          <p:cNvPr id="54" name="TextBox 53">
            <a:extLst>
              <a:ext uri="{FF2B5EF4-FFF2-40B4-BE49-F238E27FC236}">
                <a16:creationId xmlns:a16="http://schemas.microsoft.com/office/drawing/2014/main" id="{0F0E92ED-4E0B-4C66-B797-93C00FAFA8AE}"/>
              </a:ext>
            </a:extLst>
          </p:cNvPr>
          <p:cNvSpPr txBox="1"/>
          <p:nvPr/>
        </p:nvSpPr>
        <p:spPr>
          <a:xfrm>
            <a:off x="8246945" y="2026654"/>
            <a:ext cx="3179165" cy="707566"/>
          </a:xfrm>
          <a:prstGeom prst="rect">
            <a:avLst/>
          </a:prstGeom>
          <a:noFill/>
          <a:ln>
            <a:noFill/>
          </a:ln>
        </p:spPr>
        <p:txBody>
          <a:bodyPr wrap="square" rtlCol="0">
            <a:spAutoFit/>
          </a:bodyPr>
          <a:lstStyle/>
          <a:p>
            <a:pPr marL="285750" indent="-285750">
              <a:lnSpc>
                <a:spcPts val="2460"/>
              </a:lnSpc>
              <a:buFont typeface="Arial" panose="020B0604020202020204" pitchFamily="34" charset="0"/>
              <a:buChar char="•"/>
            </a:pPr>
            <a:r>
              <a:rPr lang="en-US" sz="1600"/>
              <a:t>Team building events</a:t>
            </a:r>
          </a:p>
          <a:p>
            <a:pPr marL="285750" indent="-285750">
              <a:lnSpc>
                <a:spcPts val="2460"/>
              </a:lnSpc>
              <a:buFont typeface="Arial" panose="020B0604020202020204" pitchFamily="34" charset="0"/>
              <a:buChar char="•"/>
            </a:pPr>
            <a:r>
              <a:rPr lang="en-US" sz="1600"/>
              <a:t>Support work/life balance</a:t>
            </a:r>
          </a:p>
        </p:txBody>
      </p:sp>
      <p:sp>
        <p:nvSpPr>
          <p:cNvPr id="2" name="TextBox 1">
            <a:extLst>
              <a:ext uri="{FF2B5EF4-FFF2-40B4-BE49-F238E27FC236}">
                <a16:creationId xmlns:a16="http://schemas.microsoft.com/office/drawing/2014/main" id="{93D7952A-7B1D-ED89-9490-D5CDA647A2F9}"/>
              </a:ext>
            </a:extLst>
          </p:cNvPr>
          <p:cNvSpPr txBox="1"/>
          <p:nvPr/>
        </p:nvSpPr>
        <p:spPr>
          <a:xfrm>
            <a:off x="11416683" y="3972017"/>
            <a:ext cx="184731" cy="369332"/>
          </a:xfrm>
          <a:prstGeom prst="rect">
            <a:avLst/>
          </a:prstGeom>
          <a:noFill/>
        </p:spPr>
        <p:txBody>
          <a:bodyPr wrap="none" rtlCol="0">
            <a:spAutoFit/>
          </a:bodyPr>
          <a:lstStyle/>
          <a:p>
            <a:endParaRPr lang="en-US"/>
          </a:p>
        </p:txBody>
      </p:sp>
      <p:grpSp>
        <p:nvGrpSpPr>
          <p:cNvPr id="157" name="Group 156">
            <a:extLst>
              <a:ext uri="{FF2B5EF4-FFF2-40B4-BE49-F238E27FC236}">
                <a16:creationId xmlns:a16="http://schemas.microsoft.com/office/drawing/2014/main" id="{C638BF29-1769-31CF-9F8A-FFCFC9D0CBBE}"/>
              </a:ext>
            </a:extLst>
          </p:cNvPr>
          <p:cNvGrpSpPr/>
          <p:nvPr/>
        </p:nvGrpSpPr>
        <p:grpSpPr>
          <a:xfrm>
            <a:off x="7871357" y="2817380"/>
            <a:ext cx="4783007" cy="7237334"/>
            <a:chOff x="-142294" y="124344"/>
            <a:chExt cx="4532313" cy="6858000"/>
          </a:xfrm>
        </p:grpSpPr>
        <p:grpSp>
          <p:nvGrpSpPr>
            <p:cNvPr id="158" name="Group 157">
              <a:extLst>
                <a:ext uri="{FF2B5EF4-FFF2-40B4-BE49-F238E27FC236}">
                  <a16:creationId xmlns:a16="http://schemas.microsoft.com/office/drawing/2014/main" id="{5FFBD3EB-709E-6047-E4C4-B9679B5221B5}"/>
                </a:ext>
              </a:extLst>
            </p:cNvPr>
            <p:cNvGrpSpPr/>
            <p:nvPr/>
          </p:nvGrpSpPr>
          <p:grpSpPr>
            <a:xfrm>
              <a:off x="694463" y="304792"/>
              <a:ext cx="2889504" cy="6343961"/>
              <a:chOff x="694463" y="304792"/>
              <a:chExt cx="2889504" cy="6343961"/>
            </a:xfrm>
          </p:grpSpPr>
          <p:sp>
            <p:nvSpPr>
              <p:cNvPr id="160" name="Rounded Rectangle 159">
                <a:extLst>
                  <a:ext uri="{FF2B5EF4-FFF2-40B4-BE49-F238E27FC236}">
                    <a16:creationId xmlns:a16="http://schemas.microsoft.com/office/drawing/2014/main" id="{726F7860-4949-DF4B-34BB-C8B3224EDCEE}"/>
                  </a:ext>
                </a:extLst>
              </p:cNvPr>
              <p:cNvSpPr/>
              <p:nvPr/>
            </p:nvSpPr>
            <p:spPr>
              <a:xfrm>
                <a:off x="694463" y="304792"/>
                <a:ext cx="2889504" cy="6343961"/>
              </a:xfrm>
              <a:prstGeom prst="roundRect">
                <a:avLst>
                  <a:gd name="adj" fmla="val 8996"/>
                </a:avLst>
              </a:prstGeom>
              <a:solidFill>
                <a:srgbClr val="3E8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ounded Rectangle 160">
                <a:extLst>
                  <a:ext uri="{FF2B5EF4-FFF2-40B4-BE49-F238E27FC236}">
                    <a16:creationId xmlns:a16="http://schemas.microsoft.com/office/drawing/2014/main" id="{79F8BF9F-6831-3A2A-C6AA-5C0689E95B88}"/>
                  </a:ext>
                </a:extLst>
              </p:cNvPr>
              <p:cNvSpPr/>
              <p:nvPr/>
            </p:nvSpPr>
            <p:spPr>
              <a:xfrm>
                <a:off x="694463" y="1870994"/>
                <a:ext cx="2889504" cy="4688878"/>
              </a:xfrm>
              <a:prstGeom prst="roundRect">
                <a:avLst>
                  <a:gd name="adj" fmla="val 1020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ounded Rectangle 161">
                <a:extLst>
                  <a:ext uri="{FF2B5EF4-FFF2-40B4-BE49-F238E27FC236}">
                    <a16:creationId xmlns:a16="http://schemas.microsoft.com/office/drawing/2014/main" id="{866348B3-02D2-A747-4781-DD100FF05003}"/>
                  </a:ext>
                </a:extLst>
              </p:cNvPr>
              <p:cNvSpPr/>
              <p:nvPr/>
            </p:nvSpPr>
            <p:spPr>
              <a:xfrm>
                <a:off x="992432" y="1465448"/>
                <a:ext cx="1097280" cy="1097280"/>
              </a:xfrm>
              <a:prstGeom prst="roundRect">
                <a:avLst/>
              </a:prstGeom>
              <a:solidFill>
                <a:srgbClr val="3B487E"/>
              </a:solidFill>
              <a:ln>
                <a:noFill/>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nSpc>
                    <a:spcPts val="1560"/>
                  </a:lnSpc>
                </a:pPr>
                <a:r>
                  <a:rPr lang="en-US" sz="900">
                    <a:solidFill>
                      <a:schemeClr val="bg1"/>
                    </a:solidFill>
                    <a:latin typeface="Century Gothic" panose="020B0502020202020204" pitchFamily="34" charset="0"/>
                    <a:ea typeface="HanziPen TC" panose="03000300000000000000" pitchFamily="66" charset="-120"/>
                    <a:cs typeface="Lahore Gurmukhi" pitchFamily="2" charset="0"/>
                  </a:rPr>
                  <a:t>Calories burnt </a:t>
                </a:r>
                <a:br>
                  <a:rPr lang="en-US" sz="900">
                    <a:solidFill>
                      <a:schemeClr val="bg1"/>
                    </a:solidFill>
                    <a:latin typeface="Century Gothic" panose="020B0502020202020204" pitchFamily="34" charset="0"/>
                    <a:ea typeface="HanziPen TC" panose="03000300000000000000" pitchFamily="66" charset="-120"/>
                    <a:cs typeface="Lahore Gurmukhi" pitchFamily="2" charset="0"/>
                  </a:rPr>
                </a:br>
                <a:r>
                  <a:rPr lang="en-US" sz="900" b="1">
                    <a:solidFill>
                      <a:schemeClr val="bg1"/>
                    </a:solidFill>
                    <a:latin typeface="Century Gothic" panose="020B0502020202020204" pitchFamily="34" charset="0"/>
                    <a:ea typeface="HanziPen TC" panose="03000300000000000000" pitchFamily="66" charset="-120"/>
                    <a:cs typeface="Lahore Gurmukhi Bold" pitchFamily="2" charset="0"/>
                  </a:rPr>
                  <a:t>356</a:t>
                </a:r>
                <a:r>
                  <a:rPr lang="en-US" sz="900">
                    <a:solidFill>
                      <a:schemeClr val="bg1"/>
                    </a:solidFill>
                    <a:latin typeface="Century Gothic" panose="020B0502020202020204" pitchFamily="34" charset="0"/>
                    <a:ea typeface="HanziPen TC" panose="03000300000000000000" pitchFamily="66" charset="-120"/>
                    <a:cs typeface="Lahore Gurmukhi" pitchFamily="2" charset="0"/>
                  </a:rPr>
                  <a:t>🔥</a:t>
                </a:r>
              </a:p>
              <a:p>
                <a:pPr>
                  <a:lnSpc>
                    <a:spcPts val="1560"/>
                  </a:lnSpc>
                </a:pPr>
                <a:r>
                  <a:rPr lang="en-US" sz="900">
                    <a:solidFill>
                      <a:schemeClr val="bg1"/>
                    </a:solidFill>
                    <a:latin typeface="Century Gothic" panose="020B0502020202020204" pitchFamily="34" charset="0"/>
                    <a:ea typeface="HanziPen TC" panose="03000300000000000000" pitchFamily="66" charset="-120"/>
                    <a:cs typeface="Lahore Gurmukhi" pitchFamily="2" charset="0"/>
                  </a:rPr>
                  <a:t>Steps taken</a:t>
                </a:r>
                <a:br>
                  <a:rPr lang="en-US" sz="900">
                    <a:solidFill>
                      <a:schemeClr val="bg1"/>
                    </a:solidFill>
                    <a:latin typeface="Century Gothic" panose="020B0502020202020204" pitchFamily="34" charset="0"/>
                    <a:ea typeface="HanziPen TC" panose="03000300000000000000" pitchFamily="66" charset="-120"/>
                    <a:cs typeface="Lahore Gurmukhi" pitchFamily="2" charset="0"/>
                  </a:rPr>
                </a:br>
                <a:r>
                  <a:rPr lang="en-US" sz="900" b="1">
                    <a:solidFill>
                      <a:schemeClr val="bg1"/>
                    </a:solidFill>
                    <a:latin typeface="Century Gothic" panose="020B0502020202020204" pitchFamily="34" charset="0"/>
                    <a:ea typeface="HanziPen TC" panose="03000300000000000000" pitchFamily="66" charset="-120"/>
                    <a:cs typeface="Lahore Gurmukhi Bold" pitchFamily="2" charset="0"/>
                  </a:rPr>
                  <a:t>215</a:t>
                </a:r>
                <a:r>
                  <a:rPr lang="en-US" sz="900">
                    <a:solidFill>
                      <a:schemeClr val="bg1"/>
                    </a:solidFill>
                    <a:latin typeface="Century Gothic" panose="020B0502020202020204" pitchFamily="34" charset="0"/>
                    <a:ea typeface="HanziPen TC" panose="03000300000000000000" pitchFamily="66" charset="-120"/>
                    <a:cs typeface="Lahore Gurmukhi" pitchFamily="2" charset="0"/>
                  </a:rPr>
                  <a:t>👟</a:t>
                </a:r>
              </a:p>
            </p:txBody>
          </p:sp>
          <p:sp>
            <p:nvSpPr>
              <p:cNvPr id="163" name="Rounded Rectangle 162">
                <a:extLst>
                  <a:ext uri="{FF2B5EF4-FFF2-40B4-BE49-F238E27FC236}">
                    <a16:creationId xmlns:a16="http://schemas.microsoft.com/office/drawing/2014/main" id="{EB5AD890-8F9A-B5C6-DA81-078DC2D83A3D}"/>
                  </a:ext>
                </a:extLst>
              </p:cNvPr>
              <p:cNvSpPr/>
              <p:nvPr/>
            </p:nvSpPr>
            <p:spPr>
              <a:xfrm>
                <a:off x="2204856" y="1461170"/>
                <a:ext cx="1097280" cy="1097280"/>
              </a:xfrm>
              <a:prstGeom prst="roundRect">
                <a:avLst/>
              </a:prstGeom>
              <a:solidFill>
                <a:srgbClr val="3B487E"/>
              </a:solidFill>
              <a:ln>
                <a:noFill/>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lnSpc>
                    <a:spcPts val="1560"/>
                  </a:lnSpc>
                </a:pPr>
                <a:endParaRPr lang="en-US" sz="1050">
                  <a:solidFill>
                    <a:schemeClr val="bg1"/>
                  </a:solidFill>
                </a:endParaRPr>
              </a:p>
              <a:p>
                <a:pPr algn="ctr">
                  <a:lnSpc>
                    <a:spcPts val="1560"/>
                  </a:lnSpc>
                </a:pPr>
                <a:endParaRPr lang="en-US" sz="1050">
                  <a:solidFill>
                    <a:schemeClr val="bg1"/>
                  </a:solidFill>
                </a:endParaRPr>
              </a:p>
              <a:p>
                <a:pPr algn="ctr">
                  <a:lnSpc>
                    <a:spcPts val="1560"/>
                  </a:lnSpc>
                </a:pPr>
                <a:endParaRPr lang="en-US" sz="1050">
                  <a:solidFill>
                    <a:schemeClr val="bg1"/>
                  </a:solidFill>
                </a:endParaRPr>
              </a:p>
              <a:p>
                <a:pPr algn="ctr">
                  <a:lnSpc>
                    <a:spcPts val="1560"/>
                  </a:lnSpc>
                </a:pPr>
                <a:r>
                  <a:rPr lang="en-US" sz="900">
                    <a:solidFill>
                      <a:schemeClr val="bg1"/>
                    </a:solidFill>
                    <a:latin typeface="Century Gothic" panose="020B0502020202020204" pitchFamily="34" charset="0"/>
                    <a:cs typeface="Euphemia UCAS" panose="020B0503040102020104" pitchFamily="34" charset="-79"/>
                  </a:rPr>
                  <a:t>Events near you</a:t>
                </a:r>
              </a:p>
            </p:txBody>
          </p:sp>
          <p:sp>
            <p:nvSpPr>
              <p:cNvPr id="164" name="Oval 163">
                <a:extLst>
                  <a:ext uri="{FF2B5EF4-FFF2-40B4-BE49-F238E27FC236}">
                    <a16:creationId xmlns:a16="http://schemas.microsoft.com/office/drawing/2014/main" id="{4EFD5354-FBB4-3D18-4AC2-C74AFA10A114}"/>
                  </a:ext>
                </a:extLst>
              </p:cNvPr>
              <p:cNvSpPr/>
              <p:nvPr/>
            </p:nvSpPr>
            <p:spPr>
              <a:xfrm>
                <a:off x="994518" y="1010272"/>
                <a:ext cx="404129" cy="404129"/>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8E6928EB-0E88-93FA-6221-FD10D51CA6CD}"/>
                  </a:ext>
                </a:extLst>
              </p:cNvPr>
              <p:cNvSpPr txBox="1"/>
              <p:nvPr/>
            </p:nvSpPr>
            <p:spPr>
              <a:xfrm>
                <a:off x="1431243" y="1073836"/>
                <a:ext cx="851102" cy="276999"/>
              </a:xfrm>
              <a:prstGeom prst="rect">
                <a:avLst/>
              </a:prstGeom>
              <a:noFill/>
            </p:spPr>
            <p:txBody>
              <a:bodyPr wrap="square" rtlCol="0">
                <a:spAutoFit/>
              </a:bodyPr>
              <a:lstStyle/>
              <a:p>
                <a:r>
                  <a:rPr lang="en-US" sz="1200">
                    <a:solidFill>
                      <a:srgbClr val="FFDE92"/>
                    </a:solidFill>
                  </a:rPr>
                  <a:t>Fan Wu</a:t>
                </a:r>
              </a:p>
            </p:txBody>
          </p:sp>
          <p:sp>
            <p:nvSpPr>
              <p:cNvPr id="166" name="Rounded Rectangle 165">
                <a:extLst>
                  <a:ext uri="{FF2B5EF4-FFF2-40B4-BE49-F238E27FC236}">
                    <a16:creationId xmlns:a16="http://schemas.microsoft.com/office/drawing/2014/main" id="{B1630C1B-369D-C4C5-3458-6C1900DA8AC1}"/>
                  </a:ext>
                </a:extLst>
              </p:cNvPr>
              <p:cNvSpPr/>
              <p:nvPr/>
            </p:nvSpPr>
            <p:spPr>
              <a:xfrm>
                <a:off x="992432" y="2732758"/>
                <a:ext cx="1097280" cy="1097280"/>
              </a:xfrm>
              <a:prstGeom prst="roundRect">
                <a:avLst/>
              </a:prstGeom>
              <a:solidFill>
                <a:srgbClr val="3B487E"/>
              </a:solidFill>
              <a:ln>
                <a:noFill/>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nSpc>
                    <a:spcPts val="1560"/>
                  </a:lnSpc>
                </a:pPr>
                <a:r>
                  <a:rPr lang="en-US" sz="900">
                    <a:solidFill>
                      <a:schemeClr val="bg1"/>
                    </a:solidFill>
                    <a:latin typeface="Century Gothic" panose="020B0502020202020204" pitchFamily="34" charset="0"/>
                  </a:rPr>
                  <a:t>Vegan Snacks</a:t>
                </a:r>
              </a:p>
              <a:p>
                <a:pPr>
                  <a:lnSpc>
                    <a:spcPts val="1560"/>
                  </a:lnSpc>
                </a:pPr>
                <a:endParaRPr lang="en-US" sz="900">
                  <a:solidFill>
                    <a:schemeClr val="bg1"/>
                  </a:solidFill>
                  <a:latin typeface="Century Gothic" panose="020B0502020202020204" pitchFamily="34" charset="0"/>
                </a:endParaRPr>
              </a:p>
              <a:p>
                <a:pPr>
                  <a:lnSpc>
                    <a:spcPts val="1560"/>
                  </a:lnSpc>
                </a:pPr>
                <a:endParaRPr lang="en-US" sz="900">
                  <a:solidFill>
                    <a:schemeClr val="bg1"/>
                  </a:solidFill>
                  <a:latin typeface="Century Gothic" panose="020B0502020202020204" pitchFamily="34" charset="0"/>
                </a:endParaRPr>
              </a:p>
              <a:p>
                <a:pPr>
                  <a:lnSpc>
                    <a:spcPts val="1560"/>
                  </a:lnSpc>
                </a:pPr>
                <a:endParaRPr lang="en-US" sz="900">
                  <a:solidFill>
                    <a:schemeClr val="bg1"/>
                  </a:solidFill>
                  <a:latin typeface="Century Gothic" panose="020B0502020202020204" pitchFamily="34" charset="0"/>
                </a:endParaRPr>
              </a:p>
            </p:txBody>
          </p:sp>
          <p:sp>
            <p:nvSpPr>
              <p:cNvPr id="167" name="Rounded Rectangle 166">
                <a:extLst>
                  <a:ext uri="{FF2B5EF4-FFF2-40B4-BE49-F238E27FC236}">
                    <a16:creationId xmlns:a16="http://schemas.microsoft.com/office/drawing/2014/main" id="{B6905386-7C55-2A30-6554-0537C2597767}"/>
                  </a:ext>
                </a:extLst>
              </p:cNvPr>
              <p:cNvSpPr/>
              <p:nvPr/>
            </p:nvSpPr>
            <p:spPr>
              <a:xfrm>
                <a:off x="2204856" y="2722393"/>
                <a:ext cx="1097280" cy="1097280"/>
              </a:xfrm>
              <a:prstGeom prst="roundRect">
                <a:avLst/>
              </a:prstGeom>
              <a:solidFill>
                <a:srgbClr val="3B487E"/>
              </a:solidFill>
              <a:ln>
                <a:noFill/>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nSpc>
                    <a:spcPts val="1560"/>
                  </a:lnSpc>
                </a:pPr>
                <a:endParaRPr lang="en-US" sz="1050">
                  <a:solidFill>
                    <a:schemeClr val="bg1"/>
                  </a:solidFill>
                </a:endParaRPr>
              </a:p>
            </p:txBody>
          </p:sp>
          <p:pic>
            <p:nvPicPr>
              <p:cNvPr id="168" name="Graphic 167" descr="Aspiration with solid fill">
                <a:extLst>
                  <a:ext uri="{FF2B5EF4-FFF2-40B4-BE49-F238E27FC236}">
                    <a16:creationId xmlns:a16="http://schemas.microsoft.com/office/drawing/2014/main" id="{0026E438-F94C-6B3C-70B5-73C97990131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24896" y="1537403"/>
                <a:ext cx="457200" cy="457200"/>
              </a:xfrm>
              <a:prstGeom prst="rect">
                <a:avLst/>
              </a:prstGeom>
            </p:spPr>
          </p:pic>
          <p:cxnSp>
            <p:nvCxnSpPr>
              <p:cNvPr id="169" name="Straight Connector 168">
                <a:extLst>
                  <a:ext uri="{FF2B5EF4-FFF2-40B4-BE49-F238E27FC236}">
                    <a16:creationId xmlns:a16="http://schemas.microsoft.com/office/drawing/2014/main" id="{7E3D77F1-FB61-8017-9167-BC72529C45EB}"/>
                  </a:ext>
                </a:extLst>
              </p:cNvPr>
              <p:cNvCxnSpPr>
                <a:cxnSpLocks/>
              </p:cNvCxnSpPr>
              <p:nvPr/>
            </p:nvCxnSpPr>
            <p:spPr>
              <a:xfrm>
                <a:off x="1124363" y="2443508"/>
                <a:ext cx="51683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3C1CAEC2-6DE1-419D-FB2E-EAFEDF09DB75}"/>
                  </a:ext>
                </a:extLst>
              </p:cNvPr>
              <p:cNvSpPr txBox="1"/>
              <p:nvPr/>
            </p:nvSpPr>
            <p:spPr>
              <a:xfrm>
                <a:off x="3040598" y="2301114"/>
                <a:ext cx="376682" cy="230832"/>
              </a:xfrm>
              <a:prstGeom prst="rect">
                <a:avLst/>
              </a:prstGeom>
              <a:noFill/>
            </p:spPr>
            <p:txBody>
              <a:bodyPr wrap="square" rtlCol="0">
                <a:spAutoFit/>
              </a:bodyPr>
              <a:lstStyle/>
              <a:p>
                <a:r>
                  <a:rPr lang="en-US" sz="900">
                    <a:solidFill>
                      <a:schemeClr val="bg1"/>
                    </a:solidFill>
                  </a:rPr>
                  <a:t>3</a:t>
                </a:r>
                <a:endParaRPr lang="en-US">
                  <a:solidFill>
                    <a:schemeClr val="bg1"/>
                  </a:solidFill>
                </a:endParaRPr>
              </a:p>
            </p:txBody>
          </p:sp>
          <p:sp>
            <p:nvSpPr>
              <p:cNvPr id="171" name="Rounded Rectangle 170">
                <a:extLst>
                  <a:ext uri="{FF2B5EF4-FFF2-40B4-BE49-F238E27FC236}">
                    <a16:creationId xmlns:a16="http://schemas.microsoft.com/office/drawing/2014/main" id="{8E75BBF3-0B52-728F-CC76-BE6ACA4D032B}"/>
                  </a:ext>
                </a:extLst>
              </p:cNvPr>
              <p:cNvSpPr/>
              <p:nvPr/>
            </p:nvSpPr>
            <p:spPr>
              <a:xfrm>
                <a:off x="694463" y="3016023"/>
                <a:ext cx="2889504" cy="3551788"/>
              </a:xfrm>
              <a:prstGeom prst="roundRect">
                <a:avLst>
                  <a:gd name="adj" fmla="val 10209"/>
                </a:avLst>
              </a:prstGeom>
              <a:solidFill>
                <a:srgbClr val="EEEC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F31ECCE3-D7BA-CCE4-6E5D-E3339489DEE6}"/>
                  </a:ext>
                </a:extLst>
              </p:cNvPr>
              <p:cNvSpPr/>
              <p:nvPr/>
            </p:nvSpPr>
            <p:spPr>
              <a:xfrm>
                <a:off x="922542" y="3176326"/>
                <a:ext cx="2402639" cy="60389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842769D3-609D-698D-422A-08C47A3CDF99}"/>
                  </a:ext>
                </a:extLst>
              </p:cNvPr>
              <p:cNvSpPr txBox="1"/>
              <p:nvPr/>
            </p:nvSpPr>
            <p:spPr>
              <a:xfrm>
                <a:off x="1015718" y="3284400"/>
                <a:ext cx="714311" cy="200055"/>
              </a:xfrm>
              <a:prstGeom prst="rect">
                <a:avLst/>
              </a:prstGeom>
              <a:noFill/>
            </p:spPr>
            <p:txBody>
              <a:bodyPr wrap="square" rtlCol="0">
                <a:spAutoFit/>
              </a:bodyPr>
              <a:lstStyle/>
              <a:p>
                <a:r>
                  <a:rPr lang="en-US" sz="700">
                    <a:latin typeface="Century Gothic" panose="020B0502020202020204" pitchFamily="34" charset="0"/>
                  </a:rPr>
                  <a:t>Jun 18•Tue</a:t>
                </a:r>
              </a:p>
            </p:txBody>
          </p:sp>
          <p:sp>
            <p:nvSpPr>
              <p:cNvPr id="174" name="TextBox 173">
                <a:extLst>
                  <a:ext uri="{FF2B5EF4-FFF2-40B4-BE49-F238E27FC236}">
                    <a16:creationId xmlns:a16="http://schemas.microsoft.com/office/drawing/2014/main" id="{F0E34557-5E01-F90C-E553-355C36D5A74C}"/>
                  </a:ext>
                </a:extLst>
              </p:cNvPr>
              <p:cNvSpPr txBox="1"/>
              <p:nvPr/>
            </p:nvSpPr>
            <p:spPr>
              <a:xfrm>
                <a:off x="1673794" y="3284400"/>
                <a:ext cx="1672072" cy="200055"/>
              </a:xfrm>
              <a:prstGeom prst="rect">
                <a:avLst/>
              </a:prstGeom>
              <a:noFill/>
            </p:spPr>
            <p:txBody>
              <a:bodyPr wrap="square" rtlCol="0">
                <a:spAutoFit/>
              </a:bodyPr>
              <a:lstStyle/>
              <a:p>
                <a:r>
                  <a:rPr lang="en-US" sz="700">
                    <a:latin typeface="Century Gothic" panose="020B0502020202020204" pitchFamily="34" charset="0"/>
                  </a:rPr>
                  <a:t>Soccer Practice @ UTD Soccer…</a:t>
                </a:r>
              </a:p>
            </p:txBody>
          </p:sp>
          <p:sp>
            <p:nvSpPr>
              <p:cNvPr id="175" name="TextBox 174">
                <a:extLst>
                  <a:ext uri="{FF2B5EF4-FFF2-40B4-BE49-F238E27FC236}">
                    <a16:creationId xmlns:a16="http://schemas.microsoft.com/office/drawing/2014/main" id="{8B83A7C2-32C7-5068-1120-07975EF757C7}"/>
                  </a:ext>
                </a:extLst>
              </p:cNvPr>
              <p:cNvSpPr txBox="1"/>
              <p:nvPr/>
            </p:nvSpPr>
            <p:spPr>
              <a:xfrm>
                <a:off x="1013117" y="3476920"/>
                <a:ext cx="714311" cy="200055"/>
              </a:xfrm>
              <a:prstGeom prst="rect">
                <a:avLst/>
              </a:prstGeom>
              <a:noFill/>
            </p:spPr>
            <p:txBody>
              <a:bodyPr wrap="square" rtlCol="0">
                <a:spAutoFit/>
              </a:bodyPr>
              <a:lstStyle/>
              <a:p>
                <a:r>
                  <a:rPr lang="en-US" sz="700">
                    <a:latin typeface="Century Gothic" panose="020B0502020202020204" pitchFamily="34" charset="0"/>
                  </a:rPr>
                  <a:t>Jun 22•Sat</a:t>
                </a:r>
              </a:p>
            </p:txBody>
          </p:sp>
          <p:sp>
            <p:nvSpPr>
              <p:cNvPr id="176" name="TextBox 175">
                <a:extLst>
                  <a:ext uri="{FF2B5EF4-FFF2-40B4-BE49-F238E27FC236}">
                    <a16:creationId xmlns:a16="http://schemas.microsoft.com/office/drawing/2014/main" id="{79CF4FF7-26F7-E75B-DC01-BE46F7B444A0}"/>
                  </a:ext>
                </a:extLst>
              </p:cNvPr>
              <p:cNvSpPr txBox="1"/>
              <p:nvPr/>
            </p:nvSpPr>
            <p:spPr>
              <a:xfrm>
                <a:off x="1673794" y="3476920"/>
                <a:ext cx="1594522" cy="200055"/>
              </a:xfrm>
              <a:prstGeom prst="rect">
                <a:avLst/>
              </a:prstGeom>
              <a:noFill/>
            </p:spPr>
            <p:txBody>
              <a:bodyPr wrap="square" rtlCol="0">
                <a:spAutoFit/>
              </a:bodyPr>
              <a:lstStyle/>
              <a:p>
                <a:r>
                  <a:rPr lang="en-US" sz="700">
                    <a:latin typeface="Century Gothic" panose="020B0502020202020204" pitchFamily="34" charset="0"/>
                  </a:rPr>
                  <a:t>Basketball with friends @ Plano…</a:t>
                </a:r>
              </a:p>
            </p:txBody>
          </p:sp>
          <p:sp>
            <p:nvSpPr>
              <p:cNvPr id="177" name="TextBox 176">
                <a:extLst>
                  <a:ext uri="{FF2B5EF4-FFF2-40B4-BE49-F238E27FC236}">
                    <a16:creationId xmlns:a16="http://schemas.microsoft.com/office/drawing/2014/main" id="{F3BA9DAF-0189-0617-4827-D0F95D3B2E5B}"/>
                  </a:ext>
                </a:extLst>
              </p:cNvPr>
              <p:cNvSpPr txBox="1"/>
              <p:nvPr/>
            </p:nvSpPr>
            <p:spPr>
              <a:xfrm>
                <a:off x="822412" y="3918081"/>
                <a:ext cx="714311" cy="200055"/>
              </a:xfrm>
              <a:prstGeom prst="rect">
                <a:avLst/>
              </a:prstGeom>
              <a:noFill/>
            </p:spPr>
            <p:txBody>
              <a:bodyPr wrap="square" rtlCol="0">
                <a:spAutoFit/>
              </a:bodyPr>
              <a:lstStyle/>
              <a:p>
                <a:r>
                  <a:rPr lang="en-US" sz="700" b="1">
                    <a:latin typeface="Century Gothic" panose="020B0502020202020204" pitchFamily="34" charset="0"/>
                  </a:rPr>
                  <a:t>June 2023</a:t>
                </a:r>
              </a:p>
            </p:txBody>
          </p:sp>
          <p:sp>
            <p:nvSpPr>
              <p:cNvPr id="178" name="TextBox 177">
                <a:extLst>
                  <a:ext uri="{FF2B5EF4-FFF2-40B4-BE49-F238E27FC236}">
                    <a16:creationId xmlns:a16="http://schemas.microsoft.com/office/drawing/2014/main" id="{3361779E-D9A0-FCF0-45DA-5B936763134E}"/>
                  </a:ext>
                </a:extLst>
              </p:cNvPr>
              <p:cNvSpPr txBox="1"/>
              <p:nvPr/>
            </p:nvSpPr>
            <p:spPr>
              <a:xfrm>
                <a:off x="1009216" y="4163113"/>
                <a:ext cx="381351" cy="200055"/>
              </a:xfrm>
              <a:prstGeom prst="rect">
                <a:avLst/>
              </a:prstGeom>
              <a:noFill/>
            </p:spPr>
            <p:txBody>
              <a:bodyPr wrap="square" rtlCol="0">
                <a:spAutoFit/>
              </a:bodyPr>
              <a:lstStyle/>
              <a:p>
                <a:r>
                  <a:rPr lang="en-US" sz="700">
                    <a:latin typeface="Century Gothic" panose="020B0502020202020204" pitchFamily="34" charset="0"/>
                  </a:rPr>
                  <a:t>Mon</a:t>
                </a:r>
              </a:p>
            </p:txBody>
          </p:sp>
          <p:sp>
            <p:nvSpPr>
              <p:cNvPr id="179" name="TextBox 178">
                <a:extLst>
                  <a:ext uri="{FF2B5EF4-FFF2-40B4-BE49-F238E27FC236}">
                    <a16:creationId xmlns:a16="http://schemas.microsoft.com/office/drawing/2014/main" id="{D9802307-1C4B-7298-6D02-F29C439E7935}"/>
                  </a:ext>
                </a:extLst>
              </p:cNvPr>
              <p:cNvSpPr txBox="1"/>
              <p:nvPr/>
            </p:nvSpPr>
            <p:spPr>
              <a:xfrm>
                <a:off x="1353430" y="4163113"/>
                <a:ext cx="381351" cy="200055"/>
              </a:xfrm>
              <a:prstGeom prst="rect">
                <a:avLst/>
              </a:prstGeom>
              <a:noFill/>
            </p:spPr>
            <p:txBody>
              <a:bodyPr wrap="square" rtlCol="0">
                <a:spAutoFit/>
              </a:bodyPr>
              <a:lstStyle/>
              <a:p>
                <a:r>
                  <a:rPr lang="en-US" sz="700">
                    <a:latin typeface="Century Gothic" panose="020B0502020202020204" pitchFamily="34" charset="0"/>
                  </a:rPr>
                  <a:t>Tue</a:t>
                </a:r>
              </a:p>
            </p:txBody>
          </p:sp>
          <p:sp>
            <p:nvSpPr>
              <p:cNvPr id="180" name="TextBox 179">
                <a:extLst>
                  <a:ext uri="{FF2B5EF4-FFF2-40B4-BE49-F238E27FC236}">
                    <a16:creationId xmlns:a16="http://schemas.microsoft.com/office/drawing/2014/main" id="{08E5EB4A-90E5-CCDF-7522-9B5D604F0ACC}"/>
                  </a:ext>
                </a:extLst>
              </p:cNvPr>
              <p:cNvSpPr txBox="1"/>
              <p:nvPr/>
            </p:nvSpPr>
            <p:spPr>
              <a:xfrm>
                <a:off x="1697645" y="4163113"/>
                <a:ext cx="393192" cy="200055"/>
              </a:xfrm>
              <a:prstGeom prst="rect">
                <a:avLst/>
              </a:prstGeom>
              <a:noFill/>
            </p:spPr>
            <p:txBody>
              <a:bodyPr wrap="square" rtlCol="0">
                <a:spAutoFit/>
              </a:bodyPr>
              <a:lstStyle/>
              <a:p>
                <a:r>
                  <a:rPr lang="en-US" sz="700">
                    <a:latin typeface="Century Gothic" panose="020B0502020202020204" pitchFamily="34" charset="0"/>
                  </a:rPr>
                  <a:t>Wed</a:t>
                </a:r>
              </a:p>
            </p:txBody>
          </p:sp>
          <p:sp>
            <p:nvSpPr>
              <p:cNvPr id="181" name="TextBox 180">
                <a:extLst>
                  <a:ext uri="{FF2B5EF4-FFF2-40B4-BE49-F238E27FC236}">
                    <a16:creationId xmlns:a16="http://schemas.microsoft.com/office/drawing/2014/main" id="{7C7E1B01-E1B7-6C2A-D6C9-47C61B74E571}"/>
                  </a:ext>
                </a:extLst>
              </p:cNvPr>
              <p:cNvSpPr txBox="1"/>
              <p:nvPr/>
            </p:nvSpPr>
            <p:spPr>
              <a:xfrm>
                <a:off x="2053701" y="4163113"/>
                <a:ext cx="381351" cy="200055"/>
              </a:xfrm>
              <a:prstGeom prst="rect">
                <a:avLst/>
              </a:prstGeom>
              <a:noFill/>
            </p:spPr>
            <p:txBody>
              <a:bodyPr wrap="square" rtlCol="0">
                <a:spAutoFit/>
              </a:bodyPr>
              <a:lstStyle/>
              <a:p>
                <a:r>
                  <a:rPr lang="en-US" sz="700">
                    <a:latin typeface="Century Gothic" panose="020B0502020202020204" pitchFamily="34" charset="0"/>
                  </a:rPr>
                  <a:t>Thu</a:t>
                </a:r>
              </a:p>
            </p:txBody>
          </p:sp>
          <p:sp>
            <p:nvSpPr>
              <p:cNvPr id="182" name="TextBox 181">
                <a:extLst>
                  <a:ext uri="{FF2B5EF4-FFF2-40B4-BE49-F238E27FC236}">
                    <a16:creationId xmlns:a16="http://schemas.microsoft.com/office/drawing/2014/main" id="{B05988AB-400B-64CC-6A47-541A03EC9C40}"/>
                  </a:ext>
                </a:extLst>
              </p:cNvPr>
              <p:cNvSpPr txBox="1"/>
              <p:nvPr/>
            </p:nvSpPr>
            <p:spPr>
              <a:xfrm>
                <a:off x="2397916" y="4163113"/>
                <a:ext cx="381351" cy="200055"/>
              </a:xfrm>
              <a:prstGeom prst="rect">
                <a:avLst/>
              </a:prstGeom>
              <a:noFill/>
            </p:spPr>
            <p:txBody>
              <a:bodyPr wrap="square" rtlCol="0">
                <a:spAutoFit/>
              </a:bodyPr>
              <a:lstStyle/>
              <a:p>
                <a:r>
                  <a:rPr lang="en-US" sz="700">
                    <a:latin typeface="Century Gothic" panose="020B0502020202020204" pitchFamily="34" charset="0"/>
                  </a:rPr>
                  <a:t>Fri</a:t>
                </a:r>
              </a:p>
            </p:txBody>
          </p:sp>
          <p:sp>
            <p:nvSpPr>
              <p:cNvPr id="183" name="TextBox 182">
                <a:extLst>
                  <a:ext uri="{FF2B5EF4-FFF2-40B4-BE49-F238E27FC236}">
                    <a16:creationId xmlns:a16="http://schemas.microsoft.com/office/drawing/2014/main" id="{B7DD95DD-CC90-78D2-33D8-B15B8A2EE60A}"/>
                  </a:ext>
                </a:extLst>
              </p:cNvPr>
              <p:cNvSpPr txBox="1"/>
              <p:nvPr/>
            </p:nvSpPr>
            <p:spPr>
              <a:xfrm>
                <a:off x="2742131" y="4163113"/>
                <a:ext cx="381351" cy="200055"/>
              </a:xfrm>
              <a:prstGeom prst="rect">
                <a:avLst/>
              </a:prstGeom>
              <a:noFill/>
            </p:spPr>
            <p:txBody>
              <a:bodyPr wrap="square" rtlCol="0">
                <a:spAutoFit/>
              </a:bodyPr>
              <a:lstStyle/>
              <a:p>
                <a:r>
                  <a:rPr lang="en-US" sz="700">
                    <a:latin typeface="Century Gothic" panose="020B0502020202020204" pitchFamily="34" charset="0"/>
                  </a:rPr>
                  <a:t>Sat</a:t>
                </a:r>
              </a:p>
            </p:txBody>
          </p:sp>
          <p:sp>
            <p:nvSpPr>
              <p:cNvPr id="184" name="TextBox 183">
                <a:extLst>
                  <a:ext uri="{FF2B5EF4-FFF2-40B4-BE49-F238E27FC236}">
                    <a16:creationId xmlns:a16="http://schemas.microsoft.com/office/drawing/2014/main" id="{A6FA89B0-DEEE-8E23-F46E-CACD000602D9}"/>
                  </a:ext>
                </a:extLst>
              </p:cNvPr>
              <p:cNvSpPr txBox="1"/>
              <p:nvPr/>
            </p:nvSpPr>
            <p:spPr>
              <a:xfrm>
                <a:off x="3086344" y="4163113"/>
                <a:ext cx="381351" cy="200055"/>
              </a:xfrm>
              <a:prstGeom prst="rect">
                <a:avLst/>
              </a:prstGeom>
              <a:noFill/>
            </p:spPr>
            <p:txBody>
              <a:bodyPr wrap="square" rtlCol="0">
                <a:spAutoFit/>
              </a:bodyPr>
              <a:lstStyle/>
              <a:p>
                <a:r>
                  <a:rPr lang="en-US" sz="700">
                    <a:latin typeface="Century Gothic" panose="020B0502020202020204" pitchFamily="34" charset="0"/>
                  </a:rPr>
                  <a:t>Sun</a:t>
                </a:r>
              </a:p>
            </p:txBody>
          </p:sp>
          <p:grpSp>
            <p:nvGrpSpPr>
              <p:cNvPr id="185" name="Group 184">
                <a:extLst>
                  <a:ext uri="{FF2B5EF4-FFF2-40B4-BE49-F238E27FC236}">
                    <a16:creationId xmlns:a16="http://schemas.microsoft.com/office/drawing/2014/main" id="{38BB737E-2285-505F-1B47-FFEEFF8708BE}"/>
                  </a:ext>
                </a:extLst>
              </p:cNvPr>
              <p:cNvGrpSpPr/>
              <p:nvPr/>
            </p:nvGrpSpPr>
            <p:grpSpPr>
              <a:xfrm>
                <a:off x="2845925" y="4398968"/>
                <a:ext cx="468266" cy="200055"/>
                <a:chOff x="4749684" y="4632399"/>
                <a:chExt cx="468266" cy="200055"/>
              </a:xfrm>
            </p:grpSpPr>
            <p:sp>
              <p:nvSpPr>
                <p:cNvPr id="229" name="TextBox 228">
                  <a:extLst>
                    <a:ext uri="{FF2B5EF4-FFF2-40B4-BE49-F238E27FC236}">
                      <a16:creationId xmlns:a16="http://schemas.microsoft.com/office/drawing/2014/main" id="{01D6D4E2-4336-0715-9CAF-4F2B7076ACA7}"/>
                    </a:ext>
                  </a:extLst>
                </p:cNvPr>
                <p:cNvSpPr txBox="1"/>
                <p:nvPr/>
              </p:nvSpPr>
              <p:spPr>
                <a:xfrm>
                  <a:off x="4749684" y="4632399"/>
                  <a:ext cx="126135" cy="200055"/>
                </a:xfrm>
                <a:prstGeom prst="rect">
                  <a:avLst/>
                </a:prstGeom>
                <a:noFill/>
              </p:spPr>
              <p:txBody>
                <a:bodyPr wrap="square" rtlCol="0">
                  <a:spAutoFit/>
                </a:bodyPr>
                <a:lstStyle/>
                <a:p>
                  <a:pPr algn="ctr"/>
                  <a:r>
                    <a:rPr lang="en-US" sz="700">
                      <a:latin typeface="Century Gothic" panose="020B0502020202020204" pitchFamily="34" charset="0"/>
                    </a:rPr>
                    <a:t>1</a:t>
                  </a:r>
                </a:p>
              </p:txBody>
            </p:sp>
            <p:sp>
              <p:nvSpPr>
                <p:cNvPr id="230" name="TextBox 229">
                  <a:extLst>
                    <a:ext uri="{FF2B5EF4-FFF2-40B4-BE49-F238E27FC236}">
                      <a16:creationId xmlns:a16="http://schemas.microsoft.com/office/drawing/2014/main" id="{70344EDB-BBB2-3298-D416-BBB7011F201B}"/>
                    </a:ext>
                  </a:extLst>
                </p:cNvPr>
                <p:cNvSpPr txBox="1"/>
                <p:nvPr/>
              </p:nvSpPr>
              <p:spPr>
                <a:xfrm>
                  <a:off x="5091815" y="4632399"/>
                  <a:ext cx="126135" cy="200055"/>
                </a:xfrm>
                <a:prstGeom prst="rect">
                  <a:avLst/>
                </a:prstGeom>
                <a:noFill/>
              </p:spPr>
              <p:txBody>
                <a:bodyPr wrap="square" rtlCol="0">
                  <a:spAutoFit/>
                </a:bodyPr>
                <a:lstStyle/>
                <a:p>
                  <a:pPr algn="ctr"/>
                  <a:r>
                    <a:rPr lang="en-US" sz="700">
                      <a:latin typeface="Century Gothic" panose="020B0502020202020204" pitchFamily="34" charset="0"/>
                    </a:rPr>
                    <a:t>2</a:t>
                  </a:r>
                </a:p>
              </p:txBody>
            </p:sp>
          </p:grpSp>
          <p:grpSp>
            <p:nvGrpSpPr>
              <p:cNvPr id="186" name="Group 185">
                <a:extLst>
                  <a:ext uri="{FF2B5EF4-FFF2-40B4-BE49-F238E27FC236}">
                    <a16:creationId xmlns:a16="http://schemas.microsoft.com/office/drawing/2014/main" id="{2281B622-A9EB-CA9C-CFB3-F35B2B9DB649}"/>
                  </a:ext>
                </a:extLst>
              </p:cNvPr>
              <p:cNvGrpSpPr/>
              <p:nvPr/>
            </p:nvGrpSpPr>
            <p:grpSpPr>
              <a:xfrm>
                <a:off x="1124363" y="4692470"/>
                <a:ext cx="2189828" cy="200055"/>
                <a:chOff x="3028122" y="4903933"/>
                <a:chExt cx="2189828" cy="200055"/>
              </a:xfrm>
            </p:grpSpPr>
            <p:sp>
              <p:nvSpPr>
                <p:cNvPr id="222" name="TextBox 221">
                  <a:extLst>
                    <a:ext uri="{FF2B5EF4-FFF2-40B4-BE49-F238E27FC236}">
                      <a16:creationId xmlns:a16="http://schemas.microsoft.com/office/drawing/2014/main" id="{0F6D3690-5D3E-E08D-EC41-705677DAF1E4}"/>
                    </a:ext>
                  </a:extLst>
                </p:cNvPr>
                <p:cNvSpPr txBox="1"/>
                <p:nvPr/>
              </p:nvSpPr>
              <p:spPr>
                <a:xfrm>
                  <a:off x="3028122" y="4903933"/>
                  <a:ext cx="126135" cy="200055"/>
                </a:xfrm>
                <a:prstGeom prst="rect">
                  <a:avLst/>
                </a:prstGeom>
                <a:noFill/>
              </p:spPr>
              <p:txBody>
                <a:bodyPr wrap="square" rtlCol="0">
                  <a:spAutoFit/>
                </a:bodyPr>
                <a:lstStyle/>
                <a:p>
                  <a:pPr algn="ctr"/>
                  <a:r>
                    <a:rPr lang="en-US" sz="700">
                      <a:latin typeface="Century Gothic" panose="020B0502020202020204" pitchFamily="34" charset="0"/>
                    </a:rPr>
                    <a:t>3</a:t>
                  </a:r>
                </a:p>
              </p:txBody>
            </p:sp>
            <p:sp>
              <p:nvSpPr>
                <p:cNvPr id="223" name="TextBox 222">
                  <a:extLst>
                    <a:ext uri="{FF2B5EF4-FFF2-40B4-BE49-F238E27FC236}">
                      <a16:creationId xmlns:a16="http://schemas.microsoft.com/office/drawing/2014/main" id="{07D09950-25F5-7DED-C203-C23C0992870B}"/>
                    </a:ext>
                  </a:extLst>
                </p:cNvPr>
                <p:cNvSpPr txBox="1"/>
                <p:nvPr/>
              </p:nvSpPr>
              <p:spPr>
                <a:xfrm>
                  <a:off x="3372071" y="4903933"/>
                  <a:ext cx="126135" cy="200055"/>
                </a:xfrm>
                <a:prstGeom prst="rect">
                  <a:avLst/>
                </a:prstGeom>
                <a:noFill/>
              </p:spPr>
              <p:txBody>
                <a:bodyPr wrap="square" rtlCol="0">
                  <a:spAutoFit/>
                </a:bodyPr>
                <a:lstStyle/>
                <a:p>
                  <a:pPr algn="ctr"/>
                  <a:r>
                    <a:rPr lang="en-US" sz="700">
                      <a:latin typeface="Century Gothic" panose="020B0502020202020204" pitchFamily="34" charset="0"/>
                    </a:rPr>
                    <a:t>4</a:t>
                  </a:r>
                </a:p>
              </p:txBody>
            </p:sp>
            <p:sp>
              <p:nvSpPr>
                <p:cNvPr id="224" name="TextBox 223">
                  <a:extLst>
                    <a:ext uri="{FF2B5EF4-FFF2-40B4-BE49-F238E27FC236}">
                      <a16:creationId xmlns:a16="http://schemas.microsoft.com/office/drawing/2014/main" id="{162E3C3F-E42A-66C8-A52A-C299BE19772E}"/>
                    </a:ext>
                  </a:extLst>
                </p:cNvPr>
                <p:cNvSpPr txBox="1"/>
                <p:nvPr/>
              </p:nvSpPr>
              <p:spPr>
                <a:xfrm>
                  <a:off x="3716020" y="4903933"/>
                  <a:ext cx="126135" cy="200055"/>
                </a:xfrm>
                <a:prstGeom prst="rect">
                  <a:avLst/>
                </a:prstGeom>
                <a:noFill/>
              </p:spPr>
              <p:txBody>
                <a:bodyPr wrap="square" rtlCol="0">
                  <a:spAutoFit/>
                </a:bodyPr>
                <a:lstStyle/>
                <a:p>
                  <a:pPr algn="ctr"/>
                  <a:r>
                    <a:rPr lang="en-US" sz="700">
                      <a:latin typeface="Century Gothic" panose="020B0502020202020204" pitchFamily="34" charset="0"/>
                    </a:rPr>
                    <a:t>5</a:t>
                  </a:r>
                </a:p>
              </p:txBody>
            </p:sp>
            <p:sp>
              <p:nvSpPr>
                <p:cNvPr id="225" name="TextBox 224">
                  <a:extLst>
                    <a:ext uri="{FF2B5EF4-FFF2-40B4-BE49-F238E27FC236}">
                      <a16:creationId xmlns:a16="http://schemas.microsoft.com/office/drawing/2014/main" id="{3591EDA8-A902-CCEF-5A29-9C10DF6E4C2C}"/>
                    </a:ext>
                  </a:extLst>
                </p:cNvPr>
                <p:cNvSpPr txBox="1"/>
                <p:nvPr/>
              </p:nvSpPr>
              <p:spPr>
                <a:xfrm>
                  <a:off x="4059969" y="4903933"/>
                  <a:ext cx="126135" cy="200055"/>
                </a:xfrm>
                <a:prstGeom prst="rect">
                  <a:avLst/>
                </a:prstGeom>
                <a:noFill/>
              </p:spPr>
              <p:txBody>
                <a:bodyPr wrap="square" rtlCol="0">
                  <a:spAutoFit/>
                </a:bodyPr>
                <a:lstStyle/>
                <a:p>
                  <a:pPr algn="ctr"/>
                  <a:r>
                    <a:rPr lang="en-US" sz="700">
                      <a:latin typeface="Century Gothic" panose="020B0502020202020204" pitchFamily="34" charset="0"/>
                    </a:rPr>
                    <a:t>6</a:t>
                  </a:r>
                </a:p>
              </p:txBody>
            </p:sp>
            <p:sp>
              <p:nvSpPr>
                <p:cNvPr id="226" name="TextBox 225">
                  <a:extLst>
                    <a:ext uri="{FF2B5EF4-FFF2-40B4-BE49-F238E27FC236}">
                      <a16:creationId xmlns:a16="http://schemas.microsoft.com/office/drawing/2014/main" id="{6D16B55B-3CA6-266F-9490-86316C330805}"/>
                    </a:ext>
                  </a:extLst>
                </p:cNvPr>
                <p:cNvSpPr txBox="1"/>
                <p:nvPr/>
              </p:nvSpPr>
              <p:spPr>
                <a:xfrm>
                  <a:off x="4403918" y="4903933"/>
                  <a:ext cx="126135" cy="200055"/>
                </a:xfrm>
                <a:prstGeom prst="rect">
                  <a:avLst/>
                </a:prstGeom>
                <a:noFill/>
              </p:spPr>
              <p:txBody>
                <a:bodyPr wrap="square" rtlCol="0">
                  <a:spAutoFit/>
                </a:bodyPr>
                <a:lstStyle/>
                <a:p>
                  <a:pPr algn="ctr"/>
                  <a:r>
                    <a:rPr lang="en-US" sz="700">
                      <a:latin typeface="Century Gothic" panose="020B0502020202020204" pitchFamily="34" charset="0"/>
                    </a:rPr>
                    <a:t>7</a:t>
                  </a:r>
                </a:p>
              </p:txBody>
            </p:sp>
            <p:sp>
              <p:nvSpPr>
                <p:cNvPr id="227" name="TextBox 226">
                  <a:extLst>
                    <a:ext uri="{FF2B5EF4-FFF2-40B4-BE49-F238E27FC236}">
                      <a16:creationId xmlns:a16="http://schemas.microsoft.com/office/drawing/2014/main" id="{62D020CB-A8C1-28A9-1F67-3A501D8A7E7E}"/>
                    </a:ext>
                  </a:extLst>
                </p:cNvPr>
                <p:cNvSpPr txBox="1"/>
                <p:nvPr/>
              </p:nvSpPr>
              <p:spPr>
                <a:xfrm>
                  <a:off x="4747867" y="4903933"/>
                  <a:ext cx="126135" cy="200055"/>
                </a:xfrm>
                <a:prstGeom prst="rect">
                  <a:avLst/>
                </a:prstGeom>
                <a:noFill/>
              </p:spPr>
              <p:txBody>
                <a:bodyPr wrap="square" rtlCol="0">
                  <a:spAutoFit/>
                </a:bodyPr>
                <a:lstStyle/>
                <a:p>
                  <a:pPr algn="ctr"/>
                  <a:r>
                    <a:rPr lang="en-US" sz="700">
                      <a:latin typeface="Century Gothic" panose="020B0502020202020204" pitchFamily="34" charset="0"/>
                    </a:rPr>
                    <a:t>8</a:t>
                  </a:r>
                </a:p>
              </p:txBody>
            </p:sp>
            <p:sp>
              <p:nvSpPr>
                <p:cNvPr id="228" name="TextBox 227">
                  <a:extLst>
                    <a:ext uri="{FF2B5EF4-FFF2-40B4-BE49-F238E27FC236}">
                      <a16:creationId xmlns:a16="http://schemas.microsoft.com/office/drawing/2014/main" id="{4FE97D6B-63BC-3DF3-B825-C0358A2EB17F}"/>
                    </a:ext>
                  </a:extLst>
                </p:cNvPr>
                <p:cNvSpPr txBox="1"/>
                <p:nvPr/>
              </p:nvSpPr>
              <p:spPr>
                <a:xfrm>
                  <a:off x="5091815" y="4903933"/>
                  <a:ext cx="126135" cy="200055"/>
                </a:xfrm>
                <a:prstGeom prst="rect">
                  <a:avLst/>
                </a:prstGeom>
                <a:noFill/>
              </p:spPr>
              <p:txBody>
                <a:bodyPr wrap="square" rtlCol="0">
                  <a:spAutoFit/>
                </a:bodyPr>
                <a:lstStyle/>
                <a:p>
                  <a:pPr algn="ctr"/>
                  <a:r>
                    <a:rPr lang="en-US" sz="700">
                      <a:latin typeface="Century Gothic" panose="020B0502020202020204" pitchFamily="34" charset="0"/>
                    </a:rPr>
                    <a:t>9</a:t>
                  </a:r>
                </a:p>
              </p:txBody>
            </p:sp>
          </p:grpSp>
          <p:grpSp>
            <p:nvGrpSpPr>
              <p:cNvPr id="187" name="Group 186">
                <a:extLst>
                  <a:ext uri="{FF2B5EF4-FFF2-40B4-BE49-F238E27FC236}">
                    <a16:creationId xmlns:a16="http://schemas.microsoft.com/office/drawing/2014/main" id="{49981BA0-26FA-3EAC-FEA8-3D669D3AFBAE}"/>
                  </a:ext>
                </a:extLst>
              </p:cNvPr>
              <p:cNvGrpSpPr/>
              <p:nvPr/>
            </p:nvGrpSpPr>
            <p:grpSpPr>
              <a:xfrm>
                <a:off x="1022769" y="4985972"/>
                <a:ext cx="2390987" cy="201168"/>
                <a:chOff x="2937631" y="5261558"/>
                <a:chExt cx="2390987" cy="201168"/>
              </a:xfrm>
            </p:grpSpPr>
            <p:sp>
              <p:nvSpPr>
                <p:cNvPr id="215" name="TextBox 214">
                  <a:extLst>
                    <a:ext uri="{FF2B5EF4-FFF2-40B4-BE49-F238E27FC236}">
                      <a16:creationId xmlns:a16="http://schemas.microsoft.com/office/drawing/2014/main" id="{6D6AB1DB-369A-E830-2548-A466D8E9696B}"/>
                    </a:ext>
                  </a:extLst>
                </p:cNvPr>
                <p:cNvSpPr txBox="1"/>
                <p:nvPr/>
              </p:nvSpPr>
              <p:spPr>
                <a:xfrm>
                  <a:off x="2937631" y="5262115"/>
                  <a:ext cx="343949" cy="200055"/>
                </a:xfrm>
                <a:prstGeom prst="rect">
                  <a:avLst/>
                </a:prstGeom>
                <a:noFill/>
              </p:spPr>
              <p:txBody>
                <a:bodyPr wrap="square" rtlCol="0">
                  <a:spAutoFit/>
                </a:bodyPr>
                <a:lstStyle/>
                <a:p>
                  <a:r>
                    <a:rPr lang="en-US" sz="700">
                      <a:latin typeface="Century Gothic" panose="020B0502020202020204" pitchFamily="34" charset="0"/>
                    </a:rPr>
                    <a:t>10</a:t>
                  </a:r>
                </a:p>
              </p:txBody>
            </p:sp>
            <p:sp>
              <p:nvSpPr>
                <p:cNvPr id="216" name="TextBox 215">
                  <a:extLst>
                    <a:ext uri="{FF2B5EF4-FFF2-40B4-BE49-F238E27FC236}">
                      <a16:creationId xmlns:a16="http://schemas.microsoft.com/office/drawing/2014/main" id="{A2C922DA-8131-8165-D57D-8A5EBB266E3D}"/>
                    </a:ext>
                  </a:extLst>
                </p:cNvPr>
                <p:cNvSpPr txBox="1"/>
                <p:nvPr/>
              </p:nvSpPr>
              <p:spPr>
                <a:xfrm>
                  <a:off x="3275868" y="5262115"/>
                  <a:ext cx="347472" cy="200055"/>
                </a:xfrm>
                <a:prstGeom prst="rect">
                  <a:avLst/>
                </a:prstGeom>
                <a:noFill/>
              </p:spPr>
              <p:txBody>
                <a:bodyPr wrap="square" rtlCol="0">
                  <a:spAutoFit/>
                </a:bodyPr>
                <a:lstStyle/>
                <a:p>
                  <a:pPr algn="ctr"/>
                  <a:r>
                    <a:rPr lang="en-US" sz="700">
                      <a:latin typeface="Century Gothic" panose="020B0502020202020204" pitchFamily="34" charset="0"/>
                    </a:rPr>
                    <a:t>11</a:t>
                  </a:r>
                </a:p>
              </p:txBody>
            </p:sp>
            <p:sp>
              <p:nvSpPr>
                <p:cNvPr id="217" name="TextBox 216">
                  <a:extLst>
                    <a:ext uri="{FF2B5EF4-FFF2-40B4-BE49-F238E27FC236}">
                      <a16:creationId xmlns:a16="http://schemas.microsoft.com/office/drawing/2014/main" id="{FDB800DC-8C69-8A4A-A0D6-2822F8B74509}"/>
                    </a:ext>
                  </a:extLst>
                </p:cNvPr>
                <p:cNvSpPr txBox="1"/>
                <p:nvPr/>
              </p:nvSpPr>
              <p:spPr>
                <a:xfrm>
                  <a:off x="3617628" y="5262115"/>
                  <a:ext cx="343949" cy="200055"/>
                </a:xfrm>
                <a:prstGeom prst="rect">
                  <a:avLst/>
                </a:prstGeom>
                <a:noFill/>
              </p:spPr>
              <p:txBody>
                <a:bodyPr wrap="square" rtlCol="0">
                  <a:spAutoFit/>
                </a:bodyPr>
                <a:lstStyle/>
                <a:p>
                  <a:pPr algn="ctr"/>
                  <a:r>
                    <a:rPr lang="en-US" sz="700">
                      <a:latin typeface="Century Gothic" panose="020B0502020202020204" pitchFamily="34" charset="0"/>
                    </a:rPr>
                    <a:t>12</a:t>
                  </a:r>
                </a:p>
              </p:txBody>
            </p:sp>
            <p:sp>
              <p:nvSpPr>
                <p:cNvPr id="218" name="TextBox 217">
                  <a:extLst>
                    <a:ext uri="{FF2B5EF4-FFF2-40B4-BE49-F238E27FC236}">
                      <a16:creationId xmlns:a16="http://schemas.microsoft.com/office/drawing/2014/main" id="{EB3D51B4-B95E-BE4A-7E5F-9E7994FD1B3F}"/>
                    </a:ext>
                  </a:extLst>
                </p:cNvPr>
                <p:cNvSpPr txBox="1"/>
                <p:nvPr/>
              </p:nvSpPr>
              <p:spPr>
                <a:xfrm>
                  <a:off x="3955865" y="5262115"/>
                  <a:ext cx="347472" cy="200055"/>
                </a:xfrm>
                <a:prstGeom prst="rect">
                  <a:avLst/>
                </a:prstGeom>
                <a:noFill/>
              </p:spPr>
              <p:txBody>
                <a:bodyPr wrap="square" rtlCol="0">
                  <a:spAutoFit/>
                </a:bodyPr>
                <a:lstStyle/>
                <a:p>
                  <a:pPr algn="ctr"/>
                  <a:r>
                    <a:rPr lang="en-US" sz="700">
                      <a:latin typeface="Century Gothic" panose="020B0502020202020204" pitchFamily="34" charset="0"/>
                    </a:rPr>
                    <a:t>13</a:t>
                  </a:r>
                </a:p>
              </p:txBody>
            </p:sp>
            <p:sp>
              <p:nvSpPr>
                <p:cNvPr id="219" name="TextBox 218">
                  <a:extLst>
                    <a:ext uri="{FF2B5EF4-FFF2-40B4-BE49-F238E27FC236}">
                      <a16:creationId xmlns:a16="http://schemas.microsoft.com/office/drawing/2014/main" id="{6ABCEFC0-639D-2FFE-E2E0-D01FDBA27E28}"/>
                    </a:ext>
                  </a:extLst>
                </p:cNvPr>
                <p:cNvSpPr txBox="1"/>
                <p:nvPr/>
              </p:nvSpPr>
              <p:spPr>
                <a:xfrm>
                  <a:off x="4297625" y="5262115"/>
                  <a:ext cx="347472" cy="200055"/>
                </a:xfrm>
                <a:prstGeom prst="rect">
                  <a:avLst/>
                </a:prstGeom>
                <a:noFill/>
              </p:spPr>
              <p:txBody>
                <a:bodyPr wrap="square" rtlCol="0">
                  <a:spAutoFit/>
                </a:bodyPr>
                <a:lstStyle/>
                <a:p>
                  <a:pPr algn="ctr"/>
                  <a:r>
                    <a:rPr lang="en-US" sz="700">
                      <a:latin typeface="Century Gothic" panose="020B0502020202020204" pitchFamily="34" charset="0"/>
                    </a:rPr>
                    <a:t>14</a:t>
                  </a:r>
                </a:p>
              </p:txBody>
            </p:sp>
            <p:sp>
              <p:nvSpPr>
                <p:cNvPr id="220" name="TextBox 219">
                  <a:extLst>
                    <a:ext uri="{FF2B5EF4-FFF2-40B4-BE49-F238E27FC236}">
                      <a16:creationId xmlns:a16="http://schemas.microsoft.com/office/drawing/2014/main" id="{DBE33766-3C59-DF9A-7B1E-669C5998DB11}"/>
                    </a:ext>
                  </a:extLst>
                </p:cNvPr>
                <p:cNvSpPr txBox="1"/>
                <p:nvPr/>
              </p:nvSpPr>
              <p:spPr>
                <a:xfrm>
                  <a:off x="4639385" y="5262115"/>
                  <a:ext cx="347472" cy="200055"/>
                </a:xfrm>
                <a:prstGeom prst="rect">
                  <a:avLst/>
                </a:prstGeom>
                <a:noFill/>
              </p:spPr>
              <p:txBody>
                <a:bodyPr wrap="square" rtlCol="0">
                  <a:spAutoFit/>
                </a:bodyPr>
                <a:lstStyle/>
                <a:p>
                  <a:pPr algn="ctr"/>
                  <a:r>
                    <a:rPr lang="en-US" sz="700">
                      <a:latin typeface="Century Gothic" panose="020B0502020202020204" pitchFamily="34" charset="0"/>
                    </a:rPr>
                    <a:t>15</a:t>
                  </a:r>
                </a:p>
              </p:txBody>
            </p:sp>
            <p:sp>
              <p:nvSpPr>
                <p:cNvPr id="221" name="TextBox 220">
                  <a:extLst>
                    <a:ext uri="{FF2B5EF4-FFF2-40B4-BE49-F238E27FC236}">
                      <a16:creationId xmlns:a16="http://schemas.microsoft.com/office/drawing/2014/main" id="{91A9A06F-4D72-776B-35C2-63DEA0FC1EB8}"/>
                    </a:ext>
                  </a:extLst>
                </p:cNvPr>
                <p:cNvSpPr txBox="1"/>
                <p:nvPr/>
              </p:nvSpPr>
              <p:spPr>
                <a:xfrm>
                  <a:off x="4981146" y="5261558"/>
                  <a:ext cx="347472" cy="201168"/>
                </a:xfrm>
                <a:prstGeom prst="rect">
                  <a:avLst/>
                </a:prstGeom>
                <a:noFill/>
              </p:spPr>
              <p:txBody>
                <a:bodyPr wrap="square" rtlCol="0">
                  <a:spAutoFit/>
                </a:bodyPr>
                <a:lstStyle/>
                <a:p>
                  <a:pPr algn="ctr"/>
                  <a:r>
                    <a:rPr lang="en-US" sz="700">
                      <a:latin typeface="Century Gothic" panose="020B0502020202020204" pitchFamily="34" charset="0"/>
                    </a:rPr>
                    <a:t>16</a:t>
                  </a:r>
                </a:p>
              </p:txBody>
            </p:sp>
          </p:grpSp>
          <p:grpSp>
            <p:nvGrpSpPr>
              <p:cNvPr id="188" name="Group 187">
                <a:extLst>
                  <a:ext uri="{FF2B5EF4-FFF2-40B4-BE49-F238E27FC236}">
                    <a16:creationId xmlns:a16="http://schemas.microsoft.com/office/drawing/2014/main" id="{730A55FC-49D8-C1DE-31BB-8937483B72AD}"/>
                  </a:ext>
                </a:extLst>
              </p:cNvPr>
              <p:cNvGrpSpPr/>
              <p:nvPr/>
            </p:nvGrpSpPr>
            <p:grpSpPr>
              <a:xfrm>
                <a:off x="1022769" y="5280587"/>
                <a:ext cx="2390987" cy="201168"/>
                <a:chOff x="2937631" y="5261558"/>
                <a:chExt cx="2390987" cy="201168"/>
              </a:xfrm>
            </p:grpSpPr>
            <p:sp>
              <p:nvSpPr>
                <p:cNvPr id="208" name="TextBox 207">
                  <a:extLst>
                    <a:ext uri="{FF2B5EF4-FFF2-40B4-BE49-F238E27FC236}">
                      <a16:creationId xmlns:a16="http://schemas.microsoft.com/office/drawing/2014/main" id="{62BBC1DC-66BB-9BFE-C0E6-465281F1DC36}"/>
                    </a:ext>
                  </a:extLst>
                </p:cNvPr>
                <p:cNvSpPr txBox="1"/>
                <p:nvPr/>
              </p:nvSpPr>
              <p:spPr>
                <a:xfrm>
                  <a:off x="2937631" y="5262115"/>
                  <a:ext cx="343949" cy="200055"/>
                </a:xfrm>
                <a:prstGeom prst="rect">
                  <a:avLst/>
                </a:prstGeom>
                <a:noFill/>
              </p:spPr>
              <p:txBody>
                <a:bodyPr wrap="square" rtlCol="0">
                  <a:spAutoFit/>
                </a:bodyPr>
                <a:lstStyle/>
                <a:p>
                  <a:r>
                    <a:rPr lang="en-US" sz="700">
                      <a:latin typeface="Century Gothic" panose="020B0502020202020204" pitchFamily="34" charset="0"/>
                    </a:rPr>
                    <a:t>17</a:t>
                  </a:r>
                </a:p>
              </p:txBody>
            </p:sp>
            <p:sp>
              <p:nvSpPr>
                <p:cNvPr id="209" name="TextBox 208">
                  <a:extLst>
                    <a:ext uri="{FF2B5EF4-FFF2-40B4-BE49-F238E27FC236}">
                      <a16:creationId xmlns:a16="http://schemas.microsoft.com/office/drawing/2014/main" id="{A64675C0-4481-3473-FDFF-704FCAC993C2}"/>
                    </a:ext>
                  </a:extLst>
                </p:cNvPr>
                <p:cNvSpPr txBox="1"/>
                <p:nvPr/>
              </p:nvSpPr>
              <p:spPr>
                <a:xfrm>
                  <a:off x="3275868" y="5262115"/>
                  <a:ext cx="347472" cy="200055"/>
                </a:xfrm>
                <a:prstGeom prst="rect">
                  <a:avLst/>
                </a:prstGeom>
                <a:noFill/>
              </p:spPr>
              <p:txBody>
                <a:bodyPr wrap="square" rtlCol="0">
                  <a:spAutoFit/>
                </a:bodyPr>
                <a:lstStyle/>
                <a:p>
                  <a:pPr algn="ctr"/>
                  <a:r>
                    <a:rPr lang="en-US" sz="700">
                      <a:latin typeface="Century Gothic" panose="020B0502020202020204" pitchFamily="34" charset="0"/>
                    </a:rPr>
                    <a:t>18</a:t>
                  </a:r>
                </a:p>
              </p:txBody>
            </p:sp>
            <p:sp>
              <p:nvSpPr>
                <p:cNvPr id="210" name="TextBox 209">
                  <a:extLst>
                    <a:ext uri="{FF2B5EF4-FFF2-40B4-BE49-F238E27FC236}">
                      <a16:creationId xmlns:a16="http://schemas.microsoft.com/office/drawing/2014/main" id="{79DD9C3F-9DA9-9041-4ECA-5F2831BFBE4C}"/>
                    </a:ext>
                  </a:extLst>
                </p:cNvPr>
                <p:cNvSpPr txBox="1"/>
                <p:nvPr/>
              </p:nvSpPr>
              <p:spPr>
                <a:xfrm>
                  <a:off x="3617628" y="5262115"/>
                  <a:ext cx="343949" cy="200055"/>
                </a:xfrm>
                <a:prstGeom prst="rect">
                  <a:avLst/>
                </a:prstGeom>
                <a:noFill/>
              </p:spPr>
              <p:txBody>
                <a:bodyPr wrap="square" rtlCol="0">
                  <a:spAutoFit/>
                </a:bodyPr>
                <a:lstStyle/>
                <a:p>
                  <a:pPr algn="ctr"/>
                  <a:r>
                    <a:rPr lang="en-US" sz="700">
                      <a:latin typeface="Century Gothic" panose="020B0502020202020204" pitchFamily="34" charset="0"/>
                    </a:rPr>
                    <a:t>19</a:t>
                  </a:r>
                </a:p>
              </p:txBody>
            </p:sp>
            <p:sp>
              <p:nvSpPr>
                <p:cNvPr id="211" name="TextBox 210">
                  <a:extLst>
                    <a:ext uri="{FF2B5EF4-FFF2-40B4-BE49-F238E27FC236}">
                      <a16:creationId xmlns:a16="http://schemas.microsoft.com/office/drawing/2014/main" id="{C97A52C9-DBED-2799-6E1A-8240F388005E}"/>
                    </a:ext>
                  </a:extLst>
                </p:cNvPr>
                <p:cNvSpPr txBox="1"/>
                <p:nvPr/>
              </p:nvSpPr>
              <p:spPr>
                <a:xfrm>
                  <a:off x="3955865" y="5262115"/>
                  <a:ext cx="347472" cy="200055"/>
                </a:xfrm>
                <a:prstGeom prst="rect">
                  <a:avLst/>
                </a:prstGeom>
                <a:noFill/>
              </p:spPr>
              <p:txBody>
                <a:bodyPr wrap="square" rtlCol="0">
                  <a:spAutoFit/>
                </a:bodyPr>
                <a:lstStyle/>
                <a:p>
                  <a:pPr algn="ctr"/>
                  <a:r>
                    <a:rPr lang="en-US" sz="700">
                      <a:latin typeface="Century Gothic" panose="020B0502020202020204" pitchFamily="34" charset="0"/>
                    </a:rPr>
                    <a:t>20</a:t>
                  </a:r>
                </a:p>
              </p:txBody>
            </p:sp>
            <p:sp>
              <p:nvSpPr>
                <p:cNvPr id="212" name="TextBox 211">
                  <a:extLst>
                    <a:ext uri="{FF2B5EF4-FFF2-40B4-BE49-F238E27FC236}">
                      <a16:creationId xmlns:a16="http://schemas.microsoft.com/office/drawing/2014/main" id="{09693DBD-D023-4030-9018-E3606E8ACD36}"/>
                    </a:ext>
                  </a:extLst>
                </p:cNvPr>
                <p:cNvSpPr txBox="1"/>
                <p:nvPr/>
              </p:nvSpPr>
              <p:spPr>
                <a:xfrm>
                  <a:off x="4297625" y="5262115"/>
                  <a:ext cx="347472" cy="200055"/>
                </a:xfrm>
                <a:prstGeom prst="rect">
                  <a:avLst/>
                </a:prstGeom>
                <a:noFill/>
              </p:spPr>
              <p:txBody>
                <a:bodyPr wrap="square" rtlCol="0">
                  <a:spAutoFit/>
                </a:bodyPr>
                <a:lstStyle/>
                <a:p>
                  <a:pPr algn="ctr"/>
                  <a:r>
                    <a:rPr lang="en-US" sz="700">
                      <a:latin typeface="Century Gothic" panose="020B0502020202020204" pitchFamily="34" charset="0"/>
                    </a:rPr>
                    <a:t>21</a:t>
                  </a:r>
                </a:p>
              </p:txBody>
            </p:sp>
            <p:sp>
              <p:nvSpPr>
                <p:cNvPr id="213" name="TextBox 212">
                  <a:extLst>
                    <a:ext uri="{FF2B5EF4-FFF2-40B4-BE49-F238E27FC236}">
                      <a16:creationId xmlns:a16="http://schemas.microsoft.com/office/drawing/2014/main" id="{B1D59209-E170-E882-81E0-EF180D4B86CA}"/>
                    </a:ext>
                  </a:extLst>
                </p:cNvPr>
                <p:cNvSpPr txBox="1"/>
                <p:nvPr/>
              </p:nvSpPr>
              <p:spPr>
                <a:xfrm>
                  <a:off x="4639385" y="5262115"/>
                  <a:ext cx="347472" cy="200055"/>
                </a:xfrm>
                <a:prstGeom prst="rect">
                  <a:avLst/>
                </a:prstGeom>
                <a:noFill/>
              </p:spPr>
              <p:txBody>
                <a:bodyPr wrap="square" rtlCol="0">
                  <a:spAutoFit/>
                </a:bodyPr>
                <a:lstStyle/>
                <a:p>
                  <a:pPr algn="ctr"/>
                  <a:r>
                    <a:rPr lang="en-US" sz="700">
                      <a:latin typeface="Century Gothic" panose="020B0502020202020204" pitchFamily="34" charset="0"/>
                    </a:rPr>
                    <a:t>22</a:t>
                  </a:r>
                </a:p>
              </p:txBody>
            </p:sp>
            <p:sp>
              <p:nvSpPr>
                <p:cNvPr id="214" name="TextBox 213">
                  <a:extLst>
                    <a:ext uri="{FF2B5EF4-FFF2-40B4-BE49-F238E27FC236}">
                      <a16:creationId xmlns:a16="http://schemas.microsoft.com/office/drawing/2014/main" id="{4AC4CDCC-FA7E-39C7-A15C-AF575D609FB6}"/>
                    </a:ext>
                  </a:extLst>
                </p:cNvPr>
                <p:cNvSpPr txBox="1"/>
                <p:nvPr/>
              </p:nvSpPr>
              <p:spPr>
                <a:xfrm>
                  <a:off x="4981146" y="5261558"/>
                  <a:ext cx="347472" cy="201168"/>
                </a:xfrm>
                <a:prstGeom prst="rect">
                  <a:avLst/>
                </a:prstGeom>
                <a:noFill/>
              </p:spPr>
              <p:txBody>
                <a:bodyPr wrap="square" rtlCol="0">
                  <a:spAutoFit/>
                </a:bodyPr>
                <a:lstStyle/>
                <a:p>
                  <a:pPr algn="ctr"/>
                  <a:r>
                    <a:rPr lang="en-US" sz="700">
                      <a:latin typeface="Century Gothic" panose="020B0502020202020204" pitchFamily="34" charset="0"/>
                    </a:rPr>
                    <a:t>23</a:t>
                  </a:r>
                </a:p>
              </p:txBody>
            </p:sp>
          </p:grpSp>
          <p:grpSp>
            <p:nvGrpSpPr>
              <p:cNvPr id="189" name="Group 188">
                <a:extLst>
                  <a:ext uri="{FF2B5EF4-FFF2-40B4-BE49-F238E27FC236}">
                    <a16:creationId xmlns:a16="http://schemas.microsoft.com/office/drawing/2014/main" id="{626C4EAB-171F-17BA-AD5C-E68DD72B74D2}"/>
                  </a:ext>
                </a:extLst>
              </p:cNvPr>
              <p:cNvGrpSpPr/>
              <p:nvPr/>
            </p:nvGrpSpPr>
            <p:grpSpPr>
              <a:xfrm>
                <a:off x="1026293" y="5575201"/>
                <a:ext cx="2390987" cy="201168"/>
                <a:chOff x="2937631" y="5261558"/>
                <a:chExt cx="2390987" cy="201168"/>
              </a:xfrm>
            </p:grpSpPr>
            <p:sp>
              <p:nvSpPr>
                <p:cNvPr id="201" name="TextBox 200">
                  <a:extLst>
                    <a:ext uri="{FF2B5EF4-FFF2-40B4-BE49-F238E27FC236}">
                      <a16:creationId xmlns:a16="http://schemas.microsoft.com/office/drawing/2014/main" id="{60FB91CC-8DC2-4940-872C-9261CA13D793}"/>
                    </a:ext>
                  </a:extLst>
                </p:cNvPr>
                <p:cNvSpPr txBox="1"/>
                <p:nvPr/>
              </p:nvSpPr>
              <p:spPr>
                <a:xfrm>
                  <a:off x="2937631" y="5262115"/>
                  <a:ext cx="343949" cy="200055"/>
                </a:xfrm>
                <a:prstGeom prst="rect">
                  <a:avLst/>
                </a:prstGeom>
                <a:noFill/>
              </p:spPr>
              <p:txBody>
                <a:bodyPr wrap="square" rtlCol="0">
                  <a:spAutoFit/>
                </a:bodyPr>
                <a:lstStyle/>
                <a:p>
                  <a:r>
                    <a:rPr lang="en-US" sz="700">
                      <a:latin typeface="Century Gothic" panose="020B0502020202020204" pitchFamily="34" charset="0"/>
                    </a:rPr>
                    <a:t>24</a:t>
                  </a:r>
                </a:p>
              </p:txBody>
            </p:sp>
            <p:sp>
              <p:nvSpPr>
                <p:cNvPr id="202" name="TextBox 201">
                  <a:extLst>
                    <a:ext uri="{FF2B5EF4-FFF2-40B4-BE49-F238E27FC236}">
                      <a16:creationId xmlns:a16="http://schemas.microsoft.com/office/drawing/2014/main" id="{D3452C0D-5641-590B-FB29-81163C14B931}"/>
                    </a:ext>
                  </a:extLst>
                </p:cNvPr>
                <p:cNvSpPr txBox="1"/>
                <p:nvPr/>
              </p:nvSpPr>
              <p:spPr>
                <a:xfrm>
                  <a:off x="3275868" y="5262115"/>
                  <a:ext cx="347472" cy="200055"/>
                </a:xfrm>
                <a:prstGeom prst="rect">
                  <a:avLst/>
                </a:prstGeom>
                <a:noFill/>
              </p:spPr>
              <p:txBody>
                <a:bodyPr wrap="square" rtlCol="0">
                  <a:spAutoFit/>
                </a:bodyPr>
                <a:lstStyle/>
                <a:p>
                  <a:pPr algn="ctr"/>
                  <a:r>
                    <a:rPr lang="en-US" sz="700">
                      <a:latin typeface="Century Gothic" panose="020B0502020202020204" pitchFamily="34" charset="0"/>
                    </a:rPr>
                    <a:t>25</a:t>
                  </a:r>
                </a:p>
              </p:txBody>
            </p:sp>
            <p:sp>
              <p:nvSpPr>
                <p:cNvPr id="203" name="TextBox 202">
                  <a:extLst>
                    <a:ext uri="{FF2B5EF4-FFF2-40B4-BE49-F238E27FC236}">
                      <a16:creationId xmlns:a16="http://schemas.microsoft.com/office/drawing/2014/main" id="{08246F54-E53E-7F08-2D94-B28E3456EACD}"/>
                    </a:ext>
                  </a:extLst>
                </p:cNvPr>
                <p:cNvSpPr txBox="1"/>
                <p:nvPr/>
              </p:nvSpPr>
              <p:spPr>
                <a:xfrm>
                  <a:off x="3617628" y="5262115"/>
                  <a:ext cx="343949" cy="200055"/>
                </a:xfrm>
                <a:prstGeom prst="rect">
                  <a:avLst/>
                </a:prstGeom>
                <a:noFill/>
              </p:spPr>
              <p:txBody>
                <a:bodyPr wrap="square" rtlCol="0">
                  <a:spAutoFit/>
                </a:bodyPr>
                <a:lstStyle/>
                <a:p>
                  <a:pPr algn="ctr"/>
                  <a:r>
                    <a:rPr lang="en-US" sz="700">
                      <a:latin typeface="Century Gothic" panose="020B0502020202020204" pitchFamily="34" charset="0"/>
                    </a:rPr>
                    <a:t>26</a:t>
                  </a:r>
                </a:p>
              </p:txBody>
            </p:sp>
            <p:sp>
              <p:nvSpPr>
                <p:cNvPr id="204" name="TextBox 203">
                  <a:extLst>
                    <a:ext uri="{FF2B5EF4-FFF2-40B4-BE49-F238E27FC236}">
                      <a16:creationId xmlns:a16="http://schemas.microsoft.com/office/drawing/2014/main" id="{F8B1CCD5-0F96-B94E-C83A-CD4F5AAF910E}"/>
                    </a:ext>
                  </a:extLst>
                </p:cNvPr>
                <p:cNvSpPr txBox="1"/>
                <p:nvPr/>
              </p:nvSpPr>
              <p:spPr>
                <a:xfrm>
                  <a:off x="3955865" y="5262115"/>
                  <a:ext cx="347472" cy="200055"/>
                </a:xfrm>
                <a:prstGeom prst="rect">
                  <a:avLst/>
                </a:prstGeom>
                <a:noFill/>
              </p:spPr>
              <p:txBody>
                <a:bodyPr wrap="square" rtlCol="0">
                  <a:spAutoFit/>
                </a:bodyPr>
                <a:lstStyle/>
                <a:p>
                  <a:pPr algn="ctr"/>
                  <a:r>
                    <a:rPr lang="en-US" sz="700">
                      <a:latin typeface="Century Gothic" panose="020B0502020202020204" pitchFamily="34" charset="0"/>
                    </a:rPr>
                    <a:t>27</a:t>
                  </a:r>
                </a:p>
              </p:txBody>
            </p:sp>
            <p:sp>
              <p:nvSpPr>
                <p:cNvPr id="205" name="TextBox 204">
                  <a:extLst>
                    <a:ext uri="{FF2B5EF4-FFF2-40B4-BE49-F238E27FC236}">
                      <a16:creationId xmlns:a16="http://schemas.microsoft.com/office/drawing/2014/main" id="{612E688B-363C-DFFB-8DAE-6CD4181F08DA}"/>
                    </a:ext>
                  </a:extLst>
                </p:cNvPr>
                <p:cNvSpPr txBox="1"/>
                <p:nvPr/>
              </p:nvSpPr>
              <p:spPr>
                <a:xfrm>
                  <a:off x="4297625" y="5262115"/>
                  <a:ext cx="347472" cy="200055"/>
                </a:xfrm>
                <a:prstGeom prst="rect">
                  <a:avLst/>
                </a:prstGeom>
                <a:noFill/>
              </p:spPr>
              <p:txBody>
                <a:bodyPr wrap="square" rtlCol="0">
                  <a:spAutoFit/>
                </a:bodyPr>
                <a:lstStyle/>
                <a:p>
                  <a:pPr algn="ctr"/>
                  <a:r>
                    <a:rPr lang="en-US" sz="700">
                      <a:latin typeface="Century Gothic" panose="020B0502020202020204" pitchFamily="34" charset="0"/>
                    </a:rPr>
                    <a:t>28</a:t>
                  </a:r>
                </a:p>
              </p:txBody>
            </p:sp>
            <p:sp>
              <p:nvSpPr>
                <p:cNvPr id="206" name="TextBox 205">
                  <a:extLst>
                    <a:ext uri="{FF2B5EF4-FFF2-40B4-BE49-F238E27FC236}">
                      <a16:creationId xmlns:a16="http://schemas.microsoft.com/office/drawing/2014/main" id="{D1BAF00E-31DC-A9D5-E06D-EA72E816C48F}"/>
                    </a:ext>
                  </a:extLst>
                </p:cNvPr>
                <p:cNvSpPr txBox="1"/>
                <p:nvPr/>
              </p:nvSpPr>
              <p:spPr>
                <a:xfrm>
                  <a:off x="4639385" y="5262115"/>
                  <a:ext cx="347472" cy="200055"/>
                </a:xfrm>
                <a:prstGeom prst="rect">
                  <a:avLst/>
                </a:prstGeom>
                <a:noFill/>
              </p:spPr>
              <p:txBody>
                <a:bodyPr wrap="square" rtlCol="0">
                  <a:spAutoFit/>
                </a:bodyPr>
                <a:lstStyle/>
                <a:p>
                  <a:pPr algn="ctr"/>
                  <a:r>
                    <a:rPr lang="en-US" sz="700">
                      <a:latin typeface="Century Gothic" panose="020B0502020202020204" pitchFamily="34" charset="0"/>
                    </a:rPr>
                    <a:t>29</a:t>
                  </a:r>
                </a:p>
              </p:txBody>
            </p:sp>
            <p:sp>
              <p:nvSpPr>
                <p:cNvPr id="207" name="TextBox 206">
                  <a:extLst>
                    <a:ext uri="{FF2B5EF4-FFF2-40B4-BE49-F238E27FC236}">
                      <a16:creationId xmlns:a16="http://schemas.microsoft.com/office/drawing/2014/main" id="{B5D83D2A-DAB6-78BC-9DC8-A65D2B06AF7F}"/>
                    </a:ext>
                  </a:extLst>
                </p:cNvPr>
                <p:cNvSpPr txBox="1"/>
                <p:nvPr/>
              </p:nvSpPr>
              <p:spPr>
                <a:xfrm>
                  <a:off x="4981146" y="5261558"/>
                  <a:ext cx="347472" cy="201168"/>
                </a:xfrm>
                <a:prstGeom prst="rect">
                  <a:avLst/>
                </a:prstGeom>
                <a:noFill/>
              </p:spPr>
              <p:txBody>
                <a:bodyPr wrap="square" rtlCol="0">
                  <a:spAutoFit/>
                </a:bodyPr>
                <a:lstStyle/>
                <a:p>
                  <a:pPr algn="ctr"/>
                  <a:r>
                    <a:rPr lang="en-US" sz="700">
                      <a:latin typeface="Century Gothic" panose="020B0502020202020204" pitchFamily="34" charset="0"/>
                    </a:rPr>
                    <a:t>30</a:t>
                  </a:r>
                </a:p>
              </p:txBody>
            </p:sp>
          </p:grpSp>
          <p:sp>
            <p:nvSpPr>
              <p:cNvPr id="190" name="Oval 189">
                <a:extLst>
                  <a:ext uri="{FF2B5EF4-FFF2-40B4-BE49-F238E27FC236}">
                    <a16:creationId xmlns:a16="http://schemas.microsoft.com/office/drawing/2014/main" id="{38CED643-6C98-4632-82BE-9D7E35CEB572}"/>
                  </a:ext>
                </a:extLst>
              </p:cNvPr>
              <p:cNvSpPr>
                <a:spLocks noChangeAspect="1"/>
              </p:cNvSpPr>
              <p:nvPr/>
            </p:nvSpPr>
            <p:spPr>
              <a:xfrm>
                <a:off x="1446304" y="5286969"/>
                <a:ext cx="182880" cy="182880"/>
              </a:xfrm>
              <a:prstGeom prst="ellipse">
                <a:avLst/>
              </a:prstGeom>
              <a:solidFill>
                <a:srgbClr val="435BC2">
                  <a:alpha val="484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1" name="Oval 190">
                <a:extLst>
                  <a:ext uri="{FF2B5EF4-FFF2-40B4-BE49-F238E27FC236}">
                    <a16:creationId xmlns:a16="http://schemas.microsoft.com/office/drawing/2014/main" id="{58659162-ABE8-0111-C4AF-59293C7263FF}"/>
                  </a:ext>
                </a:extLst>
              </p:cNvPr>
              <p:cNvSpPr>
                <a:spLocks noChangeAspect="1"/>
              </p:cNvSpPr>
              <p:nvPr/>
            </p:nvSpPr>
            <p:spPr>
              <a:xfrm>
                <a:off x="2809740" y="5286969"/>
                <a:ext cx="182880" cy="182880"/>
              </a:xfrm>
              <a:prstGeom prst="ellipse">
                <a:avLst/>
              </a:prstGeom>
              <a:solidFill>
                <a:srgbClr val="435BC2">
                  <a:alpha val="484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2" name="Graphic 191" descr="Gears with solid fill">
                <a:extLst>
                  <a:ext uri="{FF2B5EF4-FFF2-40B4-BE49-F238E27FC236}">
                    <a16:creationId xmlns:a16="http://schemas.microsoft.com/office/drawing/2014/main" id="{5D5D5D34-4357-F693-8491-F53851158B40}"/>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084535" y="6188390"/>
                <a:ext cx="271935" cy="271935"/>
              </a:xfrm>
              <a:prstGeom prst="rect">
                <a:avLst/>
              </a:prstGeom>
            </p:spPr>
          </p:pic>
          <p:pic>
            <p:nvPicPr>
              <p:cNvPr id="193" name="Graphic 192" descr="Home1 with solid fill">
                <a:extLst>
                  <a:ext uri="{FF2B5EF4-FFF2-40B4-BE49-F238E27FC236}">
                    <a16:creationId xmlns:a16="http://schemas.microsoft.com/office/drawing/2014/main" id="{89C376B7-C862-BC01-B53E-58F51E616B57}"/>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22542" y="6186531"/>
                <a:ext cx="274320" cy="274320"/>
              </a:xfrm>
              <a:prstGeom prst="rect">
                <a:avLst/>
              </a:prstGeom>
            </p:spPr>
          </p:pic>
          <p:pic>
            <p:nvPicPr>
              <p:cNvPr id="194" name="Graphic 193" descr="Chat with solid fill">
                <a:extLst>
                  <a:ext uri="{FF2B5EF4-FFF2-40B4-BE49-F238E27FC236}">
                    <a16:creationId xmlns:a16="http://schemas.microsoft.com/office/drawing/2014/main" id="{3C07271F-32D9-37E2-4104-0493ADAB1083}"/>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363870" y="6203556"/>
                <a:ext cx="274320" cy="274320"/>
              </a:xfrm>
              <a:prstGeom prst="rect">
                <a:avLst/>
              </a:prstGeom>
            </p:spPr>
          </p:pic>
          <p:pic>
            <p:nvPicPr>
              <p:cNvPr id="195" name="Graphic 194" descr="Cheers with solid fill">
                <a:extLst>
                  <a:ext uri="{FF2B5EF4-FFF2-40B4-BE49-F238E27FC236}">
                    <a16:creationId xmlns:a16="http://schemas.microsoft.com/office/drawing/2014/main" id="{50513FD8-FB09-E7B5-4B72-DE75D2EBD38E}"/>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643206" y="6212826"/>
                <a:ext cx="274320" cy="274320"/>
              </a:xfrm>
              <a:prstGeom prst="rect">
                <a:avLst/>
              </a:prstGeom>
            </p:spPr>
          </p:pic>
          <p:grpSp>
            <p:nvGrpSpPr>
              <p:cNvPr id="196" name="Group 195">
                <a:extLst>
                  <a:ext uri="{FF2B5EF4-FFF2-40B4-BE49-F238E27FC236}">
                    <a16:creationId xmlns:a16="http://schemas.microsoft.com/office/drawing/2014/main" id="{7655692E-6835-B6C7-4039-9D1590AF95A9}"/>
                  </a:ext>
                </a:extLst>
              </p:cNvPr>
              <p:cNvGrpSpPr/>
              <p:nvPr/>
            </p:nvGrpSpPr>
            <p:grpSpPr>
              <a:xfrm>
                <a:off x="830216" y="748949"/>
                <a:ext cx="193306" cy="127244"/>
                <a:chOff x="797890" y="665825"/>
                <a:chExt cx="193306" cy="127244"/>
              </a:xfrm>
            </p:grpSpPr>
            <p:cxnSp>
              <p:nvCxnSpPr>
                <p:cNvPr id="198" name="Straight Connector 197">
                  <a:extLst>
                    <a:ext uri="{FF2B5EF4-FFF2-40B4-BE49-F238E27FC236}">
                      <a16:creationId xmlns:a16="http://schemas.microsoft.com/office/drawing/2014/main" id="{7546E593-D6F1-3EA8-D2A4-6D35FDC1076C}"/>
                    </a:ext>
                  </a:extLst>
                </p:cNvPr>
                <p:cNvCxnSpPr>
                  <a:cxnSpLocks/>
                </p:cNvCxnSpPr>
                <p:nvPr/>
              </p:nvCxnSpPr>
              <p:spPr>
                <a:xfrm>
                  <a:off x="797890" y="665825"/>
                  <a:ext cx="1933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5D27C43-5059-D5F0-DEA8-AEC2EF403F62}"/>
                    </a:ext>
                  </a:extLst>
                </p:cNvPr>
                <p:cNvCxnSpPr>
                  <a:cxnSpLocks/>
                </p:cNvCxnSpPr>
                <p:nvPr/>
              </p:nvCxnSpPr>
              <p:spPr>
                <a:xfrm>
                  <a:off x="797890" y="729447"/>
                  <a:ext cx="1933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5A8CBCE-64E9-7847-8E0F-B178C870A65F}"/>
                    </a:ext>
                  </a:extLst>
                </p:cNvPr>
                <p:cNvCxnSpPr>
                  <a:cxnSpLocks/>
                </p:cNvCxnSpPr>
                <p:nvPr/>
              </p:nvCxnSpPr>
              <p:spPr>
                <a:xfrm>
                  <a:off x="797890" y="793069"/>
                  <a:ext cx="1933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7" name="Picture 196">
                <a:extLst>
                  <a:ext uri="{FF2B5EF4-FFF2-40B4-BE49-F238E27FC236}">
                    <a16:creationId xmlns:a16="http://schemas.microsoft.com/office/drawing/2014/main" id="{E8CF3EE9-214E-D34F-8274-C0A43928DE04}"/>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362589" y="642416"/>
                <a:ext cx="1130667" cy="327594"/>
              </a:xfrm>
              <a:prstGeom prst="rect">
                <a:avLst/>
              </a:prstGeom>
            </p:spPr>
          </p:pic>
        </p:grpSp>
        <p:pic>
          <p:nvPicPr>
            <p:cNvPr id="159" name="Picture 2" descr="Iphone X Screen Mockup transparent PNG - StickPNG">
              <a:extLst>
                <a:ext uri="{FF2B5EF4-FFF2-40B4-BE49-F238E27FC236}">
                  <a16:creationId xmlns:a16="http://schemas.microsoft.com/office/drawing/2014/main" id="{BCF17B18-17B5-FA99-52E2-F73254CEBC52}"/>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42294" y="124344"/>
              <a:ext cx="4532313" cy="6858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31" name="Chart 230">
            <a:extLst>
              <a:ext uri="{FF2B5EF4-FFF2-40B4-BE49-F238E27FC236}">
                <a16:creationId xmlns:a16="http://schemas.microsoft.com/office/drawing/2014/main" id="{47ABB15F-25B7-F537-DFD4-4A3FDD071608}"/>
              </a:ext>
            </a:extLst>
          </p:cNvPr>
          <p:cNvGraphicFramePr>
            <a:graphicFrameLocks/>
          </p:cNvGraphicFramePr>
          <p:nvPr>
            <p:extLst>
              <p:ext uri="{D42A27DB-BD31-4B8C-83A1-F6EECF244321}">
                <p14:modId xmlns:p14="http://schemas.microsoft.com/office/powerpoint/2010/main" val="2600810991"/>
              </p:ext>
            </p:extLst>
          </p:nvPr>
        </p:nvGraphicFramePr>
        <p:xfrm>
          <a:off x="32303" y="4187814"/>
          <a:ext cx="4572000" cy="2743200"/>
        </p:xfrm>
        <a:graphic>
          <a:graphicData uri="http://schemas.openxmlformats.org/drawingml/2006/chart">
            <c:chart xmlns:c="http://schemas.openxmlformats.org/drawingml/2006/chart" xmlns:r="http://schemas.openxmlformats.org/officeDocument/2006/relationships" r:id="rId16"/>
          </a:graphicData>
        </a:graphic>
      </p:graphicFrame>
    </p:spTree>
    <p:extLst>
      <p:ext uri="{BB962C8B-B14F-4D97-AF65-F5344CB8AC3E}">
        <p14:creationId xmlns:p14="http://schemas.microsoft.com/office/powerpoint/2010/main" val="29193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1.45833E-6 -2.96296E-6 L 0.16328 0.00162 " pathEditMode="relative" rAng="0" ptsTypes="AA">
                                      <p:cBhvr>
                                        <p:cTn id="6" dur="2000" fill="hold"/>
                                        <p:tgtEl>
                                          <p:spTgt spid="37"/>
                                        </p:tgtEl>
                                        <p:attrNameLst>
                                          <p:attrName>ppt_x</p:attrName>
                                          <p:attrName>ppt_y</p:attrName>
                                        </p:attrNameLst>
                                      </p:cBhvr>
                                      <p:rCtr x="8164" y="69"/>
                                    </p:animMotion>
                                  </p:childTnLst>
                                </p:cTn>
                              </p:par>
                              <p:par>
                                <p:cTn id="7" presetID="63" presetClass="path" presetSubtype="0" accel="50000" decel="50000" fill="hold" grpId="0" nodeType="withEffect">
                                  <p:stCondLst>
                                    <p:cond delay="0"/>
                                  </p:stCondLst>
                                  <p:childTnLst>
                                    <p:animMotion origin="layout" path="M 1.45833E-6 -2.96296E-6 L 0.16328 0.00162 " pathEditMode="relative" rAng="0" ptsTypes="AA">
                                      <p:cBhvr>
                                        <p:cTn id="8" dur="2000" fill="hold"/>
                                        <p:tgtEl>
                                          <p:spTgt spid="42"/>
                                        </p:tgtEl>
                                        <p:attrNameLst>
                                          <p:attrName>ppt_x</p:attrName>
                                          <p:attrName>ppt_y</p:attrName>
                                        </p:attrNameLst>
                                      </p:cBhvr>
                                      <p:rCtr x="8164" y="69"/>
                                    </p:animMotion>
                                  </p:childTnLst>
                                </p:cTn>
                              </p:par>
                              <p:par>
                                <p:cTn id="9" presetID="63" presetClass="path" presetSubtype="0" accel="50000" decel="50000" fill="hold" grpId="0" nodeType="withEffect">
                                  <p:stCondLst>
                                    <p:cond delay="0"/>
                                  </p:stCondLst>
                                  <p:childTnLst>
                                    <p:animMotion origin="layout" path="M -1.875E-6 -2.96296E-6 L 0.16328 0.00162 " pathEditMode="relative" rAng="0" ptsTypes="AA">
                                      <p:cBhvr>
                                        <p:cTn id="10" dur="2000" fill="hold"/>
                                        <p:tgtEl>
                                          <p:spTgt spid="46"/>
                                        </p:tgtEl>
                                        <p:attrNameLst>
                                          <p:attrName>ppt_x</p:attrName>
                                          <p:attrName>ppt_y</p:attrName>
                                        </p:attrNameLst>
                                      </p:cBhvr>
                                      <p:rCtr x="8164" y="69"/>
                                    </p:animMotion>
                                  </p:childTnLst>
                                </p:cTn>
                              </p:par>
                              <p:par>
                                <p:cTn id="11" presetID="22" presetClass="entr" presetSubtype="8" fill="hold" grpId="0" nodeType="withEffect">
                                  <p:stCondLst>
                                    <p:cond delay="50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1500"/>
                                        <p:tgtEl>
                                          <p:spTgt spid="38"/>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1500"/>
                                        <p:tgtEl>
                                          <p:spTgt spid="43"/>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1500"/>
                                        <p:tgtEl>
                                          <p:spTgt spid="47"/>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1000"/>
                                        <p:tgtEl>
                                          <p:spTgt spid="53"/>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1000"/>
                                        <p:tgtEl>
                                          <p:spTgt spid="48"/>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1000"/>
                                        <p:tgtEl>
                                          <p:spTgt spid="54"/>
                                        </p:tgtEl>
                                      </p:cBhvr>
                                    </p:animEffect>
                                  </p:childTnLst>
                                </p:cTn>
                              </p:par>
                            </p:childTnLst>
                          </p:cTn>
                        </p:par>
                        <p:par>
                          <p:cTn id="29" fill="hold">
                            <p:stCondLst>
                              <p:cond delay="2000"/>
                            </p:stCondLst>
                            <p:childTnLst>
                              <p:par>
                                <p:cTn id="30" presetID="2" presetClass="entr" presetSubtype="4" fill="hold" nodeType="afterEffect">
                                  <p:stCondLst>
                                    <p:cond delay="1500"/>
                                  </p:stCondLst>
                                  <p:childTnLst>
                                    <p:set>
                                      <p:cBhvr>
                                        <p:cTn id="31" dur="1" fill="hold">
                                          <p:stCondLst>
                                            <p:cond delay="0"/>
                                          </p:stCondLst>
                                        </p:cTn>
                                        <p:tgtEl>
                                          <p:spTgt spid="157"/>
                                        </p:tgtEl>
                                        <p:attrNameLst>
                                          <p:attrName>style.visibility</p:attrName>
                                        </p:attrNameLst>
                                      </p:cBhvr>
                                      <p:to>
                                        <p:strVal val="visible"/>
                                      </p:to>
                                    </p:set>
                                    <p:anim calcmode="lin" valueType="num">
                                      <p:cBhvr additive="base">
                                        <p:cTn id="32" dur="2000" fill="hold"/>
                                        <p:tgtEl>
                                          <p:spTgt spid="157"/>
                                        </p:tgtEl>
                                        <p:attrNameLst>
                                          <p:attrName>ppt_x</p:attrName>
                                        </p:attrNameLst>
                                      </p:cBhvr>
                                      <p:tavLst>
                                        <p:tav tm="0">
                                          <p:val>
                                            <p:strVal val="#ppt_x"/>
                                          </p:val>
                                        </p:tav>
                                        <p:tav tm="100000">
                                          <p:val>
                                            <p:strVal val="#ppt_x"/>
                                          </p:val>
                                        </p:tav>
                                      </p:tavLst>
                                    </p:anim>
                                    <p:anim calcmode="lin" valueType="num">
                                      <p:cBhvr additive="base">
                                        <p:cTn id="33" dur="20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2" grpId="0" animBg="1"/>
      <p:bldP spid="43" grpId="0"/>
      <p:bldP spid="46" grpId="0" animBg="1"/>
      <p:bldP spid="47" grpId="0"/>
      <p:bldP spid="48" grpId="0"/>
      <p:bldP spid="53"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B564532-516E-142F-BD65-3F877C51B3BD}"/>
              </a:ext>
            </a:extLst>
          </p:cNvPr>
          <p:cNvSpPr/>
          <p:nvPr/>
        </p:nvSpPr>
        <p:spPr>
          <a:xfrm>
            <a:off x="550224" y="4177867"/>
            <a:ext cx="11091552" cy="341416"/>
          </a:xfrm>
          <a:prstGeom prst="roundRect">
            <a:avLst>
              <a:gd name="adj" fmla="val 50000"/>
            </a:avLst>
          </a:prstGeom>
          <a:solidFill>
            <a:srgbClr val="D5F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7D7C4B2-D300-52E9-6162-1C2AA588E805}"/>
              </a:ext>
            </a:extLst>
          </p:cNvPr>
          <p:cNvSpPr txBox="1">
            <a:spLocks/>
          </p:cNvSpPr>
          <p:nvPr/>
        </p:nvSpPr>
        <p:spPr>
          <a:xfrm>
            <a:off x="4431659" y="888338"/>
            <a:ext cx="3328681" cy="620008"/>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a:latin typeface="Calibri Light"/>
                <a:cs typeface="Calibri Light"/>
              </a:rPr>
              <a:t>STICKINESS</a:t>
            </a:r>
          </a:p>
        </p:txBody>
      </p:sp>
      <p:sp>
        <p:nvSpPr>
          <p:cNvPr id="3" name="Rounded Rectangle 2">
            <a:extLst>
              <a:ext uri="{FF2B5EF4-FFF2-40B4-BE49-F238E27FC236}">
                <a16:creationId xmlns:a16="http://schemas.microsoft.com/office/drawing/2014/main" id="{FB9F413F-36DC-A03B-FBFF-FE405B9DC5DC}"/>
              </a:ext>
            </a:extLst>
          </p:cNvPr>
          <p:cNvSpPr/>
          <p:nvPr/>
        </p:nvSpPr>
        <p:spPr>
          <a:xfrm>
            <a:off x="550224" y="4177867"/>
            <a:ext cx="11091552" cy="341416"/>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34383A6C-0684-874A-022F-B91E68BE9086}"/>
              </a:ext>
            </a:extLst>
          </p:cNvPr>
          <p:cNvCxnSpPr>
            <a:cxnSpLocks/>
          </p:cNvCxnSpPr>
          <p:nvPr/>
        </p:nvCxnSpPr>
        <p:spPr>
          <a:xfrm>
            <a:off x="1754264" y="3017834"/>
            <a:ext cx="0" cy="90981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79FC1DD-9B5C-F534-311A-5B14996ADFDD}"/>
              </a:ext>
            </a:extLst>
          </p:cNvPr>
          <p:cNvCxnSpPr>
            <a:cxnSpLocks/>
          </p:cNvCxnSpPr>
          <p:nvPr/>
        </p:nvCxnSpPr>
        <p:spPr>
          <a:xfrm>
            <a:off x="1747100" y="4865627"/>
            <a:ext cx="0" cy="164592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EA9390-EE4E-FFCC-4746-CFF4F6F02B1C}"/>
              </a:ext>
            </a:extLst>
          </p:cNvPr>
          <p:cNvSpPr txBox="1"/>
          <p:nvPr/>
        </p:nvSpPr>
        <p:spPr>
          <a:xfrm>
            <a:off x="332510" y="4519283"/>
            <a:ext cx="736270" cy="369332"/>
          </a:xfrm>
          <a:prstGeom prst="rect">
            <a:avLst/>
          </a:prstGeom>
          <a:noFill/>
        </p:spPr>
        <p:txBody>
          <a:bodyPr wrap="square" rtlCol="0">
            <a:spAutoFit/>
          </a:bodyPr>
          <a:lstStyle/>
          <a:p>
            <a:r>
              <a:rPr lang="en-US" b="1">
                <a:solidFill>
                  <a:srgbClr val="FF0000"/>
                </a:solidFill>
              </a:rPr>
              <a:t>Low</a:t>
            </a:r>
          </a:p>
        </p:txBody>
      </p:sp>
      <p:sp>
        <p:nvSpPr>
          <p:cNvPr id="9" name="TextBox 8">
            <a:extLst>
              <a:ext uri="{FF2B5EF4-FFF2-40B4-BE49-F238E27FC236}">
                <a16:creationId xmlns:a16="http://schemas.microsoft.com/office/drawing/2014/main" id="{1962409E-068E-4C94-4941-C7C75519A773}"/>
              </a:ext>
            </a:extLst>
          </p:cNvPr>
          <p:cNvSpPr txBox="1"/>
          <p:nvPr/>
        </p:nvSpPr>
        <p:spPr>
          <a:xfrm>
            <a:off x="11305307" y="4519283"/>
            <a:ext cx="736270" cy="369332"/>
          </a:xfrm>
          <a:prstGeom prst="rect">
            <a:avLst/>
          </a:prstGeom>
          <a:noFill/>
        </p:spPr>
        <p:txBody>
          <a:bodyPr wrap="square" rtlCol="0">
            <a:spAutoFit/>
          </a:bodyPr>
          <a:lstStyle/>
          <a:p>
            <a:r>
              <a:rPr lang="en-US" b="1">
                <a:solidFill>
                  <a:srgbClr val="00B050"/>
                </a:solidFill>
              </a:rPr>
              <a:t>High</a:t>
            </a:r>
          </a:p>
        </p:txBody>
      </p:sp>
      <p:sp>
        <p:nvSpPr>
          <p:cNvPr id="4" name="TextBox 3">
            <a:extLst>
              <a:ext uri="{FF2B5EF4-FFF2-40B4-BE49-F238E27FC236}">
                <a16:creationId xmlns:a16="http://schemas.microsoft.com/office/drawing/2014/main" id="{2A1D9351-52E5-62E1-0CD1-327A9A014BF4}"/>
              </a:ext>
            </a:extLst>
          </p:cNvPr>
          <p:cNvSpPr txBox="1"/>
          <p:nvPr/>
        </p:nvSpPr>
        <p:spPr>
          <a:xfrm>
            <a:off x="1764538" y="2973600"/>
            <a:ext cx="1746740" cy="703782"/>
          </a:xfrm>
          <a:prstGeom prst="rect">
            <a:avLst/>
          </a:prstGeom>
          <a:noFill/>
        </p:spPr>
        <p:txBody>
          <a:bodyPr wrap="square" rtlCol="0">
            <a:spAutoFit/>
          </a:bodyPr>
          <a:lstStyle/>
          <a:p>
            <a:pPr>
              <a:lnSpc>
                <a:spcPts val="2460"/>
              </a:lnSpc>
            </a:pPr>
            <a:r>
              <a:rPr lang="en-US" sz="1400"/>
              <a:t>Aggressive marketing = users </a:t>
            </a:r>
            <a:r>
              <a:rPr lang="en-US" sz="1400" b="1">
                <a:solidFill>
                  <a:schemeClr val="accent3"/>
                </a:solidFill>
              </a:rPr>
              <a:t>↑</a:t>
            </a:r>
          </a:p>
        </p:txBody>
      </p:sp>
      <p:sp>
        <p:nvSpPr>
          <p:cNvPr id="6" name="TextBox 5">
            <a:extLst>
              <a:ext uri="{FF2B5EF4-FFF2-40B4-BE49-F238E27FC236}">
                <a16:creationId xmlns:a16="http://schemas.microsoft.com/office/drawing/2014/main" id="{AC441E27-EF70-C5C1-B29F-F9238B9F9310}"/>
              </a:ext>
            </a:extLst>
          </p:cNvPr>
          <p:cNvSpPr txBox="1"/>
          <p:nvPr/>
        </p:nvSpPr>
        <p:spPr>
          <a:xfrm>
            <a:off x="1764462" y="4785323"/>
            <a:ext cx="1939435" cy="1662506"/>
          </a:xfrm>
          <a:prstGeom prst="rect">
            <a:avLst/>
          </a:prstGeom>
          <a:noFill/>
        </p:spPr>
        <p:txBody>
          <a:bodyPr wrap="square" lIns="91440" tIns="45720" rIns="91440" bIns="45720" rtlCol="0" anchor="t">
            <a:spAutoFit/>
          </a:bodyPr>
          <a:lstStyle/>
          <a:p>
            <a:pPr marL="285750" indent="-285750">
              <a:lnSpc>
                <a:spcPts val="2460"/>
              </a:lnSpc>
              <a:buFont typeface="Arial" panose="020B0604020202020204" pitchFamily="34" charset="0"/>
              <a:buChar char="•"/>
            </a:pPr>
            <a:r>
              <a:rPr lang="en-US" sz="1400"/>
              <a:t>we are the solution</a:t>
            </a:r>
          </a:p>
          <a:p>
            <a:pPr marL="285750" indent="-285750">
              <a:lnSpc>
                <a:spcPts val="2460"/>
              </a:lnSpc>
              <a:buFont typeface="Arial" panose="020B0604020202020204" pitchFamily="34" charset="0"/>
              <a:buChar char="•"/>
            </a:pPr>
            <a:r>
              <a:rPr lang="en-US" sz="1400"/>
              <a:t>influencer marketing</a:t>
            </a:r>
          </a:p>
          <a:p>
            <a:pPr marL="285750" indent="-285750">
              <a:lnSpc>
                <a:spcPts val="2460"/>
              </a:lnSpc>
              <a:buFont typeface="Arial" panose="020B0604020202020204" pitchFamily="34" charset="0"/>
              <a:buChar char="•"/>
            </a:pPr>
            <a:r>
              <a:rPr lang="en-US" sz="1400"/>
              <a:t>free trials</a:t>
            </a:r>
            <a:endParaRPr lang="en-US" sz="1400">
              <a:cs typeface="Calibri"/>
            </a:endParaRPr>
          </a:p>
          <a:p>
            <a:pPr marL="285750" indent="-285750">
              <a:lnSpc>
                <a:spcPts val="2460"/>
              </a:lnSpc>
              <a:buFont typeface="Arial" panose="020B0604020202020204" pitchFamily="34" charset="0"/>
              <a:buChar char="•"/>
            </a:pPr>
            <a:r>
              <a:rPr lang="en-US" sz="1400"/>
              <a:t>sponsor local events</a:t>
            </a:r>
            <a:endParaRPr lang="en-US" sz="1400">
              <a:cs typeface="Calibri"/>
            </a:endParaRPr>
          </a:p>
        </p:txBody>
      </p:sp>
      <p:cxnSp>
        <p:nvCxnSpPr>
          <p:cNvPr id="10" name="Straight Connector 9">
            <a:extLst>
              <a:ext uri="{FF2B5EF4-FFF2-40B4-BE49-F238E27FC236}">
                <a16:creationId xmlns:a16="http://schemas.microsoft.com/office/drawing/2014/main" id="{A876DA5B-D312-B75A-295E-51ADFB5E4933}"/>
              </a:ext>
            </a:extLst>
          </p:cNvPr>
          <p:cNvCxnSpPr>
            <a:cxnSpLocks/>
          </p:cNvCxnSpPr>
          <p:nvPr/>
        </p:nvCxnSpPr>
        <p:spPr>
          <a:xfrm>
            <a:off x="3866864" y="2860867"/>
            <a:ext cx="0" cy="1066777"/>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B2C6836-351F-0715-248E-3B94D5BA3182}"/>
              </a:ext>
            </a:extLst>
          </p:cNvPr>
          <p:cNvSpPr txBox="1"/>
          <p:nvPr/>
        </p:nvSpPr>
        <p:spPr>
          <a:xfrm>
            <a:off x="3877138" y="2833350"/>
            <a:ext cx="1602898" cy="1021305"/>
          </a:xfrm>
          <a:prstGeom prst="rect">
            <a:avLst/>
          </a:prstGeom>
          <a:noFill/>
        </p:spPr>
        <p:txBody>
          <a:bodyPr wrap="square" rtlCol="0">
            <a:spAutoFit/>
          </a:bodyPr>
          <a:lstStyle/>
          <a:p>
            <a:pPr>
              <a:lnSpc>
                <a:spcPts val="2460"/>
              </a:lnSpc>
            </a:pPr>
            <a:r>
              <a:rPr lang="en-US" sz="1400"/>
              <a:t>Create ecosystem = change consumer behavior</a:t>
            </a:r>
          </a:p>
        </p:txBody>
      </p:sp>
      <p:cxnSp>
        <p:nvCxnSpPr>
          <p:cNvPr id="12" name="Straight Connector 11">
            <a:extLst>
              <a:ext uri="{FF2B5EF4-FFF2-40B4-BE49-F238E27FC236}">
                <a16:creationId xmlns:a16="http://schemas.microsoft.com/office/drawing/2014/main" id="{D2F43B3B-CCC5-4800-DF2C-F4855DB16961}"/>
              </a:ext>
            </a:extLst>
          </p:cNvPr>
          <p:cNvCxnSpPr>
            <a:cxnSpLocks/>
          </p:cNvCxnSpPr>
          <p:nvPr/>
        </p:nvCxnSpPr>
        <p:spPr>
          <a:xfrm>
            <a:off x="6191209" y="2860867"/>
            <a:ext cx="0" cy="1066777"/>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AFF2FF-93F1-D5F0-CC35-971B3DFE98E5}"/>
              </a:ext>
            </a:extLst>
          </p:cNvPr>
          <p:cNvSpPr txBox="1"/>
          <p:nvPr/>
        </p:nvSpPr>
        <p:spPr>
          <a:xfrm>
            <a:off x="6201483" y="2855037"/>
            <a:ext cx="1387011" cy="1021305"/>
          </a:xfrm>
          <a:prstGeom prst="rect">
            <a:avLst/>
          </a:prstGeom>
          <a:noFill/>
        </p:spPr>
        <p:txBody>
          <a:bodyPr wrap="square" rtlCol="0">
            <a:spAutoFit/>
          </a:bodyPr>
          <a:lstStyle/>
          <a:p>
            <a:pPr>
              <a:lnSpc>
                <a:spcPts val="2460"/>
              </a:lnSpc>
            </a:pPr>
            <a:r>
              <a:rPr lang="en-US" sz="1400"/>
              <a:t>Integration after users </a:t>
            </a:r>
            <a:r>
              <a:rPr lang="en-US" sz="1400" b="1">
                <a:solidFill>
                  <a:schemeClr val="accent3"/>
                </a:solidFill>
              </a:rPr>
              <a:t>↑</a:t>
            </a:r>
            <a:r>
              <a:rPr lang="en-US" sz="1400"/>
              <a:t> = loyalty</a:t>
            </a:r>
          </a:p>
        </p:txBody>
      </p:sp>
      <p:cxnSp>
        <p:nvCxnSpPr>
          <p:cNvPr id="14" name="Straight Connector 13">
            <a:extLst>
              <a:ext uri="{FF2B5EF4-FFF2-40B4-BE49-F238E27FC236}">
                <a16:creationId xmlns:a16="http://schemas.microsoft.com/office/drawing/2014/main" id="{9043282C-D144-FBBB-C466-7972781DC519}"/>
              </a:ext>
            </a:extLst>
          </p:cNvPr>
          <p:cNvCxnSpPr>
            <a:cxnSpLocks/>
          </p:cNvCxnSpPr>
          <p:nvPr/>
        </p:nvCxnSpPr>
        <p:spPr>
          <a:xfrm>
            <a:off x="3877138" y="4872360"/>
            <a:ext cx="0" cy="155448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BF602E-8599-AB87-B30D-DB94BAE9D4D8}"/>
              </a:ext>
            </a:extLst>
          </p:cNvPr>
          <p:cNvSpPr txBox="1"/>
          <p:nvPr/>
        </p:nvSpPr>
        <p:spPr>
          <a:xfrm>
            <a:off x="3891898" y="4771235"/>
            <a:ext cx="1984913" cy="1662506"/>
          </a:xfrm>
          <a:prstGeom prst="rect">
            <a:avLst/>
          </a:prstGeom>
          <a:noFill/>
        </p:spPr>
        <p:txBody>
          <a:bodyPr wrap="square" rtlCol="0">
            <a:spAutoFit/>
          </a:bodyPr>
          <a:lstStyle/>
          <a:p>
            <a:pPr marL="285750" indent="-285750">
              <a:lnSpc>
                <a:spcPts val="2460"/>
              </a:lnSpc>
              <a:buFont typeface="Arial" panose="020B0604020202020204" pitchFamily="34" charset="0"/>
              <a:buChar char="•"/>
            </a:pPr>
            <a:r>
              <a:rPr lang="en-US" sz="1400"/>
              <a:t>event </a:t>
            </a:r>
            <a:r>
              <a:rPr lang="en-US" sz="1400" err="1"/>
              <a:t>mgmt</a:t>
            </a:r>
            <a:endParaRPr lang="en-US" sz="1400"/>
          </a:p>
          <a:p>
            <a:pPr marL="285750" indent="-285750">
              <a:lnSpc>
                <a:spcPts val="2460"/>
              </a:lnSpc>
              <a:buFont typeface="Arial" panose="020B0604020202020204" pitchFamily="34" charset="0"/>
              <a:buChar char="•"/>
            </a:pPr>
            <a:r>
              <a:rPr lang="en-US" sz="1400"/>
              <a:t>social media</a:t>
            </a:r>
          </a:p>
          <a:p>
            <a:pPr marL="285750" indent="-285750">
              <a:lnSpc>
                <a:spcPts val="2460"/>
              </a:lnSpc>
              <a:buFont typeface="Arial" panose="020B0604020202020204" pitchFamily="34" charset="0"/>
              <a:buChar char="•"/>
            </a:pPr>
            <a:r>
              <a:rPr lang="en-US" sz="1400"/>
              <a:t>track fitness/sports data</a:t>
            </a:r>
          </a:p>
          <a:p>
            <a:pPr marL="285750" indent="-285750">
              <a:lnSpc>
                <a:spcPts val="2460"/>
              </a:lnSpc>
              <a:buFont typeface="Arial" panose="020B0604020202020204" pitchFamily="34" charset="0"/>
              <a:buChar char="•"/>
            </a:pPr>
            <a:r>
              <a:rPr lang="en-US" sz="1400"/>
              <a:t>buy merch</a:t>
            </a:r>
          </a:p>
        </p:txBody>
      </p:sp>
      <p:cxnSp>
        <p:nvCxnSpPr>
          <p:cNvPr id="21" name="Straight Connector 20">
            <a:extLst>
              <a:ext uri="{FF2B5EF4-FFF2-40B4-BE49-F238E27FC236}">
                <a16:creationId xmlns:a16="http://schemas.microsoft.com/office/drawing/2014/main" id="{359DCBC6-9EB3-4F7E-9903-D0D35BBE543F}"/>
              </a:ext>
            </a:extLst>
          </p:cNvPr>
          <p:cNvCxnSpPr>
            <a:cxnSpLocks/>
          </p:cNvCxnSpPr>
          <p:nvPr/>
        </p:nvCxnSpPr>
        <p:spPr>
          <a:xfrm>
            <a:off x="6215152" y="4824440"/>
            <a:ext cx="0" cy="128016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0CAA55-DDA7-6FD1-B794-B6BE21FBD08C}"/>
              </a:ext>
            </a:extLst>
          </p:cNvPr>
          <p:cNvCxnSpPr>
            <a:cxnSpLocks/>
          </p:cNvCxnSpPr>
          <p:nvPr/>
        </p:nvCxnSpPr>
        <p:spPr>
          <a:xfrm>
            <a:off x="8581055" y="2921804"/>
            <a:ext cx="0" cy="100584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C66127-730F-8FF5-22FB-106F7324C89F}"/>
              </a:ext>
            </a:extLst>
          </p:cNvPr>
          <p:cNvSpPr txBox="1"/>
          <p:nvPr/>
        </p:nvSpPr>
        <p:spPr>
          <a:xfrm>
            <a:off x="8591329" y="2862110"/>
            <a:ext cx="1387011" cy="1021305"/>
          </a:xfrm>
          <a:prstGeom prst="rect">
            <a:avLst/>
          </a:prstGeom>
          <a:noFill/>
        </p:spPr>
        <p:txBody>
          <a:bodyPr wrap="square" rtlCol="0">
            <a:spAutoFit/>
          </a:bodyPr>
          <a:lstStyle/>
          <a:p>
            <a:pPr>
              <a:lnSpc>
                <a:spcPts val="2460"/>
              </a:lnSpc>
            </a:pPr>
            <a:r>
              <a:rPr lang="en-US" sz="1400"/>
              <a:t>Aftermarket = market momentum </a:t>
            </a:r>
            <a:r>
              <a:rPr lang="en-US" sz="1400" b="1">
                <a:solidFill>
                  <a:schemeClr val="accent3"/>
                </a:solidFill>
              </a:rPr>
              <a:t>↑</a:t>
            </a:r>
            <a:endParaRPr lang="en-US" sz="1400"/>
          </a:p>
        </p:txBody>
      </p:sp>
      <p:cxnSp>
        <p:nvCxnSpPr>
          <p:cNvPr id="26" name="Straight Connector 25">
            <a:extLst>
              <a:ext uri="{FF2B5EF4-FFF2-40B4-BE49-F238E27FC236}">
                <a16:creationId xmlns:a16="http://schemas.microsoft.com/office/drawing/2014/main" id="{4144B05E-478C-5A7A-0A5F-F4A379BBB35B}"/>
              </a:ext>
            </a:extLst>
          </p:cNvPr>
          <p:cNvCxnSpPr>
            <a:cxnSpLocks/>
          </p:cNvCxnSpPr>
          <p:nvPr/>
        </p:nvCxnSpPr>
        <p:spPr>
          <a:xfrm>
            <a:off x="8582422" y="4835123"/>
            <a:ext cx="0" cy="164592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553F51B-516B-52D2-7DC1-16B737FB3C09}"/>
              </a:ext>
            </a:extLst>
          </p:cNvPr>
          <p:cNvSpPr txBox="1"/>
          <p:nvPr/>
        </p:nvSpPr>
        <p:spPr>
          <a:xfrm>
            <a:off x="8597969" y="4760961"/>
            <a:ext cx="2114491" cy="1983107"/>
          </a:xfrm>
          <a:prstGeom prst="rect">
            <a:avLst/>
          </a:prstGeom>
          <a:noFill/>
        </p:spPr>
        <p:txBody>
          <a:bodyPr wrap="square" rtlCol="0">
            <a:spAutoFit/>
          </a:bodyPr>
          <a:lstStyle/>
          <a:p>
            <a:pPr marL="285750" indent="-285750">
              <a:lnSpc>
                <a:spcPts val="2460"/>
              </a:lnSpc>
              <a:buFont typeface="Arial" panose="020B0604020202020204" pitchFamily="34" charset="0"/>
              <a:buChar char="•"/>
            </a:pPr>
            <a:r>
              <a:rPr lang="en-US" sz="1400"/>
              <a:t>connect players/teams to brand endorsements</a:t>
            </a:r>
          </a:p>
          <a:p>
            <a:pPr marL="285750" indent="-285750">
              <a:lnSpc>
                <a:spcPts val="2460"/>
              </a:lnSpc>
              <a:buFont typeface="Arial" panose="020B0604020202020204" pitchFamily="34" charset="0"/>
              <a:buChar char="•"/>
            </a:pPr>
            <a:r>
              <a:rPr lang="en-US" sz="1400"/>
              <a:t>live broadcasting</a:t>
            </a:r>
          </a:p>
          <a:p>
            <a:pPr marL="285750" indent="-285750">
              <a:lnSpc>
                <a:spcPts val="2460"/>
              </a:lnSpc>
              <a:buFont typeface="Arial" panose="020B0604020202020204" pitchFamily="34" charset="0"/>
              <a:buChar char="•"/>
            </a:pPr>
            <a:r>
              <a:rPr lang="en-US" sz="1400"/>
              <a:t>AI data analysis</a:t>
            </a:r>
          </a:p>
          <a:p>
            <a:pPr marL="285750" indent="-285750">
              <a:lnSpc>
                <a:spcPts val="2460"/>
              </a:lnSpc>
              <a:buFont typeface="Arial" panose="020B0604020202020204" pitchFamily="34" charset="0"/>
              <a:buChar char="•"/>
            </a:pPr>
            <a:endParaRPr lang="en-US" sz="1400"/>
          </a:p>
        </p:txBody>
      </p:sp>
      <p:sp>
        <p:nvSpPr>
          <p:cNvPr id="28" name="TextBox 27">
            <a:extLst>
              <a:ext uri="{FF2B5EF4-FFF2-40B4-BE49-F238E27FC236}">
                <a16:creationId xmlns:a16="http://schemas.microsoft.com/office/drawing/2014/main" id="{E2C0DEBF-0F1F-7E39-693B-7584AB4DD4D4}"/>
              </a:ext>
            </a:extLst>
          </p:cNvPr>
          <p:cNvSpPr txBox="1"/>
          <p:nvPr/>
        </p:nvSpPr>
        <p:spPr>
          <a:xfrm>
            <a:off x="6235700" y="4732772"/>
            <a:ext cx="1849478" cy="1341906"/>
          </a:xfrm>
          <a:prstGeom prst="rect">
            <a:avLst/>
          </a:prstGeom>
          <a:noFill/>
        </p:spPr>
        <p:txBody>
          <a:bodyPr wrap="square" rtlCol="0">
            <a:spAutoFit/>
          </a:bodyPr>
          <a:lstStyle/>
          <a:p>
            <a:pPr marL="285750" indent="-285750">
              <a:lnSpc>
                <a:spcPts val="2460"/>
              </a:lnSpc>
              <a:buFont typeface="Arial" panose="020B0604020202020204" pitchFamily="34" charset="0"/>
              <a:buChar char="•"/>
            </a:pPr>
            <a:r>
              <a:rPr lang="en-US" sz="1400"/>
              <a:t>universities</a:t>
            </a:r>
          </a:p>
          <a:p>
            <a:pPr marL="285750" indent="-285750">
              <a:lnSpc>
                <a:spcPts val="2460"/>
              </a:lnSpc>
              <a:buFont typeface="Arial" panose="020B0604020202020204" pitchFamily="34" charset="0"/>
              <a:buChar char="•"/>
            </a:pPr>
            <a:r>
              <a:rPr lang="en-US" sz="1400"/>
              <a:t>gyms</a:t>
            </a:r>
          </a:p>
          <a:p>
            <a:pPr marL="285750" indent="-285750">
              <a:lnSpc>
                <a:spcPts val="2460"/>
              </a:lnSpc>
              <a:buFont typeface="Arial" panose="020B0604020202020204" pitchFamily="34" charset="0"/>
              <a:buChar char="•"/>
            </a:pPr>
            <a:r>
              <a:rPr lang="en-US" sz="1400"/>
              <a:t>rec centers</a:t>
            </a:r>
          </a:p>
          <a:p>
            <a:pPr marL="285750" indent="-285750">
              <a:lnSpc>
                <a:spcPts val="2460"/>
              </a:lnSpc>
              <a:buFont typeface="Arial" panose="020B0604020202020204" pitchFamily="34" charset="0"/>
              <a:buChar char="•"/>
            </a:pPr>
            <a:r>
              <a:rPr lang="en-US" sz="1400"/>
              <a:t>private lessons</a:t>
            </a:r>
          </a:p>
        </p:txBody>
      </p:sp>
      <p:pic>
        <p:nvPicPr>
          <p:cNvPr id="31" name="Picture 6" descr="Macbook PNG Image | Identity design logo, Layout design inspiration, Black  wallpaper">
            <a:extLst>
              <a:ext uri="{FF2B5EF4-FFF2-40B4-BE49-F238E27FC236}">
                <a16:creationId xmlns:a16="http://schemas.microsoft.com/office/drawing/2014/main" id="{0F794A31-1234-DDD4-B757-F536B20F8AD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54180" y="-218149"/>
            <a:ext cx="4847839" cy="2799073"/>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ular Callout 32">
            <a:extLst>
              <a:ext uri="{FF2B5EF4-FFF2-40B4-BE49-F238E27FC236}">
                <a16:creationId xmlns:a16="http://schemas.microsoft.com/office/drawing/2014/main" id="{555A0FE5-DC66-3617-0133-D4DA707A111F}"/>
              </a:ext>
            </a:extLst>
          </p:cNvPr>
          <p:cNvSpPr/>
          <p:nvPr/>
        </p:nvSpPr>
        <p:spPr>
          <a:xfrm>
            <a:off x="8643516" y="78800"/>
            <a:ext cx="1399580" cy="480602"/>
          </a:xfrm>
          <a:prstGeom prst="wedgeRoundRectCallout">
            <a:avLst>
              <a:gd name="adj1" fmla="val -54255"/>
              <a:gd name="adj2" fmla="val 34125"/>
              <a:gd name="adj3" fmla="val 16667"/>
            </a:avLst>
          </a:prstGeom>
          <a:gradFill flip="none" rotWithShape="1">
            <a:gsLst>
              <a:gs pos="0">
                <a:schemeClr val="accent1">
                  <a:tint val="66000"/>
                  <a:satMod val="160000"/>
                </a:schemeClr>
              </a:gs>
              <a:gs pos="49000">
                <a:schemeClr val="accent2">
                  <a:lumMod val="20000"/>
                  <a:lumOff val="80000"/>
                </a:schemeClr>
              </a:gs>
              <a:gs pos="100000">
                <a:schemeClr val="accent2">
                  <a:lumMod val="40000"/>
                  <a:lumOff val="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solidFill>
                  <a:schemeClr val="tx1"/>
                </a:solidFill>
              </a:rPr>
              <a:t>come play volley with us this </a:t>
            </a:r>
            <a:r>
              <a:rPr lang="en-US" sz="1050" err="1">
                <a:solidFill>
                  <a:schemeClr val="tx1"/>
                </a:solidFill>
              </a:rPr>
              <a:t>fri</a:t>
            </a:r>
            <a:r>
              <a:rPr lang="en-US" sz="1050">
                <a:solidFill>
                  <a:schemeClr val="tx1"/>
                </a:solidFill>
              </a:rPr>
              <a:t>!</a:t>
            </a:r>
          </a:p>
        </p:txBody>
      </p:sp>
      <p:sp>
        <p:nvSpPr>
          <p:cNvPr id="34" name="Rounded Rectangular Callout 33">
            <a:extLst>
              <a:ext uri="{FF2B5EF4-FFF2-40B4-BE49-F238E27FC236}">
                <a16:creationId xmlns:a16="http://schemas.microsoft.com/office/drawing/2014/main" id="{FD25F4CF-FF37-02CD-1F1B-A170AAA3B96A}"/>
              </a:ext>
            </a:extLst>
          </p:cNvPr>
          <p:cNvSpPr/>
          <p:nvPr/>
        </p:nvSpPr>
        <p:spPr>
          <a:xfrm flipH="1">
            <a:off x="10714274" y="369931"/>
            <a:ext cx="1399579" cy="402138"/>
          </a:xfrm>
          <a:prstGeom prst="wedgeRoundRectCallout">
            <a:avLst>
              <a:gd name="adj1" fmla="val -54255"/>
              <a:gd name="adj2" fmla="val 34125"/>
              <a:gd name="adj3" fmla="val 16667"/>
            </a:avLst>
          </a:prstGeom>
          <a:gradFill flip="none" rotWithShape="1">
            <a:gsLst>
              <a:gs pos="22000">
                <a:schemeClr val="accent1">
                  <a:tint val="66000"/>
                  <a:satMod val="160000"/>
                </a:schemeClr>
              </a:gs>
              <a:gs pos="49000">
                <a:schemeClr val="accent2">
                  <a:lumMod val="20000"/>
                  <a:lumOff val="80000"/>
                </a:schemeClr>
              </a:gs>
              <a:gs pos="100000">
                <a:schemeClr val="accent2">
                  <a:lumMod val="40000"/>
                  <a:lumOff val="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solidFill>
                  <a:schemeClr val="tx1"/>
                </a:solidFill>
              </a:rPr>
              <a:t>yes!! what time? who’s coming?</a:t>
            </a:r>
          </a:p>
        </p:txBody>
      </p:sp>
      <p:sp>
        <p:nvSpPr>
          <p:cNvPr id="36" name="Rounded Rectangular Callout 35">
            <a:extLst>
              <a:ext uri="{FF2B5EF4-FFF2-40B4-BE49-F238E27FC236}">
                <a16:creationId xmlns:a16="http://schemas.microsoft.com/office/drawing/2014/main" id="{8D3A776D-1429-D2DF-BF18-C27977A0C622}"/>
              </a:ext>
            </a:extLst>
          </p:cNvPr>
          <p:cNvSpPr/>
          <p:nvPr/>
        </p:nvSpPr>
        <p:spPr>
          <a:xfrm>
            <a:off x="8643284" y="700118"/>
            <a:ext cx="1399580" cy="808228"/>
          </a:xfrm>
          <a:prstGeom prst="wedgeRoundRectCallout">
            <a:avLst>
              <a:gd name="adj1" fmla="val -54255"/>
              <a:gd name="adj2" fmla="val 34125"/>
              <a:gd name="adj3" fmla="val 16667"/>
            </a:avLst>
          </a:prstGeom>
          <a:gradFill flip="none" rotWithShape="1">
            <a:gsLst>
              <a:gs pos="22000">
                <a:schemeClr val="accent1">
                  <a:tint val="66000"/>
                  <a:satMod val="160000"/>
                </a:schemeClr>
              </a:gs>
              <a:gs pos="58000">
                <a:schemeClr val="accent2">
                  <a:lumMod val="20000"/>
                  <a:lumOff val="80000"/>
                </a:schemeClr>
              </a:gs>
              <a:gs pos="100000">
                <a:schemeClr val="accent2">
                  <a:lumMod val="40000"/>
                  <a:lumOff val="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solidFill>
                  <a:schemeClr val="tx1"/>
                </a:solidFill>
              </a:rPr>
              <a:t>u should download </a:t>
            </a:r>
            <a:r>
              <a:rPr lang="en-US" sz="1050" b="1">
                <a:solidFill>
                  <a:schemeClr val="tx1"/>
                </a:solidFill>
              </a:rPr>
              <a:t>zone</a:t>
            </a:r>
            <a:r>
              <a:rPr lang="en-US" sz="1050">
                <a:solidFill>
                  <a:schemeClr val="tx1"/>
                </a:solidFill>
              </a:rPr>
              <a:t>, it’s what we’re using to coordinate everyone</a:t>
            </a:r>
          </a:p>
        </p:txBody>
      </p:sp>
      <p:sp>
        <p:nvSpPr>
          <p:cNvPr id="37" name="Rounded Rectangular Callout 36">
            <a:extLst>
              <a:ext uri="{FF2B5EF4-FFF2-40B4-BE49-F238E27FC236}">
                <a16:creationId xmlns:a16="http://schemas.microsoft.com/office/drawing/2014/main" id="{1A226D33-DDB3-C55F-4A86-59BAB8A6FBB5}"/>
              </a:ext>
            </a:extLst>
          </p:cNvPr>
          <p:cNvSpPr/>
          <p:nvPr/>
        </p:nvSpPr>
        <p:spPr>
          <a:xfrm flipH="1">
            <a:off x="10722652" y="1458137"/>
            <a:ext cx="1399578" cy="230467"/>
          </a:xfrm>
          <a:prstGeom prst="wedgeRoundRectCallout">
            <a:avLst>
              <a:gd name="adj1" fmla="val -54255"/>
              <a:gd name="adj2" fmla="val 34125"/>
              <a:gd name="adj3" fmla="val 16667"/>
            </a:avLst>
          </a:prstGeom>
          <a:gradFill flip="none" rotWithShape="1">
            <a:gsLst>
              <a:gs pos="59000">
                <a:schemeClr val="accent1">
                  <a:tint val="66000"/>
                  <a:satMod val="160000"/>
                </a:schemeClr>
              </a:gs>
              <a:gs pos="18000">
                <a:schemeClr val="accent2">
                  <a:lumMod val="20000"/>
                  <a:lumOff val="80000"/>
                </a:schemeClr>
              </a:gs>
              <a:gs pos="78000">
                <a:schemeClr val="accent2">
                  <a:lumMod val="40000"/>
                  <a:lumOff val="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err="1">
                <a:solidFill>
                  <a:schemeClr val="tx1"/>
                </a:solidFill>
              </a:rPr>
              <a:t>oo</a:t>
            </a:r>
            <a:r>
              <a:rPr lang="en-US" sz="1050">
                <a:solidFill>
                  <a:schemeClr val="tx1"/>
                </a:solidFill>
              </a:rPr>
              <a:t>, is it free??</a:t>
            </a:r>
          </a:p>
        </p:txBody>
      </p:sp>
      <p:sp>
        <p:nvSpPr>
          <p:cNvPr id="38" name="Rounded Rectangular Callout 37">
            <a:extLst>
              <a:ext uri="{FF2B5EF4-FFF2-40B4-BE49-F238E27FC236}">
                <a16:creationId xmlns:a16="http://schemas.microsoft.com/office/drawing/2014/main" id="{6F0BA748-AC65-E36F-A183-302F00D525CB}"/>
              </a:ext>
            </a:extLst>
          </p:cNvPr>
          <p:cNvSpPr/>
          <p:nvPr/>
        </p:nvSpPr>
        <p:spPr>
          <a:xfrm>
            <a:off x="8643284" y="1707131"/>
            <a:ext cx="1399581" cy="399240"/>
          </a:xfrm>
          <a:prstGeom prst="wedgeRoundRectCallout">
            <a:avLst>
              <a:gd name="adj1" fmla="val -54255"/>
              <a:gd name="adj2" fmla="val 34125"/>
              <a:gd name="adj3" fmla="val 16667"/>
            </a:avLst>
          </a:prstGeom>
          <a:gradFill flip="none" rotWithShape="1">
            <a:gsLst>
              <a:gs pos="0">
                <a:schemeClr val="accent1">
                  <a:tint val="66000"/>
                  <a:satMod val="160000"/>
                </a:schemeClr>
              </a:gs>
              <a:gs pos="49000">
                <a:schemeClr val="accent2">
                  <a:lumMod val="20000"/>
                  <a:lumOff val="80000"/>
                </a:schemeClr>
              </a:gs>
              <a:gs pos="100000">
                <a:schemeClr val="accent2">
                  <a:lumMod val="40000"/>
                  <a:lumOff val="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err="1">
                <a:solidFill>
                  <a:schemeClr val="tx1"/>
                </a:solidFill>
              </a:rPr>
              <a:t>ya</a:t>
            </a:r>
            <a:r>
              <a:rPr lang="en-US" sz="1050">
                <a:solidFill>
                  <a:schemeClr val="tx1"/>
                </a:solidFill>
              </a:rPr>
              <a:t> it’s free for individual users 🥳</a:t>
            </a:r>
          </a:p>
        </p:txBody>
      </p:sp>
      <p:grpSp>
        <p:nvGrpSpPr>
          <p:cNvPr id="47" name="Group 46">
            <a:extLst>
              <a:ext uri="{FF2B5EF4-FFF2-40B4-BE49-F238E27FC236}">
                <a16:creationId xmlns:a16="http://schemas.microsoft.com/office/drawing/2014/main" id="{796549C0-AC6C-D2E1-C3C9-80EAF56D01A0}"/>
              </a:ext>
            </a:extLst>
          </p:cNvPr>
          <p:cNvGrpSpPr/>
          <p:nvPr/>
        </p:nvGrpSpPr>
        <p:grpSpPr>
          <a:xfrm>
            <a:off x="-1" y="11071"/>
            <a:ext cx="2153772" cy="2822279"/>
            <a:chOff x="289156" y="3021"/>
            <a:chExt cx="2084170" cy="2731072"/>
          </a:xfrm>
        </p:grpSpPr>
        <p:pic>
          <p:nvPicPr>
            <p:cNvPr id="40" name="Picture 39">
              <a:extLst>
                <a:ext uri="{FF2B5EF4-FFF2-40B4-BE49-F238E27FC236}">
                  <a16:creationId xmlns:a16="http://schemas.microsoft.com/office/drawing/2014/main" id="{E3EF43B7-F376-85AC-5A25-4DD2CA8B7A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0041" y="3021"/>
              <a:ext cx="2073285" cy="2727637"/>
            </a:xfrm>
            <a:prstGeom prst="rect">
              <a:avLst/>
            </a:prstGeom>
            <a:ln>
              <a:solidFill>
                <a:schemeClr val="tx1"/>
              </a:solidFill>
            </a:ln>
          </p:spPr>
        </p:pic>
        <p:pic>
          <p:nvPicPr>
            <p:cNvPr id="44" name="Picture 43">
              <a:extLst>
                <a:ext uri="{FF2B5EF4-FFF2-40B4-BE49-F238E27FC236}">
                  <a16:creationId xmlns:a16="http://schemas.microsoft.com/office/drawing/2014/main" id="{229F5313-2582-F10C-E3EB-86E9EAD1A19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7423" y="1351704"/>
              <a:ext cx="2073285" cy="1382389"/>
            </a:xfrm>
            <a:prstGeom prst="rect">
              <a:avLst/>
            </a:prstGeom>
          </p:spPr>
        </p:pic>
        <p:pic>
          <p:nvPicPr>
            <p:cNvPr id="42" name="Picture 41">
              <a:extLst>
                <a:ext uri="{FF2B5EF4-FFF2-40B4-BE49-F238E27FC236}">
                  <a16:creationId xmlns:a16="http://schemas.microsoft.com/office/drawing/2014/main" id="{6F4E24AA-5FC6-FEDA-C079-400DB4F42E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9156" y="656117"/>
              <a:ext cx="1032487" cy="1032487"/>
            </a:xfrm>
            <a:prstGeom prst="rect">
              <a:avLst/>
            </a:prstGeom>
          </p:spPr>
        </p:pic>
        <p:pic>
          <p:nvPicPr>
            <p:cNvPr id="46" name="Picture 45">
              <a:extLst>
                <a:ext uri="{FF2B5EF4-FFF2-40B4-BE49-F238E27FC236}">
                  <a16:creationId xmlns:a16="http://schemas.microsoft.com/office/drawing/2014/main" id="{760917AE-F4E6-CCC0-23B3-839F3FBDACA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292264" y="663212"/>
              <a:ext cx="1080403" cy="1010159"/>
            </a:xfrm>
            <a:prstGeom prst="rect">
              <a:avLst/>
            </a:prstGeom>
          </p:spPr>
        </p:pic>
      </p:grpSp>
      <p:pic>
        <p:nvPicPr>
          <p:cNvPr id="48" name="Picture 47">
            <a:extLst>
              <a:ext uri="{FF2B5EF4-FFF2-40B4-BE49-F238E27FC236}">
                <a16:creationId xmlns:a16="http://schemas.microsoft.com/office/drawing/2014/main" id="{4D27B6B1-7CEC-E7AF-0F1F-B45BA407C80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289" y="1480708"/>
            <a:ext cx="1929894" cy="559158"/>
          </a:xfrm>
          <a:prstGeom prst="rect">
            <a:avLst/>
          </a:prstGeom>
        </p:spPr>
      </p:pic>
    </p:spTree>
    <p:extLst>
      <p:ext uri="{BB962C8B-B14F-4D97-AF65-F5344CB8AC3E}">
        <p14:creationId xmlns:p14="http://schemas.microsoft.com/office/powerpoint/2010/main" val="415454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0"/>
                                        <p:tgtEl>
                                          <p:spTgt spid="2"/>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1000"/>
                                        <p:tgtEl>
                                          <p:spTgt spid="6"/>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1000"/>
                                        <p:tgtEl>
                                          <p:spTgt spid="25"/>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1000"/>
                                        <p:tgtEl>
                                          <p:spTgt spid="27"/>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1000"/>
                                        <p:tgtEl>
                                          <p:spTgt spid="28"/>
                                        </p:tgtEl>
                                      </p:cBhvr>
                                    </p:animEffect>
                                  </p:childTnLst>
                                </p:cTn>
                              </p:par>
                              <p:par>
                                <p:cTn id="32" presetID="12" presetClass="entr" presetSubtype="4" fill="hold" grpId="0" nodeType="withEffect">
                                  <p:stCondLst>
                                    <p:cond delay="1000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1000"/>
                                        <p:tgtEl>
                                          <p:spTgt spid="33"/>
                                        </p:tgtEl>
                                        <p:attrNameLst>
                                          <p:attrName>ppt_y</p:attrName>
                                        </p:attrNameLst>
                                      </p:cBhvr>
                                      <p:tavLst>
                                        <p:tav tm="0">
                                          <p:val>
                                            <p:strVal val="#ppt_y+#ppt_h*1.125000"/>
                                          </p:val>
                                        </p:tav>
                                        <p:tav tm="100000">
                                          <p:val>
                                            <p:strVal val="#ppt_y"/>
                                          </p:val>
                                        </p:tav>
                                      </p:tavLst>
                                    </p:anim>
                                    <p:animEffect transition="in" filter="wipe(up)">
                                      <p:cBhvr>
                                        <p:cTn id="35" dur="1000"/>
                                        <p:tgtEl>
                                          <p:spTgt spid="33"/>
                                        </p:tgtEl>
                                      </p:cBhvr>
                                    </p:animEffect>
                                  </p:childTnLst>
                                </p:cTn>
                              </p:par>
                              <p:par>
                                <p:cTn id="36" presetID="12" presetClass="entr" presetSubtype="4" fill="hold" grpId="0" nodeType="withEffect">
                                  <p:stCondLst>
                                    <p:cond delay="1150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1000"/>
                                        <p:tgtEl>
                                          <p:spTgt spid="34"/>
                                        </p:tgtEl>
                                        <p:attrNameLst>
                                          <p:attrName>ppt_y</p:attrName>
                                        </p:attrNameLst>
                                      </p:cBhvr>
                                      <p:tavLst>
                                        <p:tav tm="0">
                                          <p:val>
                                            <p:strVal val="#ppt_y+#ppt_h*1.125000"/>
                                          </p:val>
                                        </p:tav>
                                        <p:tav tm="100000">
                                          <p:val>
                                            <p:strVal val="#ppt_y"/>
                                          </p:val>
                                        </p:tav>
                                      </p:tavLst>
                                    </p:anim>
                                    <p:animEffect transition="in" filter="wipe(up)">
                                      <p:cBhvr>
                                        <p:cTn id="39" dur="1000"/>
                                        <p:tgtEl>
                                          <p:spTgt spid="34"/>
                                        </p:tgtEl>
                                      </p:cBhvr>
                                    </p:animEffect>
                                  </p:childTnLst>
                                </p:cTn>
                              </p:par>
                              <p:par>
                                <p:cTn id="40" presetID="12" presetClass="entr" presetSubtype="4" fill="hold" grpId="0" nodeType="withEffect">
                                  <p:stCondLst>
                                    <p:cond delay="1300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1000"/>
                                        <p:tgtEl>
                                          <p:spTgt spid="36"/>
                                        </p:tgtEl>
                                        <p:attrNameLst>
                                          <p:attrName>ppt_y</p:attrName>
                                        </p:attrNameLst>
                                      </p:cBhvr>
                                      <p:tavLst>
                                        <p:tav tm="0">
                                          <p:val>
                                            <p:strVal val="#ppt_y+#ppt_h*1.125000"/>
                                          </p:val>
                                        </p:tav>
                                        <p:tav tm="100000">
                                          <p:val>
                                            <p:strVal val="#ppt_y"/>
                                          </p:val>
                                        </p:tav>
                                      </p:tavLst>
                                    </p:anim>
                                    <p:animEffect transition="in" filter="wipe(up)">
                                      <p:cBhvr>
                                        <p:cTn id="43" dur="1000"/>
                                        <p:tgtEl>
                                          <p:spTgt spid="36"/>
                                        </p:tgtEl>
                                      </p:cBhvr>
                                    </p:animEffect>
                                  </p:childTnLst>
                                </p:cTn>
                              </p:par>
                              <p:par>
                                <p:cTn id="44" presetID="12" presetClass="entr" presetSubtype="4" fill="hold" grpId="0" nodeType="withEffect">
                                  <p:stCondLst>
                                    <p:cond delay="14500"/>
                                  </p:stCondLst>
                                  <p:childTnLst>
                                    <p:set>
                                      <p:cBhvr>
                                        <p:cTn id="45" dur="1" fill="hold">
                                          <p:stCondLst>
                                            <p:cond delay="0"/>
                                          </p:stCondLst>
                                        </p:cTn>
                                        <p:tgtEl>
                                          <p:spTgt spid="37"/>
                                        </p:tgtEl>
                                        <p:attrNameLst>
                                          <p:attrName>style.visibility</p:attrName>
                                        </p:attrNameLst>
                                      </p:cBhvr>
                                      <p:to>
                                        <p:strVal val="visible"/>
                                      </p:to>
                                    </p:set>
                                    <p:anim calcmode="lin" valueType="num">
                                      <p:cBhvr additive="base">
                                        <p:cTn id="46" dur="1000"/>
                                        <p:tgtEl>
                                          <p:spTgt spid="37"/>
                                        </p:tgtEl>
                                        <p:attrNameLst>
                                          <p:attrName>ppt_y</p:attrName>
                                        </p:attrNameLst>
                                      </p:cBhvr>
                                      <p:tavLst>
                                        <p:tav tm="0">
                                          <p:val>
                                            <p:strVal val="#ppt_y+#ppt_h*1.125000"/>
                                          </p:val>
                                        </p:tav>
                                        <p:tav tm="100000">
                                          <p:val>
                                            <p:strVal val="#ppt_y"/>
                                          </p:val>
                                        </p:tav>
                                      </p:tavLst>
                                    </p:anim>
                                    <p:animEffect transition="in" filter="wipe(up)">
                                      <p:cBhvr>
                                        <p:cTn id="47" dur="1000"/>
                                        <p:tgtEl>
                                          <p:spTgt spid="37"/>
                                        </p:tgtEl>
                                      </p:cBhvr>
                                    </p:animEffect>
                                  </p:childTnLst>
                                </p:cTn>
                              </p:par>
                              <p:par>
                                <p:cTn id="48" presetID="12" presetClass="entr" presetSubtype="4" fill="hold" grpId="0" nodeType="withEffect">
                                  <p:stCondLst>
                                    <p:cond delay="1600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1000"/>
                                        <p:tgtEl>
                                          <p:spTgt spid="38"/>
                                        </p:tgtEl>
                                        <p:attrNameLst>
                                          <p:attrName>ppt_y</p:attrName>
                                        </p:attrNameLst>
                                      </p:cBhvr>
                                      <p:tavLst>
                                        <p:tav tm="0">
                                          <p:val>
                                            <p:strVal val="#ppt_y+#ppt_h*1.125000"/>
                                          </p:val>
                                        </p:tav>
                                        <p:tav tm="100000">
                                          <p:val>
                                            <p:strVal val="#ppt_y"/>
                                          </p:val>
                                        </p:tav>
                                      </p:tavLst>
                                    </p:anim>
                                    <p:animEffect transition="in" filter="wipe(up)">
                                      <p:cBhvr>
                                        <p:cTn id="5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11" grpId="0"/>
      <p:bldP spid="13" grpId="0"/>
      <p:bldP spid="15" grpId="0"/>
      <p:bldP spid="25" grpId="0"/>
      <p:bldP spid="27" grpId="0"/>
      <p:bldP spid="28" grpId="0"/>
      <p:bldP spid="33" grpId="0" animBg="1"/>
      <p:bldP spid="34" grpId="0" animBg="1"/>
      <p:bldP spid="36" grpId="0" animBg="1"/>
      <p:bldP spid="37"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extLst>
              <a:ext uri="{BEBA8EAE-BF5A-486C-A8C5-ECC9F3942E4B}">
                <a14:imgProps xmlns:a14="http://schemas.microsoft.com/office/drawing/2010/main">
                  <a14:imgLayer r:embed="rId4">
                    <a14:imgEffect>
                      <a14:brightnessContrast bright="-8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CEF71B-8FC3-6364-2564-2FFEF1E054B5}"/>
              </a:ext>
            </a:extLst>
          </p:cNvPr>
          <p:cNvSpPr/>
          <p:nvPr/>
        </p:nvSpPr>
        <p:spPr>
          <a:xfrm>
            <a:off x="422686" y="1594977"/>
            <a:ext cx="3400747" cy="4848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512A03-DA84-93F5-11A2-66B51D3CE505}"/>
              </a:ext>
            </a:extLst>
          </p:cNvPr>
          <p:cNvSpPr/>
          <p:nvPr/>
        </p:nvSpPr>
        <p:spPr>
          <a:xfrm>
            <a:off x="4392792" y="1605251"/>
            <a:ext cx="3400747" cy="4848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693C48F-972B-38A2-FB40-C98A96C4D19B}"/>
              </a:ext>
            </a:extLst>
          </p:cNvPr>
          <p:cNvSpPr/>
          <p:nvPr/>
        </p:nvSpPr>
        <p:spPr>
          <a:xfrm>
            <a:off x="8362897" y="1594977"/>
            <a:ext cx="3400747" cy="4848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D018876-1E58-8758-0CE0-400866A8BBBC}"/>
              </a:ext>
            </a:extLst>
          </p:cNvPr>
          <p:cNvGrpSpPr/>
          <p:nvPr/>
        </p:nvGrpSpPr>
        <p:grpSpPr>
          <a:xfrm>
            <a:off x="480051" y="1841558"/>
            <a:ext cx="3154167" cy="441251"/>
            <a:chOff x="493159" y="2198670"/>
            <a:chExt cx="3154167" cy="441251"/>
          </a:xfrm>
        </p:grpSpPr>
        <p:sp>
          <p:nvSpPr>
            <p:cNvPr id="9" name="TextBox 8">
              <a:extLst>
                <a:ext uri="{FF2B5EF4-FFF2-40B4-BE49-F238E27FC236}">
                  <a16:creationId xmlns:a16="http://schemas.microsoft.com/office/drawing/2014/main" id="{04FC5AE6-CDCA-1E80-1DC6-98565DCE117D}"/>
                </a:ext>
              </a:extLst>
            </p:cNvPr>
            <p:cNvSpPr txBox="1"/>
            <p:nvPr/>
          </p:nvSpPr>
          <p:spPr>
            <a:xfrm>
              <a:off x="688368" y="2198670"/>
              <a:ext cx="2958958" cy="400110"/>
            </a:xfrm>
            <a:prstGeom prst="rect">
              <a:avLst/>
            </a:prstGeom>
            <a:noFill/>
          </p:spPr>
          <p:txBody>
            <a:bodyPr wrap="square" rtlCol="0">
              <a:spAutoFit/>
            </a:bodyPr>
            <a:lstStyle/>
            <a:p>
              <a:pPr algn="r"/>
              <a:r>
                <a:rPr lang="en-US" sz="2000"/>
                <a:t>Existing Markets</a:t>
              </a:r>
            </a:p>
          </p:txBody>
        </p:sp>
        <p:cxnSp>
          <p:nvCxnSpPr>
            <p:cNvPr id="11" name="Straight Connector 10">
              <a:extLst>
                <a:ext uri="{FF2B5EF4-FFF2-40B4-BE49-F238E27FC236}">
                  <a16:creationId xmlns:a16="http://schemas.microsoft.com/office/drawing/2014/main" id="{FD5FD8F2-8182-5693-9E06-FE53488404B9}"/>
                </a:ext>
              </a:extLst>
            </p:cNvPr>
            <p:cNvCxnSpPr>
              <a:cxnSpLocks/>
            </p:cNvCxnSpPr>
            <p:nvPr/>
          </p:nvCxnSpPr>
          <p:spPr>
            <a:xfrm>
              <a:off x="493159" y="2639921"/>
              <a:ext cx="3154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FF11068-39F1-E55D-9D6E-580DA7652474}"/>
              </a:ext>
            </a:extLst>
          </p:cNvPr>
          <p:cNvGrpSpPr/>
          <p:nvPr/>
        </p:nvGrpSpPr>
        <p:grpSpPr>
          <a:xfrm>
            <a:off x="4505807" y="1841558"/>
            <a:ext cx="3154167" cy="441251"/>
            <a:chOff x="493159" y="2198670"/>
            <a:chExt cx="3154167" cy="441251"/>
          </a:xfrm>
        </p:grpSpPr>
        <p:sp>
          <p:nvSpPr>
            <p:cNvPr id="18" name="TextBox 17">
              <a:extLst>
                <a:ext uri="{FF2B5EF4-FFF2-40B4-BE49-F238E27FC236}">
                  <a16:creationId xmlns:a16="http://schemas.microsoft.com/office/drawing/2014/main" id="{1E906050-4189-F879-1426-61404D595CFE}"/>
                </a:ext>
              </a:extLst>
            </p:cNvPr>
            <p:cNvSpPr txBox="1"/>
            <p:nvPr/>
          </p:nvSpPr>
          <p:spPr>
            <a:xfrm>
              <a:off x="688368" y="2198670"/>
              <a:ext cx="2958958" cy="400110"/>
            </a:xfrm>
            <a:prstGeom prst="rect">
              <a:avLst/>
            </a:prstGeom>
            <a:noFill/>
          </p:spPr>
          <p:txBody>
            <a:bodyPr wrap="square" rtlCol="0">
              <a:spAutoFit/>
            </a:bodyPr>
            <a:lstStyle/>
            <a:p>
              <a:pPr algn="r"/>
              <a:r>
                <a:rPr lang="en-US" sz="2000"/>
                <a:t>Adjacent Markets</a:t>
              </a:r>
            </a:p>
          </p:txBody>
        </p:sp>
        <p:cxnSp>
          <p:nvCxnSpPr>
            <p:cNvPr id="21" name="Straight Connector 20">
              <a:extLst>
                <a:ext uri="{FF2B5EF4-FFF2-40B4-BE49-F238E27FC236}">
                  <a16:creationId xmlns:a16="http://schemas.microsoft.com/office/drawing/2014/main" id="{A3915909-2A41-8AC2-5774-1A04565919A1}"/>
                </a:ext>
              </a:extLst>
            </p:cNvPr>
            <p:cNvCxnSpPr>
              <a:cxnSpLocks/>
            </p:cNvCxnSpPr>
            <p:nvPr/>
          </p:nvCxnSpPr>
          <p:spPr>
            <a:xfrm>
              <a:off x="493159" y="2639921"/>
              <a:ext cx="3154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0819C21-F36F-4D42-862B-C4469178E5B4}"/>
              </a:ext>
            </a:extLst>
          </p:cNvPr>
          <p:cNvGrpSpPr/>
          <p:nvPr/>
        </p:nvGrpSpPr>
        <p:grpSpPr>
          <a:xfrm>
            <a:off x="8475912" y="1841558"/>
            <a:ext cx="3154167" cy="441251"/>
            <a:chOff x="493159" y="2198670"/>
            <a:chExt cx="3154167" cy="441251"/>
          </a:xfrm>
        </p:grpSpPr>
        <p:sp>
          <p:nvSpPr>
            <p:cNvPr id="24" name="TextBox 23">
              <a:extLst>
                <a:ext uri="{FF2B5EF4-FFF2-40B4-BE49-F238E27FC236}">
                  <a16:creationId xmlns:a16="http://schemas.microsoft.com/office/drawing/2014/main" id="{89965378-8F61-1A8C-5457-587DB47EA247}"/>
                </a:ext>
              </a:extLst>
            </p:cNvPr>
            <p:cNvSpPr txBox="1"/>
            <p:nvPr/>
          </p:nvSpPr>
          <p:spPr>
            <a:xfrm>
              <a:off x="688368" y="2198670"/>
              <a:ext cx="2958958" cy="400110"/>
            </a:xfrm>
            <a:prstGeom prst="rect">
              <a:avLst/>
            </a:prstGeom>
            <a:noFill/>
          </p:spPr>
          <p:txBody>
            <a:bodyPr wrap="square" rtlCol="0">
              <a:spAutoFit/>
            </a:bodyPr>
            <a:lstStyle/>
            <a:p>
              <a:pPr algn="r"/>
              <a:r>
                <a:rPr lang="en-US" sz="2000"/>
                <a:t>New Market</a:t>
              </a:r>
            </a:p>
          </p:txBody>
        </p:sp>
        <p:cxnSp>
          <p:nvCxnSpPr>
            <p:cNvPr id="25" name="Straight Connector 24">
              <a:extLst>
                <a:ext uri="{FF2B5EF4-FFF2-40B4-BE49-F238E27FC236}">
                  <a16:creationId xmlns:a16="http://schemas.microsoft.com/office/drawing/2014/main" id="{1140B194-D76E-522B-1AC0-61B43E43887C}"/>
                </a:ext>
              </a:extLst>
            </p:cNvPr>
            <p:cNvCxnSpPr>
              <a:cxnSpLocks/>
            </p:cNvCxnSpPr>
            <p:nvPr/>
          </p:nvCxnSpPr>
          <p:spPr>
            <a:xfrm>
              <a:off x="493159" y="2639921"/>
              <a:ext cx="3154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Title 1">
            <a:extLst>
              <a:ext uri="{FF2B5EF4-FFF2-40B4-BE49-F238E27FC236}">
                <a16:creationId xmlns:a16="http://schemas.microsoft.com/office/drawing/2014/main" id="{7EDE65A5-C557-0B32-77DD-4717FF02CF42}"/>
              </a:ext>
            </a:extLst>
          </p:cNvPr>
          <p:cNvSpPr>
            <a:spLocks noGrp="1"/>
          </p:cNvSpPr>
          <p:nvPr>
            <p:ph type="title"/>
          </p:nvPr>
        </p:nvSpPr>
        <p:spPr>
          <a:xfrm>
            <a:off x="4062964" y="333911"/>
            <a:ext cx="4066068" cy="842481"/>
          </a:xfrm>
        </p:spPr>
        <p:txBody>
          <a:bodyPr>
            <a:normAutofit/>
          </a:bodyPr>
          <a:lstStyle/>
          <a:p>
            <a:pPr algn="ctr"/>
            <a:r>
              <a:rPr lang="en-US" b="1">
                <a:solidFill>
                  <a:schemeClr val="bg1"/>
                </a:solidFill>
                <a:latin typeface="Calibri Light"/>
                <a:cs typeface="Noto Serif Kannada" panose="02020502060505020204" pitchFamily="18" charset="0"/>
              </a:rPr>
              <a:t>MARKET TYPES</a:t>
            </a:r>
          </a:p>
        </p:txBody>
      </p:sp>
      <p:sp>
        <p:nvSpPr>
          <p:cNvPr id="27" name="TextBox 26">
            <a:extLst>
              <a:ext uri="{FF2B5EF4-FFF2-40B4-BE49-F238E27FC236}">
                <a16:creationId xmlns:a16="http://schemas.microsoft.com/office/drawing/2014/main" id="{81F7FF9C-D8EE-1A4B-AFA0-6A6E78F3BC06}"/>
              </a:ext>
            </a:extLst>
          </p:cNvPr>
          <p:cNvSpPr txBox="1"/>
          <p:nvPr/>
        </p:nvSpPr>
        <p:spPr>
          <a:xfrm>
            <a:off x="634164" y="2429805"/>
            <a:ext cx="3038153" cy="1711366"/>
          </a:xfrm>
          <a:prstGeom prst="rect">
            <a:avLst/>
          </a:prstGeom>
          <a:noFill/>
        </p:spPr>
        <p:txBody>
          <a:bodyPr wrap="square" lIns="91440" tIns="45720" rIns="91440" bIns="45720" rtlCol="0" anchor="t">
            <a:spAutoFit/>
          </a:bodyPr>
          <a:lstStyle/>
          <a:p>
            <a:pPr marL="285750" indent="-285750">
              <a:lnSpc>
                <a:spcPct val="150000"/>
              </a:lnSpc>
              <a:buFontTx/>
              <a:buChar char="-"/>
            </a:pPr>
            <a:r>
              <a:rPr lang="en-US"/>
              <a:t>Sports Technology</a:t>
            </a:r>
          </a:p>
          <a:p>
            <a:pPr marL="285750" indent="-285750">
              <a:lnSpc>
                <a:spcPct val="150000"/>
              </a:lnSpc>
              <a:buFontTx/>
              <a:buChar char="-"/>
            </a:pPr>
            <a:r>
              <a:rPr lang="en-US"/>
              <a:t>Sports Training &amp; Coaching</a:t>
            </a:r>
            <a:endParaRPr lang="en-US">
              <a:ea typeface="Calibri"/>
              <a:cs typeface="Calibri"/>
            </a:endParaRPr>
          </a:p>
          <a:p>
            <a:pPr marL="285750" indent="-285750">
              <a:lnSpc>
                <a:spcPct val="150000"/>
              </a:lnSpc>
              <a:buFontTx/>
              <a:buChar char="-"/>
            </a:pPr>
            <a:r>
              <a:rPr lang="en-US"/>
              <a:t>Video Streaming</a:t>
            </a:r>
            <a:endParaRPr lang="en-US">
              <a:ea typeface="Calibri"/>
              <a:cs typeface="Calibri"/>
            </a:endParaRPr>
          </a:p>
          <a:p>
            <a:pPr marL="285750" indent="-285750">
              <a:lnSpc>
                <a:spcPct val="150000"/>
              </a:lnSpc>
              <a:buFontTx/>
              <a:buChar char="-"/>
            </a:pPr>
            <a:r>
              <a:rPr lang="en-US">
                <a:ea typeface="Calibri"/>
                <a:cs typeface="Calibri"/>
              </a:rPr>
              <a:t>Travel Management</a:t>
            </a:r>
          </a:p>
        </p:txBody>
      </p:sp>
      <p:sp>
        <p:nvSpPr>
          <p:cNvPr id="2" name="TextBox 1">
            <a:extLst>
              <a:ext uri="{FF2B5EF4-FFF2-40B4-BE49-F238E27FC236}">
                <a16:creationId xmlns:a16="http://schemas.microsoft.com/office/drawing/2014/main" id="{B7C55FAD-642A-8C28-FF7C-BC2AA92DBA69}"/>
              </a:ext>
            </a:extLst>
          </p:cNvPr>
          <p:cNvSpPr txBox="1"/>
          <p:nvPr/>
        </p:nvSpPr>
        <p:spPr>
          <a:xfrm>
            <a:off x="4659920" y="2408719"/>
            <a:ext cx="3038153" cy="3927357"/>
          </a:xfrm>
          <a:prstGeom prst="rect">
            <a:avLst/>
          </a:prstGeom>
          <a:noFill/>
        </p:spPr>
        <p:txBody>
          <a:bodyPr wrap="square" lIns="91440" tIns="45720" rIns="91440" bIns="45720" rtlCol="0" anchor="t">
            <a:spAutoFit/>
          </a:bodyPr>
          <a:lstStyle/>
          <a:p>
            <a:pPr marL="285750" indent="-285750">
              <a:lnSpc>
                <a:spcPct val="150000"/>
              </a:lnSpc>
              <a:buFontTx/>
              <a:buChar char="-"/>
            </a:pPr>
            <a:r>
              <a:rPr lang="en-US">
                <a:ea typeface="Calibri"/>
                <a:cs typeface="Calibri"/>
              </a:rPr>
              <a:t>Education</a:t>
            </a:r>
            <a:endParaRPr lang="en-US"/>
          </a:p>
          <a:p>
            <a:pPr marL="742950" lvl="1" indent="-285750">
              <a:lnSpc>
                <a:spcPct val="150000"/>
              </a:lnSpc>
              <a:buFontTx/>
              <a:buChar char="-"/>
            </a:pPr>
            <a:r>
              <a:rPr lang="en-US" sz="1600">
                <a:ea typeface="Calibri"/>
                <a:cs typeface="Calibri"/>
              </a:rPr>
              <a:t>AI generated content and videos</a:t>
            </a:r>
          </a:p>
          <a:p>
            <a:pPr marL="285750" indent="-285750">
              <a:lnSpc>
                <a:spcPct val="150000"/>
              </a:lnSpc>
              <a:buFontTx/>
              <a:buChar char="-"/>
            </a:pPr>
            <a:r>
              <a:rPr lang="en-US"/>
              <a:t>Customized Merchandise</a:t>
            </a:r>
            <a:endParaRPr lang="en-US">
              <a:ea typeface="Calibri"/>
              <a:cs typeface="Calibri"/>
            </a:endParaRPr>
          </a:p>
          <a:p>
            <a:pPr marL="742950" lvl="1" indent="-285750">
              <a:lnSpc>
                <a:spcPct val="150000"/>
              </a:lnSpc>
              <a:buFontTx/>
              <a:buChar char="-"/>
            </a:pPr>
            <a:r>
              <a:rPr lang="en-US" sz="1600"/>
              <a:t>Zone Marketplace</a:t>
            </a:r>
            <a:endParaRPr lang="en-US" sz="1600">
              <a:ea typeface="Calibri"/>
              <a:cs typeface="Calibri"/>
            </a:endParaRPr>
          </a:p>
          <a:p>
            <a:pPr marL="285750" indent="-285750">
              <a:lnSpc>
                <a:spcPct val="150000"/>
              </a:lnSpc>
              <a:buFontTx/>
              <a:buChar char="-"/>
            </a:pPr>
            <a:r>
              <a:rPr lang="en-US"/>
              <a:t>Physiotherapy</a:t>
            </a:r>
            <a:endParaRPr lang="en-US">
              <a:ea typeface="Calibri"/>
              <a:cs typeface="Calibri"/>
            </a:endParaRPr>
          </a:p>
          <a:p>
            <a:pPr marL="742950" lvl="1" indent="-285750">
              <a:lnSpc>
                <a:spcPct val="150000"/>
              </a:lnSpc>
              <a:buFontTx/>
              <a:buChar char="-"/>
            </a:pPr>
            <a:r>
              <a:rPr lang="en-US" sz="1600"/>
              <a:t>AI motion analysis tech applies towards physical therapy patients</a:t>
            </a:r>
            <a:endParaRPr lang="en-US" sz="1600">
              <a:ea typeface="Calibri"/>
              <a:cs typeface="Calibri"/>
            </a:endParaRPr>
          </a:p>
          <a:p>
            <a:pPr marL="285750" indent="-285750">
              <a:lnSpc>
                <a:spcPct val="150000"/>
              </a:lnSpc>
              <a:buFontTx/>
              <a:buChar char="-"/>
            </a:pPr>
            <a:r>
              <a:rPr lang="en-US">
                <a:ea typeface="Calibri"/>
                <a:cs typeface="Calibri"/>
              </a:rPr>
              <a:t>VR Gaming</a:t>
            </a:r>
          </a:p>
        </p:txBody>
      </p:sp>
      <p:sp>
        <p:nvSpPr>
          <p:cNvPr id="3" name="TextBox 2">
            <a:extLst>
              <a:ext uri="{FF2B5EF4-FFF2-40B4-BE49-F238E27FC236}">
                <a16:creationId xmlns:a16="http://schemas.microsoft.com/office/drawing/2014/main" id="{17C867C2-F0E1-65BF-9DDD-E4C7643F40FB}"/>
              </a:ext>
            </a:extLst>
          </p:cNvPr>
          <p:cNvSpPr txBox="1"/>
          <p:nvPr/>
        </p:nvSpPr>
        <p:spPr>
          <a:xfrm>
            <a:off x="8630026" y="2429805"/>
            <a:ext cx="3038153" cy="1993174"/>
          </a:xfrm>
          <a:prstGeom prst="rect">
            <a:avLst/>
          </a:prstGeom>
          <a:noFill/>
        </p:spPr>
        <p:txBody>
          <a:bodyPr wrap="square" rtlCol="0">
            <a:spAutoFit/>
          </a:bodyPr>
          <a:lstStyle/>
          <a:p>
            <a:pPr marL="285750" indent="-285750">
              <a:lnSpc>
                <a:spcPct val="150000"/>
              </a:lnSpc>
              <a:buFontTx/>
              <a:buChar char="-"/>
            </a:pPr>
            <a:r>
              <a:rPr lang="en-US"/>
              <a:t>Sports &amp; Fitness Management</a:t>
            </a:r>
          </a:p>
          <a:p>
            <a:pPr marL="742950" lvl="1" indent="-285750">
              <a:lnSpc>
                <a:spcPct val="150000"/>
              </a:lnSpc>
              <a:buFontTx/>
              <a:buChar char="-"/>
            </a:pPr>
            <a:r>
              <a:rPr lang="en-US" sz="1600"/>
              <a:t>Exponential Growth: capturing sports </a:t>
            </a:r>
            <a:r>
              <a:rPr lang="en-US" sz="1600" err="1"/>
              <a:t>mgmt</a:t>
            </a:r>
            <a:r>
              <a:rPr lang="en-US" sz="1600"/>
              <a:t> &amp; fitness </a:t>
            </a:r>
            <a:r>
              <a:rPr lang="en-US" sz="1600" err="1"/>
              <a:t>mgmt</a:t>
            </a:r>
            <a:r>
              <a:rPr lang="en-US" sz="1600"/>
              <a:t> market</a:t>
            </a:r>
          </a:p>
        </p:txBody>
      </p:sp>
      <p:grpSp>
        <p:nvGrpSpPr>
          <p:cNvPr id="15" name="Group 14">
            <a:extLst>
              <a:ext uri="{FF2B5EF4-FFF2-40B4-BE49-F238E27FC236}">
                <a16:creationId xmlns:a16="http://schemas.microsoft.com/office/drawing/2014/main" id="{06E0000B-4902-AF62-87D1-5A14EFE3F8C0}"/>
              </a:ext>
            </a:extLst>
          </p:cNvPr>
          <p:cNvGrpSpPr/>
          <p:nvPr/>
        </p:nvGrpSpPr>
        <p:grpSpPr>
          <a:xfrm>
            <a:off x="803904" y="4424043"/>
            <a:ext cx="2823321" cy="594521"/>
            <a:chOff x="6198063" y="5088798"/>
            <a:chExt cx="2608343" cy="542215"/>
          </a:xfrm>
        </p:grpSpPr>
        <p:grpSp>
          <p:nvGrpSpPr>
            <p:cNvPr id="7" name="Group 6">
              <a:extLst>
                <a:ext uri="{FF2B5EF4-FFF2-40B4-BE49-F238E27FC236}">
                  <a16:creationId xmlns:a16="http://schemas.microsoft.com/office/drawing/2014/main" id="{F8092B86-1B58-600F-8D5C-254BC7D5274E}"/>
                </a:ext>
              </a:extLst>
            </p:cNvPr>
            <p:cNvGrpSpPr/>
            <p:nvPr/>
          </p:nvGrpSpPr>
          <p:grpSpPr>
            <a:xfrm>
              <a:off x="6198063" y="5091362"/>
              <a:ext cx="1285683" cy="539651"/>
              <a:chOff x="6198063" y="5091362"/>
              <a:chExt cx="1285683" cy="539651"/>
            </a:xfrm>
          </p:grpSpPr>
          <p:pic>
            <p:nvPicPr>
              <p:cNvPr id="12" name="Picture 11">
                <a:extLst>
                  <a:ext uri="{FF2B5EF4-FFF2-40B4-BE49-F238E27FC236}">
                    <a16:creationId xmlns:a16="http://schemas.microsoft.com/office/drawing/2014/main" id="{124935BD-CAF1-7E07-9445-3AA2755E48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8063" y="5091362"/>
                <a:ext cx="491682" cy="539651"/>
              </a:xfrm>
              <a:prstGeom prst="rect">
                <a:avLst/>
              </a:prstGeom>
            </p:spPr>
          </p:pic>
          <p:pic>
            <p:nvPicPr>
              <p:cNvPr id="14" name="Picture 13">
                <a:extLst>
                  <a:ext uri="{FF2B5EF4-FFF2-40B4-BE49-F238E27FC236}">
                    <a16:creationId xmlns:a16="http://schemas.microsoft.com/office/drawing/2014/main" id="{F2FE98D2-F7BC-524D-FCF7-14EDBB616B4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92179" y="5097567"/>
                <a:ext cx="891567" cy="533446"/>
              </a:xfrm>
              <a:prstGeom prst="rect">
                <a:avLst/>
              </a:prstGeom>
            </p:spPr>
          </p:pic>
        </p:grpSp>
        <p:pic>
          <p:nvPicPr>
            <p:cNvPr id="10" name="Picture 9">
              <a:extLst>
                <a:ext uri="{FF2B5EF4-FFF2-40B4-BE49-F238E27FC236}">
                  <a16:creationId xmlns:a16="http://schemas.microsoft.com/office/drawing/2014/main" id="{9A6EE855-0F79-8CA3-E5F8-0B438D20880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81797" y="5088798"/>
              <a:ext cx="1224609" cy="527743"/>
            </a:xfrm>
            <a:prstGeom prst="rect">
              <a:avLst/>
            </a:prstGeom>
          </p:spPr>
        </p:pic>
      </p:grpSp>
      <p:pic>
        <p:nvPicPr>
          <p:cNvPr id="19" name="Picture 18">
            <a:extLst>
              <a:ext uri="{FF2B5EF4-FFF2-40B4-BE49-F238E27FC236}">
                <a16:creationId xmlns:a16="http://schemas.microsoft.com/office/drawing/2014/main" id="{AC4A9039-DDAB-CA56-6C6E-2896D7F380B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68141" y="5415725"/>
            <a:ext cx="709316" cy="5143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a:extLst>
              <a:ext uri="{FF2B5EF4-FFF2-40B4-BE49-F238E27FC236}">
                <a16:creationId xmlns:a16="http://schemas.microsoft.com/office/drawing/2014/main" id="{70565F69-4FDB-4D52-97B1-2A3857C6B21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77438" y="5161845"/>
            <a:ext cx="1012238" cy="1021645"/>
          </a:xfrm>
          <a:prstGeom prst="rect">
            <a:avLst/>
          </a:prstGeom>
        </p:spPr>
      </p:pic>
    </p:spTree>
    <p:extLst>
      <p:ext uri="{BB962C8B-B14F-4D97-AF65-F5344CB8AC3E}">
        <p14:creationId xmlns:p14="http://schemas.microsoft.com/office/powerpoint/2010/main" val="3223405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5FCF6"/>
            </a:gs>
            <a:gs pos="45000">
              <a:schemeClr val="accent2">
                <a:lumMod val="20000"/>
                <a:lumOff val="80000"/>
              </a:schemeClr>
            </a:gs>
            <a:gs pos="82000">
              <a:schemeClr val="accent3">
                <a:lumMod val="11335"/>
                <a:lumOff val="88665"/>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8834CC13-C433-B8C1-254F-23F4B6FBD4DC}"/>
              </a:ext>
            </a:extLst>
          </p:cNvPr>
          <p:cNvSpPr/>
          <p:nvPr/>
        </p:nvSpPr>
        <p:spPr>
          <a:xfrm>
            <a:off x="3479616" y="979274"/>
            <a:ext cx="1621324" cy="744493"/>
          </a:xfrm>
          <a:prstGeom prst="roundRect">
            <a:avLst>
              <a:gd name="adj" fmla="val 6808"/>
            </a:avLst>
          </a:prstGeom>
          <a:solidFill>
            <a:schemeClr val="bg1">
              <a:alpha val="528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435BC2"/>
                </a:solidFill>
                <a:latin typeface="Century Gothic" panose="020B0502020202020204" pitchFamily="34" charset="0"/>
              </a:rPr>
              <a:t>Student Plan</a:t>
            </a:r>
          </a:p>
        </p:txBody>
      </p:sp>
      <p:sp>
        <p:nvSpPr>
          <p:cNvPr id="48" name="Title 1">
            <a:extLst>
              <a:ext uri="{FF2B5EF4-FFF2-40B4-BE49-F238E27FC236}">
                <a16:creationId xmlns:a16="http://schemas.microsoft.com/office/drawing/2014/main" id="{10D5DDFE-5B6B-0A3B-FDFF-626C3D44836D}"/>
              </a:ext>
            </a:extLst>
          </p:cNvPr>
          <p:cNvSpPr txBox="1">
            <a:spLocks/>
          </p:cNvSpPr>
          <p:nvPr/>
        </p:nvSpPr>
        <p:spPr>
          <a:xfrm>
            <a:off x="3268314" y="222553"/>
            <a:ext cx="6250837" cy="620008"/>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alibri Light"/>
                <a:cs typeface="Calibri Light"/>
              </a:rPr>
              <a:t>PRICING STRATEGY</a:t>
            </a:r>
          </a:p>
        </p:txBody>
      </p:sp>
      <p:sp>
        <p:nvSpPr>
          <p:cNvPr id="5" name="Rectangle 4">
            <a:extLst>
              <a:ext uri="{FF2B5EF4-FFF2-40B4-BE49-F238E27FC236}">
                <a16:creationId xmlns:a16="http://schemas.microsoft.com/office/drawing/2014/main" id="{32A83C00-05DF-2783-1E1A-7BF49A24CD6B}"/>
              </a:ext>
            </a:extLst>
          </p:cNvPr>
          <p:cNvSpPr/>
          <p:nvPr/>
        </p:nvSpPr>
        <p:spPr>
          <a:xfrm>
            <a:off x="3479616" y="1723767"/>
            <a:ext cx="2578814" cy="2470219"/>
          </a:xfrm>
          <a:prstGeom prst="rect">
            <a:avLst/>
          </a:prstGeom>
          <a:solidFill>
            <a:schemeClr val="bg1">
              <a:alpha val="557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513DEF-AB4C-5243-EE32-D34704E17F78}"/>
              </a:ext>
            </a:extLst>
          </p:cNvPr>
          <p:cNvSpPr/>
          <p:nvPr/>
        </p:nvSpPr>
        <p:spPr>
          <a:xfrm>
            <a:off x="6096000" y="1723767"/>
            <a:ext cx="2578814" cy="2468880"/>
          </a:xfrm>
          <a:prstGeom prst="rect">
            <a:avLst/>
          </a:prstGeom>
          <a:solidFill>
            <a:schemeClr val="bg1">
              <a:alpha val="557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4432DB1F-30E8-A713-CE83-2FE30D37DAF1}"/>
              </a:ext>
            </a:extLst>
          </p:cNvPr>
          <p:cNvSpPr/>
          <p:nvPr/>
        </p:nvSpPr>
        <p:spPr>
          <a:xfrm>
            <a:off x="6096000" y="979274"/>
            <a:ext cx="1621324" cy="744493"/>
          </a:xfrm>
          <a:prstGeom prst="roundRect">
            <a:avLst>
              <a:gd name="adj" fmla="val 6808"/>
            </a:avLst>
          </a:prstGeom>
          <a:solidFill>
            <a:schemeClr val="bg1">
              <a:alpha val="528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435BC2"/>
                </a:solidFill>
                <a:latin typeface="Century Gothic" panose="020B0502020202020204" pitchFamily="34" charset="0"/>
              </a:rPr>
              <a:t>Individual User</a:t>
            </a:r>
          </a:p>
        </p:txBody>
      </p:sp>
      <p:sp>
        <p:nvSpPr>
          <p:cNvPr id="79" name="Rectangle 78">
            <a:extLst>
              <a:ext uri="{FF2B5EF4-FFF2-40B4-BE49-F238E27FC236}">
                <a16:creationId xmlns:a16="http://schemas.microsoft.com/office/drawing/2014/main" id="{0696F7E1-52AF-E5E4-8883-07C4230C6AAC}"/>
              </a:ext>
            </a:extLst>
          </p:cNvPr>
          <p:cNvSpPr/>
          <p:nvPr/>
        </p:nvSpPr>
        <p:spPr>
          <a:xfrm>
            <a:off x="8718740" y="1723767"/>
            <a:ext cx="2578814" cy="2468880"/>
          </a:xfrm>
          <a:prstGeom prst="rect">
            <a:avLst/>
          </a:prstGeom>
          <a:solidFill>
            <a:schemeClr val="bg1">
              <a:alpha val="557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FC186E55-1E5C-BEEA-8B40-983F3F4491FA}"/>
              </a:ext>
            </a:extLst>
          </p:cNvPr>
          <p:cNvSpPr/>
          <p:nvPr/>
        </p:nvSpPr>
        <p:spPr>
          <a:xfrm>
            <a:off x="8718740" y="979274"/>
            <a:ext cx="1621324" cy="744493"/>
          </a:xfrm>
          <a:prstGeom prst="roundRect">
            <a:avLst>
              <a:gd name="adj" fmla="val 6808"/>
            </a:avLst>
          </a:prstGeom>
          <a:solidFill>
            <a:schemeClr val="bg1">
              <a:alpha val="528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435BC2"/>
                </a:solidFill>
                <a:latin typeface="Century Gothic" panose="020B0502020202020204" pitchFamily="34" charset="0"/>
              </a:rPr>
              <a:t>Enterprise</a:t>
            </a:r>
          </a:p>
        </p:txBody>
      </p:sp>
      <p:sp>
        <p:nvSpPr>
          <p:cNvPr id="102" name="Rectangle 101">
            <a:extLst>
              <a:ext uri="{FF2B5EF4-FFF2-40B4-BE49-F238E27FC236}">
                <a16:creationId xmlns:a16="http://schemas.microsoft.com/office/drawing/2014/main" id="{507900F4-7DB3-9085-E77C-05F618F9EC15}"/>
              </a:ext>
            </a:extLst>
          </p:cNvPr>
          <p:cNvSpPr/>
          <p:nvPr/>
        </p:nvSpPr>
        <p:spPr>
          <a:xfrm>
            <a:off x="3468242" y="4278176"/>
            <a:ext cx="2578814" cy="2468880"/>
          </a:xfrm>
          <a:prstGeom prst="rect">
            <a:avLst/>
          </a:prstGeom>
          <a:solidFill>
            <a:schemeClr val="bg1">
              <a:alpha val="557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41AF75A-A7E4-0FB2-028D-5B67176B1676}"/>
              </a:ext>
            </a:extLst>
          </p:cNvPr>
          <p:cNvSpPr txBox="1"/>
          <p:nvPr/>
        </p:nvSpPr>
        <p:spPr>
          <a:xfrm>
            <a:off x="3753097" y="1927034"/>
            <a:ext cx="272956" cy="523220"/>
          </a:xfrm>
          <a:prstGeom prst="rect">
            <a:avLst/>
          </a:prstGeom>
          <a:noFill/>
        </p:spPr>
        <p:txBody>
          <a:bodyPr wrap="square" rtlCol="0">
            <a:spAutoFit/>
          </a:bodyPr>
          <a:lstStyle/>
          <a:p>
            <a:r>
              <a:rPr lang="en-US" sz="2800">
                <a:latin typeface="Euphemia UCAS" panose="020B0503040102020104" pitchFamily="34" charset="-79"/>
                <a:cs typeface="Euphemia UCAS" panose="020B0503040102020104" pitchFamily="34" charset="-79"/>
              </a:rPr>
              <a:t>$</a:t>
            </a:r>
          </a:p>
        </p:txBody>
      </p:sp>
      <p:sp>
        <p:nvSpPr>
          <p:cNvPr id="19" name="TextBox 18">
            <a:extLst>
              <a:ext uri="{FF2B5EF4-FFF2-40B4-BE49-F238E27FC236}">
                <a16:creationId xmlns:a16="http://schemas.microsoft.com/office/drawing/2014/main" id="{AF8E69B3-5D5F-D6DE-73C1-7405275B664F}"/>
              </a:ext>
            </a:extLst>
          </p:cNvPr>
          <p:cNvSpPr txBox="1"/>
          <p:nvPr/>
        </p:nvSpPr>
        <p:spPr>
          <a:xfrm>
            <a:off x="4026053" y="1833296"/>
            <a:ext cx="752177" cy="923330"/>
          </a:xfrm>
          <a:prstGeom prst="rect">
            <a:avLst/>
          </a:prstGeom>
          <a:noFill/>
        </p:spPr>
        <p:txBody>
          <a:bodyPr wrap="square" rtlCol="0">
            <a:spAutoFit/>
          </a:bodyPr>
          <a:lstStyle/>
          <a:p>
            <a:r>
              <a:rPr lang="en-US" sz="5400">
                <a:latin typeface="Euphemia UCAS" panose="020B0503040102020104" pitchFamily="34" charset="-79"/>
                <a:cs typeface="Euphemia UCAS" panose="020B0503040102020104" pitchFamily="34" charset="-79"/>
              </a:rPr>
              <a:t>5</a:t>
            </a:r>
          </a:p>
        </p:txBody>
      </p:sp>
      <p:sp>
        <p:nvSpPr>
          <p:cNvPr id="23" name="TextBox 22">
            <a:extLst>
              <a:ext uri="{FF2B5EF4-FFF2-40B4-BE49-F238E27FC236}">
                <a16:creationId xmlns:a16="http://schemas.microsoft.com/office/drawing/2014/main" id="{3BA5EB3D-0890-5E71-8679-B73F3306F78C}"/>
              </a:ext>
            </a:extLst>
          </p:cNvPr>
          <p:cNvSpPr txBox="1"/>
          <p:nvPr/>
        </p:nvSpPr>
        <p:spPr>
          <a:xfrm>
            <a:off x="4466319" y="2188644"/>
            <a:ext cx="1443972" cy="461665"/>
          </a:xfrm>
          <a:prstGeom prst="rect">
            <a:avLst/>
          </a:prstGeom>
          <a:noFill/>
        </p:spPr>
        <p:txBody>
          <a:bodyPr wrap="square" rtlCol="0">
            <a:spAutoFit/>
          </a:bodyPr>
          <a:lstStyle/>
          <a:p>
            <a:r>
              <a:rPr lang="en-US" sz="2400">
                <a:latin typeface="Euphemia UCAS" panose="020B0503040102020104" pitchFamily="34" charset="-79"/>
                <a:cs typeface="Euphemia UCAS" panose="020B0503040102020104" pitchFamily="34" charset="-79"/>
              </a:rPr>
              <a:t>/month</a:t>
            </a:r>
          </a:p>
        </p:txBody>
      </p:sp>
      <p:sp>
        <p:nvSpPr>
          <p:cNvPr id="24" name="TextBox 23">
            <a:extLst>
              <a:ext uri="{FF2B5EF4-FFF2-40B4-BE49-F238E27FC236}">
                <a16:creationId xmlns:a16="http://schemas.microsoft.com/office/drawing/2014/main" id="{1F2E765B-E405-7A4E-7852-CA0903CB97D6}"/>
              </a:ext>
            </a:extLst>
          </p:cNvPr>
          <p:cNvSpPr txBox="1"/>
          <p:nvPr/>
        </p:nvSpPr>
        <p:spPr>
          <a:xfrm>
            <a:off x="3771009" y="3200025"/>
            <a:ext cx="2016588" cy="867225"/>
          </a:xfrm>
          <a:prstGeom prst="rect">
            <a:avLst/>
          </a:prstGeom>
          <a:noFill/>
        </p:spPr>
        <p:txBody>
          <a:bodyPr wrap="square" rtlCol="0">
            <a:spAutoFit/>
          </a:bodyPr>
          <a:lstStyle/>
          <a:p>
            <a:pPr algn="ctr">
              <a:lnSpc>
                <a:spcPct val="150000"/>
              </a:lnSpc>
            </a:pPr>
            <a:r>
              <a:rPr lang="en-US">
                <a:latin typeface="Euphemia UCAS" panose="020B0503040102020104" pitchFamily="34" charset="-79"/>
                <a:cs typeface="Euphemia UCAS" panose="020B0503040102020104" pitchFamily="34" charset="-79"/>
              </a:rPr>
              <a:t>$60 </a:t>
            </a:r>
          </a:p>
          <a:p>
            <a:pPr algn="ctr">
              <a:lnSpc>
                <a:spcPct val="150000"/>
              </a:lnSpc>
            </a:pPr>
            <a:r>
              <a:rPr lang="en-US">
                <a:latin typeface="Euphemia UCAS" panose="020B0503040102020104" pitchFamily="34" charset="-79"/>
                <a:cs typeface="Euphemia UCAS" panose="020B0503040102020104" pitchFamily="34" charset="-79"/>
              </a:rPr>
              <a:t>$51/year</a:t>
            </a:r>
          </a:p>
        </p:txBody>
      </p:sp>
      <p:cxnSp>
        <p:nvCxnSpPr>
          <p:cNvPr id="32" name="Straight Connector 31">
            <a:extLst>
              <a:ext uri="{FF2B5EF4-FFF2-40B4-BE49-F238E27FC236}">
                <a16:creationId xmlns:a16="http://schemas.microsoft.com/office/drawing/2014/main" id="{DB58FCB2-67F9-7E7F-920C-06720702E076}"/>
              </a:ext>
            </a:extLst>
          </p:cNvPr>
          <p:cNvCxnSpPr/>
          <p:nvPr/>
        </p:nvCxnSpPr>
        <p:spPr>
          <a:xfrm flipV="1">
            <a:off x="4452671" y="3375033"/>
            <a:ext cx="730160" cy="150125"/>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84818BE8-3789-3B40-DC41-299A6B3150E6}"/>
              </a:ext>
            </a:extLst>
          </p:cNvPr>
          <p:cNvSpPr txBox="1"/>
          <p:nvPr/>
        </p:nvSpPr>
        <p:spPr>
          <a:xfrm>
            <a:off x="3984276" y="2771853"/>
            <a:ext cx="1546745" cy="400110"/>
          </a:xfrm>
          <a:prstGeom prst="rect">
            <a:avLst/>
          </a:prstGeom>
          <a:noFill/>
        </p:spPr>
        <p:txBody>
          <a:bodyPr wrap="square">
            <a:spAutoFit/>
          </a:bodyPr>
          <a:lstStyle/>
          <a:p>
            <a:pPr algn="ctr"/>
            <a:r>
              <a:rPr lang="en-US" sz="2000" b="1">
                <a:solidFill>
                  <a:srgbClr val="435BC2"/>
                </a:solidFill>
                <a:latin typeface="Century Gothic" panose="020B0502020202020204" pitchFamily="34" charset="0"/>
              </a:rPr>
              <a:t>FREEMIUM</a:t>
            </a:r>
          </a:p>
        </p:txBody>
      </p:sp>
      <p:sp>
        <p:nvSpPr>
          <p:cNvPr id="107" name="TextBox 106">
            <a:extLst>
              <a:ext uri="{FF2B5EF4-FFF2-40B4-BE49-F238E27FC236}">
                <a16:creationId xmlns:a16="http://schemas.microsoft.com/office/drawing/2014/main" id="{652692D3-31E0-0874-8A70-A17995462BB6}"/>
              </a:ext>
            </a:extLst>
          </p:cNvPr>
          <p:cNvSpPr txBox="1"/>
          <p:nvPr/>
        </p:nvSpPr>
        <p:spPr>
          <a:xfrm>
            <a:off x="3702883" y="4527947"/>
            <a:ext cx="272956" cy="523220"/>
          </a:xfrm>
          <a:prstGeom prst="rect">
            <a:avLst/>
          </a:prstGeom>
          <a:noFill/>
        </p:spPr>
        <p:txBody>
          <a:bodyPr wrap="square" rtlCol="0">
            <a:spAutoFit/>
          </a:bodyPr>
          <a:lstStyle/>
          <a:p>
            <a:r>
              <a:rPr lang="en-US" sz="2800">
                <a:latin typeface="Euphemia UCAS" panose="020B0503040102020104" pitchFamily="34" charset="-79"/>
                <a:cs typeface="Euphemia UCAS" panose="020B0503040102020104" pitchFamily="34" charset="-79"/>
              </a:rPr>
              <a:t>$</a:t>
            </a:r>
          </a:p>
        </p:txBody>
      </p:sp>
      <p:sp>
        <p:nvSpPr>
          <p:cNvPr id="108" name="TextBox 107">
            <a:extLst>
              <a:ext uri="{FF2B5EF4-FFF2-40B4-BE49-F238E27FC236}">
                <a16:creationId xmlns:a16="http://schemas.microsoft.com/office/drawing/2014/main" id="{A9575A0D-B420-CEB0-D4CE-71B2CC2C8649}"/>
              </a:ext>
            </a:extLst>
          </p:cNvPr>
          <p:cNvSpPr txBox="1"/>
          <p:nvPr/>
        </p:nvSpPr>
        <p:spPr>
          <a:xfrm>
            <a:off x="3920084" y="4434209"/>
            <a:ext cx="1125101" cy="923330"/>
          </a:xfrm>
          <a:prstGeom prst="rect">
            <a:avLst/>
          </a:prstGeom>
          <a:noFill/>
        </p:spPr>
        <p:txBody>
          <a:bodyPr wrap="square" rtlCol="0">
            <a:spAutoFit/>
          </a:bodyPr>
          <a:lstStyle/>
          <a:p>
            <a:r>
              <a:rPr lang="en-US" sz="5400">
                <a:latin typeface="Euphemia UCAS" panose="020B0503040102020104" pitchFamily="34" charset="-79"/>
                <a:cs typeface="Euphemia UCAS" panose="020B0503040102020104" pitchFamily="34" charset="-79"/>
              </a:rPr>
              <a:t>19</a:t>
            </a:r>
          </a:p>
        </p:txBody>
      </p:sp>
      <p:sp>
        <p:nvSpPr>
          <p:cNvPr id="109" name="TextBox 108">
            <a:extLst>
              <a:ext uri="{FF2B5EF4-FFF2-40B4-BE49-F238E27FC236}">
                <a16:creationId xmlns:a16="http://schemas.microsoft.com/office/drawing/2014/main" id="{8096DC11-8E54-A5A8-4C11-B9586A32C923}"/>
              </a:ext>
            </a:extLst>
          </p:cNvPr>
          <p:cNvSpPr txBox="1"/>
          <p:nvPr/>
        </p:nvSpPr>
        <p:spPr>
          <a:xfrm>
            <a:off x="4715396" y="4789557"/>
            <a:ext cx="1443972" cy="461665"/>
          </a:xfrm>
          <a:prstGeom prst="rect">
            <a:avLst/>
          </a:prstGeom>
          <a:noFill/>
        </p:spPr>
        <p:txBody>
          <a:bodyPr wrap="square" rtlCol="0">
            <a:spAutoFit/>
          </a:bodyPr>
          <a:lstStyle/>
          <a:p>
            <a:r>
              <a:rPr lang="en-US" sz="2400">
                <a:latin typeface="Euphemia UCAS" panose="020B0503040102020104" pitchFamily="34" charset="-79"/>
                <a:cs typeface="Euphemia UCAS" panose="020B0503040102020104" pitchFamily="34" charset="-79"/>
              </a:rPr>
              <a:t>/month</a:t>
            </a:r>
          </a:p>
        </p:txBody>
      </p:sp>
      <p:sp>
        <p:nvSpPr>
          <p:cNvPr id="110" name="TextBox 109">
            <a:extLst>
              <a:ext uri="{FF2B5EF4-FFF2-40B4-BE49-F238E27FC236}">
                <a16:creationId xmlns:a16="http://schemas.microsoft.com/office/drawing/2014/main" id="{4B45251A-BE3A-BB29-30F3-E06D9BA7EF1C}"/>
              </a:ext>
            </a:extLst>
          </p:cNvPr>
          <p:cNvSpPr txBox="1"/>
          <p:nvPr/>
        </p:nvSpPr>
        <p:spPr>
          <a:xfrm>
            <a:off x="3717323" y="5784933"/>
            <a:ext cx="2016588" cy="867225"/>
          </a:xfrm>
          <a:prstGeom prst="rect">
            <a:avLst/>
          </a:prstGeom>
          <a:noFill/>
        </p:spPr>
        <p:txBody>
          <a:bodyPr wrap="square" rtlCol="0">
            <a:spAutoFit/>
          </a:bodyPr>
          <a:lstStyle/>
          <a:p>
            <a:pPr algn="ctr">
              <a:lnSpc>
                <a:spcPct val="150000"/>
              </a:lnSpc>
            </a:pPr>
            <a:r>
              <a:rPr lang="en-US">
                <a:latin typeface="Euphemia UCAS" panose="020B0503040102020104" pitchFamily="34" charset="-79"/>
                <a:cs typeface="Euphemia UCAS" panose="020B0503040102020104" pitchFamily="34" charset="-79"/>
              </a:rPr>
              <a:t>$228 </a:t>
            </a:r>
          </a:p>
          <a:p>
            <a:pPr algn="ctr">
              <a:lnSpc>
                <a:spcPct val="150000"/>
              </a:lnSpc>
            </a:pPr>
            <a:r>
              <a:rPr lang="en-US">
                <a:latin typeface="Euphemia UCAS" panose="020B0503040102020104" pitchFamily="34" charset="-79"/>
                <a:cs typeface="Euphemia UCAS" panose="020B0503040102020104" pitchFamily="34" charset="-79"/>
              </a:rPr>
              <a:t>$199/year</a:t>
            </a:r>
          </a:p>
        </p:txBody>
      </p:sp>
      <p:cxnSp>
        <p:nvCxnSpPr>
          <p:cNvPr id="111" name="Straight Connector 110">
            <a:extLst>
              <a:ext uri="{FF2B5EF4-FFF2-40B4-BE49-F238E27FC236}">
                <a16:creationId xmlns:a16="http://schemas.microsoft.com/office/drawing/2014/main" id="{6E207CB4-2AE7-FD14-9816-51D0B58CB6C7}"/>
              </a:ext>
            </a:extLst>
          </p:cNvPr>
          <p:cNvCxnSpPr/>
          <p:nvPr/>
        </p:nvCxnSpPr>
        <p:spPr>
          <a:xfrm flipV="1">
            <a:off x="4402457" y="5913954"/>
            <a:ext cx="730160" cy="150125"/>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59112CA-9C3E-785C-73D8-C6F1DCA94261}"/>
              </a:ext>
            </a:extLst>
          </p:cNvPr>
          <p:cNvSpPr txBox="1"/>
          <p:nvPr/>
        </p:nvSpPr>
        <p:spPr>
          <a:xfrm>
            <a:off x="3921639" y="5377584"/>
            <a:ext cx="1546745" cy="400110"/>
          </a:xfrm>
          <a:prstGeom prst="rect">
            <a:avLst/>
          </a:prstGeom>
          <a:noFill/>
        </p:spPr>
        <p:txBody>
          <a:bodyPr wrap="square">
            <a:spAutoFit/>
          </a:bodyPr>
          <a:lstStyle/>
          <a:p>
            <a:pPr algn="ctr"/>
            <a:r>
              <a:rPr lang="en-US" sz="2000" b="1">
                <a:solidFill>
                  <a:srgbClr val="435BC2"/>
                </a:solidFill>
                <a:latin typeface="Century Gothic" panose="020B0502020202020204" pitchFamily="34" charset="0"/>
              </a:rPr>
              <a:t>PREMIUM</a:t>
            </a:r>
          </a:p>
        </p:txBody>
      </p:sp>
      <p:sp>
        <p:nvSpPr>
          <p:cNvPr id="113" name="Rectangle 112">
            <a:extLst>
              <a:ext uri="{FF2B5EF4-FFF2-40B4-BE49-F238E27FC236}">
                <a16:creationId xmlns:a16="http://schemas.microsoft.com/office/drawing/2014/main" id="{56731FF2-372E-EBF0-2976-479BA37DD235}"/>
              </a:ext>
            </a:extLst>
          </p:cNvPr>
          <p:cNvSpPr/>
          <p:nvPr/>
        </p:nvSpPr>
        <p:spPr>
          <a:xfrm>
            <a:off x="6096830" y="4278176"/>
            <a:ext cx="2578814" cy="2468880"/>
          </a:xfrm>
          <a:prstGeom prst="rect">
            <a:avLst/>
          </a:prstGeom>
          <a:solidFill>
            <a:schemeClr val="bg1">
              <a:alpha val="557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F3205C5B-83F2-AA0F-ECD4-FA5682D1A465}"/>
              </a:ext>
            </a:extLst>
          </p:cNvPr>
          <p:cNvSpPr txBox="1"/>
          <p:nvPr/>
        </p:nvSpPr>
        <p:spPr>
          <a:xfrm>
            <a:off x="6257832" y="1876048"/>
            <a:ext cx="272956" cy="523220"/>
          </a:xfrm>
          <a:prstGeom prst="rect">
            <a:avLst/>
          </a:prstGeom>
          <a:noFill/>
        </p:spPr>
        <p:txBody>
          <a:bodyPr wrap="square" rtlCol="0">
            <a:spAutoFit/>
          </a:bodyPr>
          <a:lstStyle/>
          <a:p>
            <a:r>
              <a:rPr lang="en-US" sz="2800">
                <a:latin typeface="Euphemia UCAS" panose="020B0503040102020104" pitchFamily="34" charset="-79"/>
                <a:cs typeface="Euphemia UCAS" panose="020B0503040102020104" pitchFamily="34" charset="-79"/>
              </a:rPr>
              <a:t>$</a:t>
            </a:r>
          </a:p>
        </p:txBody>
      </p:sp>
      <p:sp>
        <p:nvSpPr>
          <p:cNvPr id="117" name="TextBox 116">
            <a:extLst>
              <a:ext uri="{FF2B5EF4-FFF2-40B4-BE49-F238E27FC236}">
                <a16:creationId xmlns:a16="http://schemas.microsoft.com/office/drawing/2014/main" id="{41C166C0-B398-2397-5712-537210153AE6}"/>
              </a:ext>
            </a:extLst>
          </p:cNvPr>
          <p:cNvSpPr txBox="1"/>
          <p:nvPr/>
        </p:nvSpPr>
        <p:spPr>
          <a:xfrm>
            <a:off x="6530788" y="1782310"/>
            <a:ext cx="752177" cy="923330"/>
          </a:xfrm>
          <a:prstGeom prst="rect">
            <a:avLst/>
          </a:prstGeom>
          <a:noFill/>
        </p:spPr>
        <p:txBody>
          <a:bodyPr wrap="square" rtlCol="0">
            <a:spAutoFit/>
          </a:bodyPr>
          <a:lstStyle/>
          <a:p>
            <a:r>
              <a:rPr lang="en-US" sz="5400">
                <a:latin typeface="Euphemia UCAS" panose="020B0503040102020104" pitchFamily="34" charset="-79"/>
                <a:cs typeface="Euphemia UCAS" panose="020B0503040102020104" pitchFamily="34" charset="-79"/>
              </a:rPr>
              <a:t>9</a:t>
            </a:r>
          </a:p>
        </p:txBody>
      </p:sp>
      <p:sp>
        <p:nvSpPr>
          <p:cNvPr id="118" name="TextBox 117">
            <a:extLst>
              <a:ext uri="{FF2B5EF4-FFF2-40B4-BE49-F238E27FC236}">
                <a16:creationId xmlns:a16="http://schemas.microsoft.com/office/drawing/2014/main" id="{60405E2B-0D8A-BE76-7029-507A829CB1C1}"/>
              </a:ext>
            </a:extLst>
          </p:cNvPr>
          <p:cNvSpPr txBox="1"/>
          <p:nvPr/>
        </p:nvSpPr>
        <p:spPr>
          <a:xfrm>
            <a:off x="6971054" y="2137658"/>
            <a:ext cx="1443972" cy="461665"/>
          </a:xfrm>
          <a:prstGeom prst="rect">
            <a:avLst/>
          </a:prstGeom>
          <a:noFill/>
        </p:spPr>
        <p:txBody>
          <a:bodyPr wrap="square" rtlCol="0">
            <a:spAutoFit/>
          </a:bodyPr>
          <a:lstStyle/>
          <a:p>
            <a:r>
              <a:rPr lang="en-US" sz="2400">
                <a:latin typeface="Euphemia UCAS" panose="020B0503040102020104" pitchFamily="34" charset="-79"/>
                <a:cs typeface="Euphemia UCAS" panose="020B0503040102020104" pitchFamily="34" charset="-79"/>
              </a:rPr>
              <a:t>/month</a:t>
            </a:r>
          </a:p>
        </p:txBody>
      </p:sp>
      <p:sp>
        <p:nvSpPr>
          <p:cNvPr id="119" name="TextBox 118">
            <a:extLst>
              <a:ext uri="{FF2B5EF4-FFF2-40B4-BE49-F238E27FC236}">
                <a16:creationId xmlns:a16="http://schemas.microsoft.com/office/drawing/2014/main" id="{9C1953C5-9469-9598-3553-5729E88E57B9}"/>
              </a:ext>
            </a:extLst>
          </p:cNvPr>
          <p:cNvSpPr txBox="1"/>
          <p:nvPr/>
        </p:nvSpPr>
        <p:spPr>
          <a:xfrm>
            <a:off x="6274360" y="3170530"/>
            <a:ext cx="2016588" cy="867225"/>
          </a:xfrm>
          <a:prstGeom prst="rect">
            <a:avLst/>
          </a:prstGeom>
          <a:noFill/>
        </p:spPr>
        <p:txBody>
          <a:bodyPr wrap="square" rtlCol="0">
            <a:spAutoFit/>
          </a:bodyPr>
          <a:lstStyle/>
          <a:p>
            <a:pPr algn="ctr">
              <a:lnSpc>
                <a:spcPct val="150000"/>
              </a:lnSpc>
            </a:pPr>
            <a:r>
              <a:rPr lang="en-US">
                <a:latin typeface="Euphemia UCAS" panose="020B0503040102020104" pitchFamily="34" charset="-79"/>
                <a:cs typeface="Euphemia UCAS" panose="020B0503040102020104" pitchFamily="34" charset="-79"/>
              </a:rPr>
              <a:t>$108 </a:t>
            </a:r>
          </a:p>
          <a:p>
            <a:pPr algn="ctr">
              <a:lnSpc>
                <a:spcPct val="150000"/>
              </a:lnSpc>
            </a:pPr>
            <a:r>
              <a:rPr lang="en-US">
                <a:latin typeface="Euphemia UCAS" panose="020B0503040102020104" pitchFamily="34" charset="-79"/>
                <a:cs typeface="Euphemia UCAS" panose="020B0503040102020104" pitchFamily="34" charset="-79"/>
              </a:rPr>
              <a:t>$92/year</a:t>
            </a:r>
          </a:p>
        </p:txBody>
      </p:sp>
      <p:cxnSp>
        <p:nvCxnSpPr>
          <p:cNvPr id="120" name="Straight Connector 119">
            <a:extLst>
              <a:ext uri="{FF2B5EF4-FFF2-40B4-BE49-F238E27FC236}">
                <a16:creationId xmlns:a16="http://schemas.microsoft.com/office/drawing/2014/main" id="{6D73E455-2644-2B93-31E5-9559585C5E92}"/>
              </a:ext>
            </a:extLst>
          </p:cNvPr>
          <p:cNvCxnSpPr/>
          <p:nvPr/>
        </p:nvCxnSpPr>
        <p:spPr>
          <a:xfrm flipV="1">
            <a:off x="6957095" y="3360686"/>
            <a:ext cx="730160" cy="150125"/>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9B527E6D-7D4D-7C57-3B69-D64FBD3A44B9}"/>
              </a:ext>
            </a:extLst>
          </p:cNvPr>
          <p:cNvSpPr txBox="1"/>
          <p:nvPr/>
        </p:nvSpPr>
        <p:spPr>
          <a:xfrm>
            <a:off x="6488700" y="2771853"/>
            <a:ext cx="1546745" cy="400110"/>
          </a:xfrm>
          <a:prstGeom prst="rect">
            <a:avLst/>
          </a:prstGeom>
          <a:noFill/>
        </p:spPr>
        <p:txBody>
          <a:bodyPr wrap="square">
            <a:spAutoFit/>
          </a:bodyPr>
          <a:lstStyle/>
          <a:p>
            <a:pPr algn="ctr"/>
            <a:r>
              <a:rPr lang="en-US" sz="2000" b="1">
                <a:solidFill>
                  <a:srgbClr val="435BC2"/>
                </a:solidFill>
                <a:latin typeface="Century Gothic" panose="020B0502020202020204" pitchFamily="34" charset="0"/>
              </a:rPr>
              <a:t>FREEMIUM</a:t>
            </a:r>
          </a:p>
        </p:txBody>
      </p:sp>
      <p:sp>
        <p:nvSpPr>
          <p:cNvPr id="123" name="TextBox 122">
            <a:extLst>
              <a:ext uri="{FF2B5EF4-FFF2-40B4-BE49-F238E27FC236}">
                <a16:creationId xmlns:a16="http://schemas.microsoft.com/office/drawing/2014/main" id="{55C640E2-1F4E-C4B6-D493-FE9B1D4586D6}"/>
              </a:ext>
            </a:extLst>
          </p:cNvPr>
          <p:cNvSpPr txBox="1"/>
          <p:nvPr/>
        </p:nvSpPr>
        <p:spPr>
          <a:xfrm>
            <a:off x="6308288" y="4471466"/>
            <a:ext cx="272956" cy="523220"/>
          </a:xfrm>
          <a:prstGeom prst="rect">
            <a:avLst/>
          </a:prstGeom>
          <a:noFill/>
        </p:spPr>
        <p:txBody>
          <a:bodyPr wrap="square" rtlCol="0">
            <a:spAutoFit/>
          </a:bodyPr>
          <a:lstStyle/>
          <a:p>
            <a:r>
              <a:rPr lang="en-US" sz="2800">
                <a:latin typeface="Euphemia UCAS" panose="020B0503040102020104" pitchFamily="34" charset="-79"/>
                <a:cs typeface="Euphemia UCAS" panose="020B0503040102020104" pitchFamily="34" charset="-79"/>
              </a:rPr>
              <a:t>$</a:t>
            </a:r>
          </a:p>
        </p:txBody>
      </p:sp>
      <p:sp>
        <p:nvSpPr>
          <p:cNvPr id="124" name="TextBox 123">
            <a:extLst>
              <a:ext uri="{FF2B5EF4-FFF2-40B4-BE49-F238E27FC236}">
                <a16:creationId xmlns:a16="http://schemas.microsoft.com/office/drawing/2014/main" id="{74C438E1-5BD6-EE48-872C-C2C232ADECA4}"/>
              </a:ext>
            </a:extLst>
          </p:cNvPr>
          <p:cNvSpPr txBox="1"/>
          <p:nvPr/>
        </p:nvSpPr>
        <p:spPr>
          <a:xfrm>
            <a:off x="6525489" y="4377728"/>
            <a:ext cx="1056415" cy="923330"/>
          </a:xfrm>
          <a:prstGeom prst="rect">
            <a:avLst/>
          </a:prstGeom>
          <a:noFill/>
        </p:spPr>
        <p:txBody>
          <a:bodyPr wrap="square" rtlCol="0">
            <a:spAutoFit/>
          </a:bodyPr>
          <a:lstStyle/>
          <a:p>
            <a:r>
              <a:rPr lang="en-US" sz="5400">
                <a:latin typeface="Euphemia UCAS" panose="020B0503040102020104" pitchFamily="34" charset="-79"/>
                <a:cs typeface="Euphemia UCAS" panose="020B0503040102020104" pitchFamily="34" charset="-79"/>
              </a:rPr>
              <a:t>19</a:t>
            </a:r>
          </a:p>
        </p:txBody>
      </p:sp>
      <p:sp>
        <p:nvSpPr>
          <p:cNvPr id="125" name="TextBox 124">
            <a:extLst>
              <a:ext uri="{FF2B5EF4-FFF2-40B4-BE49-F238E27FC236}">
                <a16:creationId xmlns:a16="http://schemas.microsoft.com/office/drawing/2014/main" id="{585BF332-C0CE-71A2-8A54-D0FC199464D3}"/>
              </a:ext>
            </a:extLst>
          </p:cNvPr>
          <p:cNvSpPr txBox="1"/>
          <p:nvPr/>
        </p:nvSpPr>
        <p:spPr>
          <a:xfrm>
            <a:off x="7299648" y="4732554"/>
            <a:ext cx="1443972" cy="461665"/>
          </a:xfrm>
          <a:prstGeom prst="rect">
            <a:avLst/>
          </a:prstGeom>
          <a:noFill/>
        </p:spPr>
        <p:txBody>
          <a:bodyPr wrap="square" rtlCol="0">
            <a:spAutoFit/>
          </a:bodyPr>
          <a:lstStyle/>
          <a:p>
            <a:r>
              <a:rPr lang="en-US" sz="2400">
                <a:latin typeface="Euphemia UCAS" panose="020B0503040102020104" pitchFamily="34" charset="-79"/>
                <a:cs typeface="Euphemia UCAS" panose="020B0503040102020104" pitchFamily="34" charset="-79"/>
              </a:rPr>
              <a:t>/month</a:t>
            </a:r>
          </a:p>
        </p:txBody>
      </p:sp>
      <p:sp>
        <p:nvSpPr>
          <p:cNvPr id="126" name="TextBox 125">
            <a:extLst>
              <a:ext uri="{FF2B5EF4-FFF2-40B4-BE49-F238E27FC236}">
                <a16:creationId xmlns:a16="http://schemas.microsoft.com/office/drawing/2014/main" id="{E1D87F5C-B464-E98F-208E-2228871ABF92}"/>
              </a:ext>
            </a:extLst>
          </p:cNvPr>
          <p:cNvSpPr txBox="1"/>
          <p:nvPr/>
        </p:nvSpPr>
        <p:spPr>
          <a:xfrm>
            <a:off x="6318147" y="5831032"/>
            <a:ext cx="2016588" cy="867225"/>
          </a:xfrm>
          <a:prstGeom prst="rect">
            <a:avLst/>
          </a:prstGeom>
          <a:noFill/>
        </p:spPr>
        <p:txBody>
          <a:bodyPr wrap="square" rtlCol="0">
            <a:spAutoFit/>
          </a:bodyPr>
          <a:lstStyle/>
          <a:p>
            <a:pPr algn="ctr">
              <a:lnSpc>
                <a:spcPct val="150000"/>
              </a:lnSpc>
            </a:pPr>
            <a:r>
              <a:rPr lang="en-US">
                <a:latin typeface="Euphemia UCAS" panose="020B0503040102020104" pitchFamily="34" charset="-79"/>
                <a:cs typeface="Euphemia UCAS" panose="020B0503040102020104" pitchFamily="34" charset="-79"/>
              </a:rPr>
              <a:t>$228 </a:t>
            </a:r>
          </a:p>
          <a:p>
            <a:pPr algn="ctr">
              <a:lnSpc>
                <a:spcPct val="150000"/>
              </a:lnSpc>
            </a:pPr>
            <a:r>
              <a:rPr lang="en-US">
                <a:latin typeface="Euphemia UCAS" panose="020B0503040102020104" pitchFamily="34" charset="-79"/>
                <a:cs typeface="Euphemia UCAS" panose="020B0503040102020104" pitchFamily="34" charset="-79"/>
              </a:rPr>
              <a:t>$199/year</a:t>
            </a:r>
          </a:p>
        </p:txBody>
      </p:sp>
      <p:cxnSp>
        <p:nvCxnSpPr>
          <p:cNvPr id="127" name="Straight Connector 126">
            <a:extLst>
              <a:ext uri="{FF2B5EF4-FFF2-40B4-BE49-F238E27FC236}">
                <a16:creationId xmlns:a16="http://schemas.microsoft.com/office/drawing/2014/main" id="{D1D037AE-2A3C-A82B-763A-D02E92876B9B}"/>
              </a:ext>
            </a:extLst>
          </p:cNvPr>
          <p:cNvCxnSpPr/>
          <p:nvPr/>
        </p:nvCxnSpPr>
        <p:spPr>
          <a:xfrm flipV="1">
            <a:off x="7000882" y="6021188"/>
            <a:ext cx="730160" cy="150125"/>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32904128-DA18-8397-E986-30F25F90967F}"/>
              </a:ext>
            </a:extLst>
          </p:cNvPr>
          <p:cNvSpPr txBox="1"/>
          <p:nvPr/>
        </p:nvSpPr>
        <p:spPr>
          <a:xfrm>
            <a:off x="6541167" y="5348944"/>
            <a:ext cx="1546745" cy="400110"/>
          </a:xfrm>
          <a:prstGeom prst="rect">
            <a:avLst/>
          </a:prstGeom>
          <a:noFill/>
        </p:spPr>
        <p:txBody>
          <a:bodyPr wrap="square">
            <a:spAutoFit/>
          </a:bodyPr>
          <a:lstStyle/>
          <a:p>
            <a:pPr algn="ctr"/>
            <a:r>
              <a:rPr lang="en-US" sz="2000" b="1">
                <a:solidFill>
                  <a:srgbClr val="435BC2"/>
                </a:solidFill>
                <a:latin typeface="Century Gothic" panose="020B0502020202020204" pitchFamily="34" charset="0"/>
              </a:rPr>
              <a:t>PREMIUM</a:t>
            </a:r>
          </a:p>
        </p:txBody>
      </p:sp>
      <p:grpSp>
        <p:nvGrpSpPr>
          <p:cNvPr id="131" name="Group 130">
            <a:extLst>
              <a:ext uri="{FF2B5EF4-FFF2-40B4-BE49-F238E27FC236}">
                <a16:creationId xmlns:a16="http://schemas.microsoft.com/office/drawing/2014/main" id="{7350F55A-41E5-DFF4-20D6-9D25122C07DC}"/>
              </a:ext>
            </a:extLst>
          </p:cNvPr>
          <p:cNvGrpSpPr/>
          <p:nvPr/>
        </p:nvGrpSpPr>
        <p:grpSpPr>
          <a:xfrm>
            <a:off x="8699331" y="1783926"/>
            <a:ext cx="2623897" cy="2371722"/>
            <a:chOff x="5481777" y="1869174"/>
            <a:chExt cx="2623897" cy="2371722"/>
          </a:xfrm>
        </p:grpSpPr>
        <p:sp>
          <p:nvSpPr>
            <p:cNvPr id="82" name="TextBox 81">
              <a:extLst>
                <a:ext uri="{FF2B5EF4-FFF2-40B4-BE49-F238E27FC236}">
                  <a16:creationId xmlns:a16="http://schemas.microsoft.com/office/drawing/2014/main" id="{3D91CCBE-AC91-F6E2-6970-599D6C578BC2}"/>
                </a:ext>
              </a:extLst>
            </p:cNvPr>
            <p:cNvSpPr txBox="1"/>
            <p:nvPr/>
          </p:nvSpPr>
          <p:spPr>
            <a:xfrm>
              <a:off x="5580621" y="1962912"/>
              <a:ext cx="272956" cy="461665"/>
            </a:xfrm>
            <a:prstGeom prst="rect">
              <a:avLst/>
            </a:prstGeom>
            <a:noFill/>
          </p:spPr>
          <p:txBody>
            <a:bodyPr wrap="square" rtlCol="0">
              <a:spAutoFit/>
            </a:bodyPr>
            <a:lstStyle/>
            <a:p>
              <a:r>
                <a:rPr lang="en-US" sz="2400">
                  <a:latin typeface="Euphemia UCAS" panose="020B0503040102020104" pitchFamily="34" charset="-79"/>
                  <a:cs typeface="Euphemia UCAS" panose="020B0503040102020104" pitchFamily="34" charset="-79"/>
                </a:rPr>
                <a:t>$</a:t>
              </a:r>
            </a:p>
          </p:txBody>
        </p:sp>
        <p:sp>
          <p:nvSpPr>
            <p:cNvPr id="83" name="TextBox 82">
              <a:extLst>
                <a:ext uri="{FF2B5EF4-FFF2-40B4-BE49-F238E27FC236}">
                  <a16:creationId xmlns:a16="http://schemas.microsoft.com/office/drawing/2014/main" id="{5422F5F1-85E0-E448-1C0F-992E2F9C86A7}"/>
                </a:ext>
              </a:extLst>
            </p:cNvPr>
            <p:cNvSpPr txBox="1"/>
            <p:nvPr/>
          </p:nvSpPr>
          <p:spPr>
            <a:xfrm>
              <a:off x="5812633" y="1869174"/>
              <a:ext cx="1707533" cy="830997"/>
            </a:xfrm>
            <a:prstGeom prst="rect">
              <a:avLst/>
            </a:prstGeom>
            <a:noFill/>
          </p:spPr>
          <p:txBody>
            <a:bodyPr wrap="square" rtlCol="0">
              <a:spAutoFit/>
            </a:bodyPr>
            <a:lstStyle/>
            <a:p>
              <a:r>
                <a:rPr lang="en-US" sz="4800">
                  <a:latin typeface="Euphemia UCAS" panose="020B0503040102020104" pitchFamily="34" charset="-79"/>
                  <a:cs typeface="Euphemia UCAS" panose="020B0503040102020104" pitchFamily="34" charset="-79"/>
                </a:rPr>
                <a:t>110</a:t>
              </a:r>
              <a:endParaRPr lang="en-US" sz="5400">
                <a:latin typeface="Euphemia UCAS" panose="020B0503040102020104" pitchFamily="34" charset="-79"/>
                <a:cs typeface="Euphemia UCAS" panose="020B0503040102020104" pitchFamily="34" charset="-79"/>
              </a:endParaRPr>
            </a:p>
          </p:txBody>
        </p:sp>
        <p:sp>
          <p:nvSpPr>
            <p:cNvPr id="84" name="TextBox 83">
              <a:extLst>
                <a:ext uri="{FF2B5EF4-FFF2-40B4-BE49-F238E27FC236}">
                  <a16:creationId xmlns:a16="http://schemas.microsoft.com/office/drawing/2014/main" id="{9F3803B4-DF9C-A9C1-A373-D79C7571F544}"/>
                </a:ext>
              </a:extLst>
            </p:cNvPr>
            <p:cNvSpPr txBox="1"/>
            <p:nvPr/>
          </p:nvSpPr>
          <p:spPr>
            <a:xfrm>
              <a:off x="6934658" y="2186817"/>
              <a:ext cx="1171016" cy="400110"/>
            </a:xfrm>
            <a:prstGeom prst="rect">
              <a:avLst/>
            </a:prstGeom>
            <a:noFill/>
          </p:spPr>
          <p:txBody>
            <a:bodyPr wrap="square" rtlCol="0">
              <a:spAutoFit/>
            </a:bodyPr>
            <a:lstStyle/>
            <a:p>
              <a:r>
                <a:rPr lang="en-US" sz="2000">
                  <a:latin typeface="Euphemia UCAS" panose="020B0503040102020104" pitchFamily="34" charset="-79"/>
                  <a:cs typeface="Euphemia UCAS" panose="020B0503040102020104" pitchFamily="34" charset="-79"/>
                </a:rPr>
                <a:t>/month</a:t>
              </a:r>
            </a:p>
          </p:txBody>
        </p:sp>
        <p:sp>
          <p:nvSpPr>
            <p:cNvPr id="85" name="TextBox 84">
              <a:extLst>
                <a:ext uri="{FF2B5EF4-FFF2-40B4-BE49-F238E27FC236}">
                  <a16:creationId xmlns:a16="http://schemas.microsoft.com/office/drawing/2014/main" id="{3A0BC3F8-AB34-9C6F-2B35-3E33A3B872AC}"/>
                </a:ext>
              </a:extLst>
            </p:cNvPr>
            <p:cNvSpPr txBox="1"/>
            <p:nvPr/>
          </p:nvSpPr>
          <p:spPr>
            <a:xfrm>
              <a:off x="5728489" y="3373671"/>
              <a:ext cx="2016588" cy="867225"/>
            </a:xfrm>
            <a:prstGeom prst="rect">
              <a:avLst/>
            </a:prstGeom>
            <a:noFill/>
          </p:spPr>
          <p:txBody>
            <a:bodyPr wrap="square" rtlCol="0">
              <a:spAutoFit/>
            </a:bodyPr>
            <a:lstStyle/>
            <a:p>
              <a:pPr algn="ctr">
                <a:lnSpc>
                  <a:spcPct val="150000"/>
                </a:lnSpc>
              </a:pPr>
              <a:r>
                <a:rPr lang="en-US">
                  <a:latin typeface="Euphemia UCAS" panose="020B0503040102020104" pitchFamily="34" charset="-79"/>
                  <a:cs typeface="Euphemia UCAS" panose="020B0503040102020104" pitchFamily="34" charset="-79"/>
                </a:rPr>
                <a:t>$1,320 </a:t>
              </a:r>
            </a:p>
            <a:p>
              <a:pPr algn="ctr">
                <a:lnSpc>
                  <a:spcPct val="150000"/>
                </a:lnSpc>
              </a:pPr>
              <a:r>
                <a:rPr lang="en-US">
                  <a:latin typeface="Euphemia UCAS" panose="020B0503040102020104" pitchFamily="34" charset="-79"/>
                  <a:cs typeface="Euphemia UCAS" panose="020B0503040102020104" pitchFamily="34" charset="-79"/>
                </a:rPr>
                <a:t>$1,254/year</a:t>
              </a:r>
            </a:p>
          </p:txBody>
        </p:sp>
        <p:cxnSp>
          <p:nvCxnSpPr>
            <p:cNvPr id="86" name="Straight Connector 85">
              <a:extLst>
                <a:ext uri="{FF2B5EF4-FFF2-40B4-BE49-F238E27FC236}">
                  <a16:creationId xmlns:a16="http://schemas.microsoft.com/office/drawing/2014/main" id="{5BE30F00-6660-DD25-894E-4F43898A445B}"/>
                </a:ext>
              </a:extLst>
            </p:cNvPr>
            <p:cNvCxnSpPr/>
            <p:nvPr/>
          </p:nvCxnSpPr>
          <p:spPr>
            <a:xfrm flipV="1">
              <a:off x="6395727" y="3533182"/>
              <a:ext cx="730160" cy="150125"/>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B1789ED-6DDF-695A-5454-76122AEADA42}"/>
                </a:ext>
              </a:extLst>
            </p:cNvPr>
            <p:cNvSpPr txBox="1"/>
            <p:nvPr/>
          </p:nvSpPr>
          <p:spPr>
            <a:xfrm>
              <a:off x="5481777" y="2579713"/>
              <a:ext cx="2578814" cy="411779"/>
            </a:xfrm>
            <a:prstGeom prst="rect">
              <a:avLst/>
            </a:prstGeom>
            <a:noFill/>
          </p:spPr>
          <p:txBody>
            <a:bodyPr wrap="square">
              <a:spAutoFit/>
            </a:bodyPr>
            <a:lstStyle/>
            <a:p>
              <a:pPr algn="ctr">
                <a:lnSpc>
                  <a:spcPct val="150000"/>
                </a:lnSpc>
              </a:pPr>
              <a:r>
                <a:rPr lang="en-US" sz="1600">
                  <a:latin typeface="Euphemia UCAS" panose="020B0503040102020104" pitchFamily="34" charset="-79"/>
                  <a:cs typeface="Euphemia UCAS" panose="020B0503040102020104" pitchFamily="34" charset="-79"/>
                </a:rPr>
                <a:t>+3500 one-time set up</a:t>
              </a:r>
            </a:p>
          </p:txBody>
        </p:sp>
        <p:sp>
          <p:nvSpPr>
            <p:cNvPr id="129" name="TextBox 128">
              <a:extLst>
                <a:ext uri="{FF2B5EF4-FFF2-40B4-BE49-F238E27FC236}">
                  <a16:creationId xmlns:a16="http://schemas.microsoft.com/office/drawing/2014/main" id="{E9EADB02-0F89-0E0D-1489-E9B0D88D1D09}"/>
                </a:ext>
              </a:extLst>
            </p:cNvPr>
            <p:cNvSpPr txBox="1"/>
            <p:nvPr/>
          </p:nvSpPr>
          <p:spPr>
            <a:xfrm>
              <a:off x="5963411" y="2991746"/>
              <a:ext cx="1546745" cy="400110"/>
            </a:xfrm>
            <a:prstGeom prst="rect">
              <a:avLst/>
            </a:prstGeom>
            <a:noFill/>
          </p:spPr>
          <p:txBody>
            <a:bodyPr wrap="square">
              <a:spAutoFit/>
            </a:bodyPr>
            <a:lstStyle/>
            <a:p>
              <a:pPr algn="ctr"/>
              <a:r>
                <a:rPr lang="en-US" sz="2000" b="1">
                  <a:solidFill>
                    <a:srgbClr val="435BC2"/>
                  </a:solidFill>
                  <a:latin typeface="Century Gothic" panose="020B0502020202020204" pitchFamily="34" charset="0"/>
                </a:rPr>
                <a:t>FREEMIUM</a:t>
              </a:r>
            </a:p>
          </p:txBody>
        </p:sp>
      </p:grpSp>
      <p:sp>
        <p:nvSpPr>
          <p:cNvPr id="130" name="Rectangle 129">
            <a:extLst>
              <a:ext uri="{FF2B5EF4-FFF2-40B4-BE49-F238E27FC236}">
                <a16:creationId xmlns:a16="http://schemas.microsoft.com/office/drawing/2014/main" id="{A4A6BF99-4698-860F-BAF1-1480B117B508}"/>
              </a:ext>
            </a:extLst>
          </p:cNvPr>
          <p:cNvSpPr/>
          <p:nvPr/>
        </p:nvSpPr>
        <p:spPr>
          <a:xfrm>
            <a:off x="8725418" y="4278176"/>
            <a:ext cx="2578814" cy="2468880"/>
          </a:xfrm>
          <a:prstGeom prst="rect">
            <a:avLst/>
          </a:prstGeom>
          <a:solidFill>
            <a:schemeClr val="bg1">
              <a:alpha val="557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30F119-E5C9-1A15-64D8-DE900F157CE5}"/>
              </a:ext>
            </a:extLst>
          </p:cNvPr>
          <p:cNvSpPr txBox="1"/>
          <p:nvPr/>
        </p:nvSpPr>
        <p:spPr>
          <a:xfrm>
            <a:off x="8817584" y="4466811"/>
            <a:ext cx="272956" cy="461665"/>
          </a:xfrm>
          <a:prstGeom prst="rect">
            <a:avLst/>
          </a:prstGeom>
          <a:noFill/>
        </p:spPr>
        <p:txBody>
          <a:bodyPr wrap="square" rtlCol="0">
            <a:spAutoFit/>
          </a:bodyPr>
          <a:lstStyle/>
          <a:p>
            <a:r>
              <a:rPr lang="en-US" sz="2400">
                <a:latin typeface="Euphemia UCAS" panose="020B0503040102020104" pitchFamily="34" charset="-79"/>
                <a:cs typeface="Euphemia UCAS" panose="020B0503040102020104" pitchFamily="34" charset="-79"/>
              </a:rPr>
              <a:t>$</a:t>
            </a:r>
          </a:p>
        </p:txBody>
      </p:sp>
      <p:sp>
        <p:nvSpPr>
          <p:cNvPr id="134" name="TextBox 133">
            <a:extLst>
              <a:ext uri="{FF2B5EF4-FFF2-40B4-BE49-F238E27FC236}">
                <a16:creationId xmlns:a16="http://schemas.microsoft.com/office/drawing/2014/main" id="{7FD51295-62C8-F4C4-6031-9CFBA14EEA73}"/>
              </a:ext>
            </a:extLst>
          </p:cNvPr>
          <p:cNvSpPr txBox="1"/>
          <p:nvPr/>
        </p:nvSpPr>
        <p:spPr>
          <a:xfrm>
            <a:off x="9049596" y="4373073"/>
            <a:ext cx="1707533" cy="830997"/>
          </a:xfrm>
          <a:prstGeom prst="rect">
            <a:avLst/>
          </a:prstGeom>
          <a:noFill/>
        </p:spPr>
        <p:txBody>
          <a:bodyPr wrap="square" rtlCol="0">
            <a:spAutoFit/>
          </a:bodyPr>
          <a:lstStyle/>
          <a:p>
            <a:r>
              <a:rPr lang="en-US" sz="4800">
                <a:latin typeface="Euphemia UCAS" panose="020B0503040102020104" pitchFamily="34" charset="-79"/>
                <a:cs typeface="Euphemia UCAS" panose="020B0503040102020104" pitchFamily="34" charset="-79"/>
              </a:rPr>
              <a:t>198</a:t>
            </a:r>
            <a:endParaRPr lang="en-US" sz="5400">
              <a:latin typeface="Euphemia UCAS" panose="020B0503040102020104" pitchFamily="34" charset="-79"/>
              <a:cs typeface="Euphemia UCAS" panose="020B0503040102020104" pitchFamily="34" charset="-79"/>
            </a:endParaRPr>
          </a:p>
        </p:txBody>
      </p:sp>
      <p:sp>
        <p:nvSpPr>
          <p:cNvPr id="135" name="TextBox 134">
            <a:extLst>
              <a:ext uri="{FF2B5EF4-FFF2-40B4-BE49-F238E27FC236}">
                <a16:creationId xmlns:a16="http://schemas.microsoft.com/office/drawing/2014/main" id="{F9E30665-838F-CE96-05BA-A1F0BD78548E}"/>
              </a:ext>
            </a:extLst>
          </p:cNvPr>
          <p:cNvSpPr txBox="1"/>
          <p:nvPr/>
        </p:nvSpPr>
        <p:spPr>
          <a:xfrm>
            <a:off x="10171621" y="4690716"/>
            <a:ext cx="1171016" cy="400110"/>
          </a:xfrm>
          <a:prstGeom prst="rect">
            <a:avLst/>
          </a:prstGeom>
          <a:noFill/>
        </p:spPr>
        <p:txBody>
          <a:bodyPr wrap="square" rtlCol="0">
            <a:spAutoFit/>
          </a:bodyPr>
          <a:lstStyle/>
          <a:p>
            <a:r>
              <a:rPr lang="en-US" sz="2000">
                <a:latin typeface="Euphemia UCAS" panose="020B0503040102020104" pitchFamily="34" charset="-79"/>
                <a:cs typeface="Euphemia UCAS" panose="020B0503040102020104" pitchFamily="34" charset="-79"/>
              </a:rPr>
              <a:t>/month</a:t>
            </a:r>
          </a:p>
        </p:txBody>
      </p:sp>
      <p:sp>
        <p:nvSpPr>
          <p:cNvPr id="136" name="TextBox 135">
            <a:extLst>
              <a:ext uri="{FF2B5EF4-FFF2-40B4-BE49-F238E27FC236}">
                <a16:creationId xmlns:a16="http://schemas.microsoft.com/office/drawing/2014/main" id="{4EE69BDC-4D60-EBEA-8FA8-2095BA195B7B}"/>
              </a:ext>
            </a:extLst>
          </p:cNvPr>
          <p:cNvSpPr txBox="1"/>
          <p:nvPr/>
        </p:nvSpPr>
        <p:spPr>
          <a:xfrm>
            <a:off x="8965452" y="5844551"/>
            <a:ext cx="2016588" cy="867225"/>
          </a:xfrm>
          <a:prstGeom prst="rect">
            <a:avLst/>
          </a:prstGeom>
          <a:noFill/>
        </p:spPr>
        <p:txBody>
          <a:bodyPr wrap="square" rtlCol="0">
            <a:spAutoFit/>
          </a:bodyPr>
          <a:lstStyle/>
          <a:p>
            <a:pPr algn="ctr">
              <a:lnSpc>
                <a:spcPct val="150000"/>
              </a:lnSpc>
            </a:pPr>
            <a:r>
              <a:rPr lang="en-US">
                <a:latin typeface="Euphemia UCAS" panose="020B0503040102020104" pitchFamily="34" charset="-79"/>
                <a:cs typeface="Euphemia UCAS" panose="020B0503040102020104" pitchFamily="34" charset="-79"/>
              </a:rPr>
              <a:t>$2,476 </a:t>
            </a:r>
          </a:p>
          <a:p>
            <a:pPr algn="ctr">
              <a:lnSpc>
                <a:spcPct val="150000"/>
              </a:lnSpc>
            </a:pPr>
            <a:r>
              <a:rPr lang="en-US">
                <a:latin typeface="Euphemia UCAS" panose="020B0503040102020104" pitchFamily="34" charset="-79"/>
                <a:cs typeface="Euphemia UCAS" panose="020B0503040102020104" pitchFamily="34" charset="-79"/>
              </a:rPr>
              <a:t>$2,257/year</a:t>
            </a:r>
          </a:p>
        </p:txBody>
      </p:sp>
      <p:cxnSp>
        <p:nvCxnSpPr>
          <p:cNvPr id="137" name="Straight Connector 136">
            <a:extLst>
              <a:ext uri="{FF2B5EF4-FFF2-40B4-BE49-F238E27FC236}">
                <a16:creationId xmlns:a16="http://schemas.microsoft.com/office/drawing/2014/main" id="{32C3855D-3CC6-1D7A-5B78-1F6817482D77}"/>
              </a:ext>
            </a:extLst>
          </p:cNvPr>
          <p:cNvCxnSpPr/>
          <p:nvPr/>
        </p:nvCxnSpPr>
        <p:spPr>
          <a:xfrm flipV="1">
            <a:off x="9617192" y="6006085"/>
            <a:ext cx="730160" cy="150125"/>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EF33E3A5-5D8B-9658-A847-2597D7FB507B}"/>
              </a:ext>
            </a:extLst>
          </p:cNvPr>
          <p:cNvSpPr txBox="1"/>
          <p:nvPr/>
        </p:nvSpPr>
        <p:spPr>
          <a:xfrm>
            <a:off x="8718740" y="5083612"/>
            <a:ext cx="2578814" cy="411779"/>
          </a:xfrm>
          <a:prstGeom prst="rect">
            <a:avLst/>
          </a:prstGeom>
          <a:noFill/>
        </p:spPr>
        <p:txBody>
          <a:bodyPr wrap="square">
            <a:spAutoFit/>
          </a:bodyPr>
          <a:lstStyle/>
          <a:p>
            <a:pPr algn="ctr">
              <a:lnSpc>
                <a:spcPct val="150000"/>
              </a:lnSpc>
            </a:pPr>
            <a:r>
              <a:rPr lang="en-US" sz="1600">
                <a:latin typeface="Euphemia UCAS" panose="020B0503040102020104" pitchFamily="34" charset="-79"/>
                <a:cs typeface="Euphemia UCAS" panose="020B0503040102020104" pitchFamily="34" charset="-79"/>
              </a:rPr>
              <a:t>+3500 one-time set up</a:t>
            </a:r>
          </a:p>
        </p:txBody>
      </p:sp>
      <p:sp>
        <p:nvSpPr>
          <p:cNvPr id="139" name="TextBox 138">
            <a:extLst>
              <a:ext uri="{FF2B5EF4-FFF2-40B4-BE49-F238E27FC236}">
                <a16:creationId xmlns:a16="http://schemas.microsoft.com/office/drawing/2014/main" id="{727899F4-1E87-7C07-249B-5EDF94D14BC8}"/>
              </a:ext>
            </a:extLst>
          </p:cNvPr>
          <p:cNvSpPr txBox="1"/>
          <p:nvPr/>
        </p:nvSpPr>
        <p:spPr>
          <a:xfrm>
            <a:off x="9200374" y="5495645"/>
            <a:ext cx="1546745" cy="400110"/>
          </a:xfrm>
          <a:prstGeom prst="rect">
            <a:avLst/>
          </a:prstGeom>
          <a:noFill/>
        </p:spPr>
        <p:txBody>
          <a:bodyPr wrap="square">
            <a:spAutoFit/>
          </a:bodyPr>
          <a:lstStyle/>
          <a:p>
            <a:pPr algn="ctr"/>
            <a:r>
              <a:rPr lang="en-US" sz="2000" b="1">
                <a:solidFill>
                  <a:srgbClr val="435BC2"/>
                </a:solidFill>
                <a:latin typeface="Century Gothic" panose="020B0502020202020204" pitchFamily="34" charset="0"/>
              </a:rPr>
              <a:t>FREEMIUM</a:t>
            </a:r>
          </a:p>
        </p:txBody>
      </p:sp>
      <p:sp>
        <p:nvSpPr>
          <p:cNvPr id="157" name="Rounded Rectangle 156">
            <a:extLst>
              <a:ext uri="{FF2B5EF4-FFF2-40B4-BE49-F238E27FC236}">
                <a16:creationId xmlns:a16="http://schemas.microsoft.com/office/drawing/2014/main" id="{BB05EC43-8010-67B5-5B2B-9474CC2D6ACE}"/>
              </a:ext>
            </a:extLst>
          </p:cNvPr>
          <p:cNvSpPr/>
          <p:nvPr/>
        </p:nvSpPr>
        <p:spPr>
          <a:xfrm>
            <a:off x="846636" y="979274"/>
            <a:ext cx="1621324" cy="744493"/>
          </a:xfrm>
          <a:prstGeom prst="roundRect">
            <a:avLst>
              <a:gd name="adj" fmla="val 6808"/>
            </a:avLst>
          </a:prstGeom>
          <a:solidFill>
            <a:schemeClr val="bg1">
              <a:alpha val="528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435BC2"/>
                </a:solidFill>
                <a:latin typeface="Century Gothic" panose="020B0502020202020204" pitchFamily="34" charset="0"/>
              </a:rPr>
              <a:t>Promotions!</a:t>
            </a:r>
          </a:p>
        </p:txBody>
      </p:sp>
      <p:sp>
        <p:nvSpPr>
          <p:cNvPr id="158" name="Rectangle 157">
            <a:extLst>
              <a:ext uri="{FF2B5EF4-FFF2-40B4-BE49-F238E27FC236}">
                <a16:creationId xmlns:a16="http://schemas.microsoft.com/office/drawing/2014/main" id="{923DD7B5-BF84-132E-B3F0-ADC77AA62F2F}"/>
              </a:ext>
            </a:extLst>
          </p:cNvPr>
          <p:cNvSpPr/>
          <p:nvPr/>
        </p:nvSpPr>
        <p:spPr>
          <a:xfrm>
            <a:off x="846636" y="1723767"/>
            <a:ext cx="2578814" cy="2470219"/>
          </a:xfrm>
          <a:prstGeom prst="rect">
            <a:avLst/>
          </a:prstGeom>
          <a:solidFill>
            <a:schemeClr val="bg1">
              <a:alpha val="557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E7B93FB7-46A5-C9FA-78CA-C3C3343706FA}"/>
              </a:ext>
            </a:extLst>
          </p:cNvPr>
          <p:cNvSpPr/>
          <p:nvPr/>
        </p:nvSpPr>
        <p:spPr>
          <a:xfrm>
            <a:off x="833280" y="4278176"/>
            <a:ext cx="2578814" cy="2468880"/>
          </a:xfrm>
          <a:prstGeom prst="rect">
            <a:avLst/>
          </a:prstGeom>
          <a:solidFill>
            <a:schemeClr val="bg1">
              <a:alpha val="557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4E29E793-3523-2C86-2626-54719B57B614}"/>
              </a:ext>
            </a:extLst>
          </p:cNvPr>
          <p:cNvSpPr txBox="1"/>
          <p:nvPr/>
        </p:nvSpPr>
        <p:spPr>
          <a:xfrm>
            <a:off x="1033783" y="1877664"/>
            <a:ext cx="2074154" cy="707886"/>
          </a:xfrm>
          <a:prstGeom prst="rect">
            <a:avLst/>
          </a:prstGeom>
          <a:noFill/>
        </p:spPr>
        <p:txBody>
          <a:bodyPr wrap="square" rtlCol="0">
            <a:spAutoFit/>
          </a:bodyPr>
          <a:lstStyle/>
          <a:p>
            <a:pPr algn="ctr"/>
            <a:r>
              <a:rPr lang="en-US" sz="2000">
                <a:latin typeface="Euphemia UCAS" panose="020B0503040102020104" pitchFamily="34" charset="-79"/>
                <a:cs typeface="Euphemia UCAS" panose="020B0503040102020104" pitchFamily="34" charset="-79"/>
              </a:rPr>
              <a:t>First 6 months </a:t>
            </a:r>
            <a:r>
              <a:rPr lang="en-US" sz="2000" b="1">
                <a:latin typeface="Euphemia UCAS" panose="020B0503040102020104" pitchFamily="34" charset="-79"/>
                <a:cs typeface="Euphemia UCAS" panose="020B0503040102020104" pitchFamily="34" charset="-79"/>
              </a:rPr>
              <a:t>FREE</a:t>
            </a:r>
          </a:p>
        </p:txBody>
      </p:sp>
      <p:sp>
        <p:nvSpPr>
          <p:cNvPr id="166" name="TextBox 165">
            <a:extLst>
              <a:ext uri="{FF2B5EF4-FFF2-40B4-BE49-F238E27FC236}">
                <a16:creationId xmlns:a16="http://schemas.microsoft.com/office/drawing/2014/main" id="{7AA18B6B-518E-EC01-A503-B1B0AF97BFE2}"/>
              </a:ext>
            </a:extLst>
          </p:cNvPr>
          <p:cNvSpPr txBox="1"/>
          <p:nvPr/>
        </p:nvSpPr>
        <p:spPr>
          <a:xfrm>
            <a:off x="1033783" y="2559755"/>
            <a:ext cx="2074154" cy="707886"/>
          </a:xfrm>
          <a:prstGeom prst="rect">
            <a:avLst/>
          </a:prstGeom>
          <a:noFill/>
        </p:spPr>
        <p:txBody>
          <a:bodyPr wrap="square">
            <a:spAutoFit/>
          </a:bodyPr>
          <a:lstStyle/>
          <a:p>
            <a:pPr algn="ctr"/>
            <a:r>
              <a:rPr lang="en-US" sz="2000" b="1">
                <a:solidFill>
                  <a:srgbClr val="435BC2"/>
                </a:solidFill>
                <a:latin typeface="Century Gothic" panose="020B0502020202020204" pitchFamily="34" charset="0"/>
              </a:rPr>
              <a:t>STU AND IND USERS</a:t>
            </a:r>
          </a:p>
        </p:txBody>
      </p:sp>
      <p:sp>
        <p:nvSpPr>
          <p:cNvPr id="167" name="TextBox 166">
            <a:extLst>
              <a:ext uri="{FF2B5EF4-FFF2-40B4-BE49-F238E27FC236}">
                <a16:creationId xmlns:a16="http://schemas.microsoft.com/office/drawing/2014/main" id="{8DA3B19C-129F-F6EC-7ACF-466F1F8F6773}"/>
              </a:ext>
            </a:extLst>
          </p:cNvPr>
          <p:cNvSpPr txBox="1"/>
          <p:nvPr/>
        </p:nvSpPr>
        <p:spPr>
          <a:xfrm>
            <a:off x="1084682" y="4486750"/>
            <a:ext cx="2074154" cy="491609"/>
          </a:xfrm>
          <a:prstGeom prst="rect">
            <a:avLst/>
          </a:prstGeom>
          <a:noFill/>
        </p:spPr>
        <p:txBody>
          <a:bodyPr wrap="square" rtlCol="0">
            <a:spAutoFit/>
          </a:bodyPr>
          <a:lstStyle/>
          <a:p>
            <a:pPr algn="ctr">
              <a:lnSpc>
                <a:spcPct val="150000"/>
              </a:lnSpc>
            </a:pPr>
            <a:r>
              <a:rPr lang="en-US" sz="2000" b="1">
                <a:latin typeface="Euphemia UCAS" panose="020B0503040102020104" pitchFamily="34" charset="-79"/>
                <a:cs typeface="Euphemia UCAS" panose="020B0503040102020104" pitchFamily="34" charset="-79"/>
              </a:rPr>
              <a:t>1 month FREE</a:t>
            </a:r>
          </a:p>
        </p:txBody>
      </p:sp>
      <p:sp>
        <p:nvSpPr>
          <p:cNvPr id="168" name="TextBox 167">
            <a:extLst>
              <a:ext uri="{FF2B5EF4-FFF2-40B4-BE49-F238E27FC236}">
                <a16:creationId xmlns:a16="http://schemas.microsoft.com/office/drawing/2014/main" id="{CF8186CE-3170-831E-6BBC-918451877C6B}"/>
              </a:ext>
            </a:extLst>
          </p:cNvPr>
          <p:cNvSpPr txBox="1"/>
          <p:nvPr/>
        </p:nvSpPr>
        <p:spPr>
          <a:xfrm>
            <a:off x="1084682" y="5005882"/>
            <a:ext cx="2074154" cy="461665"/>
          </a:xfrm>
          <a:prstGeom prst="rect">
            <a:avLst/>
          </a:prstGeom>
          <a:noFill/>
        </p:spPr>
        <p:txBody>
          <a:bodyPr wrap="square">
            <a:spAutoFit/>
          </a:bodyPr>
          <a:lstStyle/>
          <a:p>
            <a:pPr algn="ctr"/>
            <a:r>
              <a:rPr lang="en-US" sz="2400" b="1">
                <a:solidFill>
                  <a:srgbClr val="435BC2"/>
                </a:solidFill>
                <a:latin typeface="Century Gothic" panose="020B0502020202020204" pitchFamily="34" charset="0"/>
              </a:rPr>
              <a:t>ENTERPRISES</a:t>
            </a:r>
          </a:p>
        </p:txBody>
      </p:sp>
      <p:sp>
        <p:nvSpPr>
          <p:cNvPr id="171" name="Rounded Rectangle 170">
            <a:extLst>
              <a:ext uri="{FF2B5EF4-FFF2-40B4-BE49-F238E27FC236}">
                <a16:creationId xmlns:a16="http://schemas.microsoft.com/office/drawing/2014/main" id="{87C598AB-8055-490B-6826-BFD55F51BE65}"/>
              </a:ext>
            </a:extLst>
          </p:cNvPr>
          <p:cNvSpPr/>
          <p:nvPr/>
        </p:nvSpPr>
        <p:spPr>
          <a:xfrm>
            <a:off x="1152826" y="3346826"/>
            <a:ext cx="1937866" cy="687988"/>
          </a:xfrm>
          <a:prstGeom prst="roundRect">
            <a:avLst>
              <a:gd name="adj" fmla="val 5000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4DDA7C69-ABEA-7842-C0AE-2C66767A7F32}"/>
              </a:ext>
            </a:extLst>
          </p:cNvPr>
          <p:cNvSpPr/>
          <p:nvPr/>
        </p:nvSpPr>
        <p:spPr>
          <a:xfrm>
            <a:off x="1210052" y="3417405"/>
            <a:ext cx="546829" cy="54682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266B1EB0-3E9A-E095-C49E-3445E3D475D1}"/>
              </a:ext>
            </a:extLst>
          </p:cNvPr>
          <p:cNvSpPr txBox="1"/>
          <p:nvPr/>
        </p:nvSpPr>
        <p:spPr>
          <a:xfrm>
            <a:off x="1825500" y="3392314"/>
            <a:ext cx="1006164" cy="646331"/>
          </a:xfrm>
          <a:prstGeom prst="rect">
            <a:avLst/>
          </a:prstGeom>
          <a:noFill/>
        </p:spPr>
        <p:txBody>
          <a:bodyPr wrap="square" rtlCol="0">
            <a:spAutoFit/>
          </a:bodyPr>
          <a:lstStyle/>
          <a:p>
            <a:r>
              <a:rPr lang="en-US" b="1">
                <a:latin typeface="Andale Mono" panose="020B0509000000000004" pitchFamily="49" charset="0"/>
              </a:rPr>
              <a:t>Start Trial</a:t>
            </a:r>
          </a:p>
        </p:txBody>
      </p:sp>
      <p:sp>
        <p:nvSpPr>
          <p:cNvPr id="179" name="TextBox 178">
            <a:extLst>
              <a:ext uri="{FF2B5EF4-FFF2-40B4-BE49-F238E27FC236}">
                <a16:creationId xmlns:a16="http://schemas.microsoft.com/office/drawing/2014/main" id="{F5B2D019-CA9F-C763-6F12-063AC72B7904}"/>
              </a:ext>
            </a:extLst>
          </p:cNvPr>
          <p:cNvSpPr txBox="1"/>
          <p:nvPr/>
        </p:nvSpPr>
        <p:spPr>
          <a:xfrm>
            <a:off x="1853659" y="5605399"/>
            <a:ext cx="1006164" cy="646331"/>
          </a:xfrm>
          <a:prstGeom prst="rect">
            <a:avLst/>
          </a:prstGeom>
          <a:noFill/>
        </p:spPr>
        <p:txBody>
          <a:bodyPr wrap="square" rtlCol="0">
            <a:spAutoFit/>
          </a:bodyPr>
          <a:lstStyle/>
          <a:p>
            <a:r>
              <a:rPr lang="en-US" b="1">
                <a:latin typeface="Andale Mono" panose="020B0509000000000004" pitchFamily="49" charset="0"/>
              </a:rPr>
              <a:t>Start Trial</a:t>
            </a:r>
          </a:p>
        </p:txBody>
      </p:sp>
      <p:sp>
        <p:nvSpPr>
          <p:cNvPr id="176" name="Rounded Rectangle 175">
            <a:extLst>
              <a:ext uri="{FF2B5EF4-FFF2-40B4-BE49-F238E27FC236}">
                <a16:creationId xmlns:a16="http://schemas.microsoft.com/office/drawing/2014/main" id="{B2F10EA7-4E49-422B-7B69-369162C73F4B}"/>
              </a:ext>
            </a:extLst>
          </p:cNvPr>
          <p:cNvSpPr/>
          <p:nvPr/>
        </p:nvSpPr>
        <p:spPr>
          <a:xfrm>
            <a:off x="1152826" y="5581111"/>
            <a:ext cx="1937866" cy="687988"/>
          </a:xfrm>
          <a:prstGeom prst="roundRect">
            <a:avLst>
              <a:gd name="adj" fmla="val 5000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C8D55652-5672-1057-8639-362768409152}"/>
              </a:ext>
            </a:extLst>
          </p:cNvPr>
          <p:cNvSpPr/>
          <p:nvPr/>
        </p:nvSpPr>
        <p:spPr>
          <a:xfrm>
            <a:off x="1210052" y="5651690"/>
            <a:ext cx="546829" cy="54682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09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afterEffect">
                                  <p:stCondLst>
                                    <p:cond delay="5000"/>
                                  </p:stCondLst>
                                  <p:childTnLst>
                                    <p:animEffect transition="out" filter="wipe(left)">
                                      <p:cBhvr>
                                        <p:cTn id="6" dur="750"/>
                                        <p:tgtEl>
                                          <p:spTgt spid="173"/>
                                        </p:tgtEl>
                                      </p:cBhvr>
                                    </p:animEffect>
                                    <p:set>
                                      <p:cBhvr>
                                        <p:cTn id="7" dur="1" fill="hold">
                                          <p:stCondLst>
                                            <p:cond delay="749"/>
                                          </p:stCondLst>
                                        </p:cTn>
                                        <p:tgtEl>
                                          <p:spTgt spid="173"/>
                                        </p:tgtEl>
                                        <p:attrNameLst>
                                          <p:attrName>style.visibility</p:attrName>
                                        </p:attrNameLst>
                                      </p:cBhvr>
                                      <p:to>
                                        <p:strVal val="hidden"/>
                                      </p:to>
                                    </p:set>
                                  </p:childTnLst>
                                </p:cTn>
                              </p:par>
                              <p:par>
                                <p:cTn id="8" presetID="22" presetClass="exit" presetSubtype="8" fill="hold" grpId="0" nodeType="withEffect">
                                  <p:stCondLst>
                                    <p:cond delay="5000"/>
                                  </p:stCondLst>
                                  <p:childTnLst>
                                    <p:animEffect transition="out" filter="wipe(left)">
                                      <p:cBhvr>
                                        <p:cTn id="9" dur="750"/>
                                        <p:tgtEl>
                                          <p:spTgt spid="179"/>
                                        </p:tgtEl>
                                      </p:cBhvr>
                                    </p:animEffect>
                                    <p:set>
                                      <p:cBhvr>
                                        <p:cTn id="10" dur="1" fill="hold">
                                          <p:stCondLst>
                                            <p:cond delay="749"/>
                                          </p:stCondLst>
                                        </p:cTn>
                                        <p:tgtEl>
                                          <p:spTgt spid="179"/>
                                        </p:tgtEl>
                                        <p:attrNameLst>
                                          <p:attrName>style.visibility</p:attrName>
                                        </p:attrNameLst>
                                      </p:cBhvr>
                                      <p:to>
                                        <p:strVal val="hidden"/>
                                      </p:to>
                                    </p:set>
                                  </p:childTnLst>
                                </p:cTn>
                              </p:par>
                              <p:par>
                                <p:cTn id="11" presetID="63" presetClass="path" presetSubtype="0" accel="50000" decel="50000" fill="hold" grpId="0" nodeType="withEffect">
                                  <p:stCondLst>
                                    <p:cond delay="5000"/>
                                  </p:stCondLst>
                                  <p:childTnLst>
                                    <p:animMotion origin="layout" path="M -4.58333E-6 -4.44444E-6 L 0.10274 -0.00069 " pathEditMode="relative" rAng="0" ptsTypes="AA">
                                      <p:cBhvr>
                                        <p:cTn id="12" dur="1250" fill="hold"/>
                                        <p:tgtEl>
                                          <p:spTgt spid="172"/>
                                        </p:tgtEl>
                                        <p:attrNameLst>
                                          <p:attrName>ppt_x</p:attrName>
                                          <p:attrName>ppt_y</p:attrName>
                                        </p:attrNameLst>
                                      </p:cBhvr>
                                      <p:rCtr x="5130" y="-46"/>
                                    </p:animMotion>
                                  </p:childTnLst>
                                </p:cTn>
                              </p:par>
                              <p:par>
                                <p:cTn id="13" presetID="63" presetClass="path" presetSubtype="0" accel="50000" decel="50000" fill="hold" grpId="0" nodeType="withEffect">
                                  <p:stCondLst>
                                    <p:cond delay="5000"/>
                                  </p:stCondLst>
                                  <p:childTnLst>
                                    <p:animMotion origin="layout" path="M -4.58333E-6 1.11111E-6 L 0.10274 -0.0007 " pathEditMode="relative" rAng="0" ptsTypes="AA">
                                      <p:cBhvr>
                                        <p:cTn id="14" dur="1250" fill="hold"/>
                                        <p:tgtEl>
                                          <p:spTgt spid="177"/>
                                        </p:tgtEl>
                                        <p:attrNameLst>
                                          <p:attrName>ppt_x</p:attrName>
                                          <p:attrName>ppt_y</p:attrName>
                                        </p:attrNameLst>
                                      </p:cBhvr>
                                      <p:rCtr x="5130"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p:bldP spid="179" grpId="0"/>
      <p:bldP spid="17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7D7C4B2-D300-52E9-6162-1C2AA588E805}"/>
              </a:ext>
            </a:extLst>
          </p:cNvPr>
          <p:cNvSpPr txBox="1">
            <a:spLocks/>
          </p:cNvSpPr>
          <p:nvPr/>
        </p:nvSpPr>
        <p:spPr>
          <a:xfrm>
            <a:off x="1196656" y="-87525"/>
            <a:ext cx="9795638" cy="10120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alibri Light"/>
                <a:cs typeface="Calibri Light"/>
              </a:rPr>
              <a:t>COST ASSUMPTIONS- Prelaunch</a:t>
            </a:r>
          </a:p>
        </p:txBody>
      </p:sp>
      <p:graphicFrame>
        <p:nvGraphicFramePr>
          <p:cNvPr id="2" name="Table 1">
            <a:extLst>
              <a:ext uri="{FF2B5EF4-FFF2-40B4-BE49-F238E27FC236}">
                <a16:creationId xmlns:a16="http://schemas.microsoft.com/office/drawing/2014/main" id="{F0B6CB26-D541-E321-77F4-0EF8A54712F3}"/>
              </a:ext>
            </a:extLst>
          </p:cNvPr>
          <p:cNvGraphicFramePr>
            <a:graphicFrameLocks noGrp="1"/>
          </p:cNvGraphicFramePr>
          <p:nvPr>
            <p:extLst>
              <p:ext uri="{D42A27DB-BD31-4B8C-83A1-F6EECF244321}">
                <p14:modId xmlns:p14="http://schemas.microsoft.com/office/powerpoint/2010/main" val="420524149"/>
              </p:ext>
            </p:extLst>
          </p:nvPr>
        </p:nvGraphicFramePr>
        <p:xfrm>
          <a:off x="5533803" y="970287"/>
          <a:ext cx="6304450" cy="3329740"/>
        </p:xfrm>
        <a:graphic>
          <a:graphicData uri="http://schemas.openxmlformats.org/drawingml/2006/table">
            <a:tbl>
              <a:tblPr>
                <a:tableStyleId>{7DF18680-E054-41AD-8BC1-D1AEF772440D}</a:tableStyleId>
              </a:tblPr>
              <a:tblGrid>
                <a:gridCol w="1589252">
                  <a:extLst>
                    <a:ext uri="{9D8B030D-6E8A-4147-A177-3AD203B41FA5}">
                      <a16:colId xmlns:a16="http://schemas.microsoft.com/office/drawing/2014/main" val="2311867175"/>
                    </a:ext>
                  </a:extLst>
                </a:gridCol>
                <a:gridCol w="3184606">
                  <a:extLst>
                    <a:ext uri="{9D8B030D-6E8A-4147-A177-3AD203B41FA5}">
                      <a16:colId xmlns:a16="http://schemas.microsoft.com/office/drawing/2014/main" val="859989556"/>
                    </a:ext>
                  </a:extLst>
                </a:gridCol>
                <a:gridCol w="1530592">
                  <a:extLst>
                    <a:ext uri="{9D8B030D-6E8A-4147-A177-3AD203B41FA5}">
                      <a16:colId xmlns:a16="http://schemas.microsoft.com/office/drawing/2014/main" val="2636780347"/>
                    </a:ext>
                  </a:extLst>
                </a:gridCol>
              </a:tblGrid>
              <a:tr h="390941">
                <a:tc gridSpan="3">
                  <a:txBody>
                    <a:bodyPr/>
                    <a:lstStyle/>
                    <a:p>
                      <a:pPr algn="ctr" fontAlgn="b"/>
                      <a:r>
                        <a:rPr lang="en-US" sz="1600" b="1" u="none" strike="noStrike">
                          <a:effectLst/>
                        </a:rPr>
                        <a:t>Cost Assumptions</a:t>
                      </a:r>
                      <a:endParaRPr lang="en-US" sz="16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92993154"/>
                  </a:ext>
                </a:extLst>
              </a:tr>
              <a:tr h="296576">
                <a:tc>
                  <a:txBody>
                    <a:bodyPr/>
                    <a:lstStyle/>
                    <a:p>
                      <a:pPr algn="l" fontAlgn="b"/>
                      <a:r>
                        <a:rPr lang="en-US" sz="1200" u="none" strike="noStrike">
                          <a:effectLst/>
                        </a:rPr>
                        <a:t>Founders Stipend</a:t>
                      </a:r>
                      <a:endParaRPr lang="en-US" sz="1200" b="0" i="0" u="none" strike="noStrike">
                        <a:solidFill>
                          <a:srgbClr val="000000"/>
                        </a:solidFill>
                        <a:effectLst/>
                        <a:latin typeface="Calibri" panose="020F0502020204030204" pitchFamily="34" charset="0"/>
                      </a:endParaRPr>
                    </a:p>
                  </a:txBody>
                  <a:tcPr anchor="b"/>
                </a:tc>
                <a:tc>
                  <a:txBody>
                    <a:bodyPr/>
                    <a:lstStyle/>
                    <a:p>
                      <a:pPr algn="l" fontAlgn="b"/>
                      <a:r>
                        <a:rPr lang="en-US" sz="1200" b="0" i="0" u="none" strike="noStrike">
                          <a:solidFill>
                            <a:srgbClr val="000000"/>
                          </a:solidFill>
                          <a:effectLst/>
                          <a:latin typeface="Calibri" panose="020F0502020204030204" pitchFamily="34" charset="0"/>
                        </a:rPr>
                        <a:t>Split amongst 5 founders</a:t>
                      </a:r>
                    </a:p>
                  </a:txBody>
                  <a:tcPr anchor="b"/>
                </a:tc>
                <a:tc>
                  <a:txBody>
                    <a:bodyPr/>
                    <a:lstStyle/>
                    <a:p>
                      <a:pPr algn="ctr" fontAlgn="b"/>
                      <a:r>
                        <a:rPr lang="en-US" sz="1200" u="none" strike="noStrike">
                          <a:effectLst/>
                        </a:rPr>
                        <a:t> $           36,000.00 </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88390030"/>
                  </a:ext>
                </a:extLst>
              </a:tr>
              <a:tr h="296576">
                <a:tc>
                  <a:txBody>
                    <a:bodyPr/>
                    <a:lstStyle/>
                    <a:p>
                      <a:pPr algn="l" fontAlgn="b"/>
                      <a:r>
                        <a:rPr lang="en-US" sz="1200" u="none" strike="noStrike">
                          <a:effectLst/>
                        </a:rPr>
                        <a:t>Developers (5)</a:t>
                      </a:r>
                      <a:endParaRPr lang="en-US" sz="1200" b="0" i="0" u="none" strike="noStrike">
                        <a:solidFill>
                          <a:srgbClr val="000000"/>
                        </a:solidFill>
                        <a:effectLst/>
                        <a:latin typeface="Calibri" panose="020F0502020204030204" pitchFamily="34" charset="0"/>
                      </a:endParaRPr>
                    </a:p>
                  </a:txBody>
                  <a:tcPr anchor="b"/>
                </a:tc>
                <a:tc>
                  <a:txBody>
                    <a:bodyPr/>
                    <a:lstStyle/>
                    <a:p>
                      <a:pPr algn="l" fontAlgn="b"/>
                      <a:r>
                        <a:rPr lang="en-US" sz="1200" b="0" i="0" u="none" strike="noStrike">
                          <a:solidFill>
                            <a:srgbClr val="000000"/>
                          </a:solidFill>
                          <a:effectLst/>
                          <a:latin typeface="Calibri" panose="020F0502020204030204" pitchFamily="34" charset="0"/>
                        </a:rPr>
                        <a:t>Development period of 6 months</a:t>
                      </a:r>
                    </a:p>
                  </a:txBody>
                  <a:tcPr anchor="b"/>
                </a:tc>
                <a:tc>
                  <a:txBody>
                    <a:bodyPr/>
                    <a:lstStyle/>
                    <a:p>
                      <a:pPr algn="ctr" fontAlgn="b"/>
                      <a:r>
                        <a:rPr lang="en-US" sz="1200" u="none" strike="noStrike">
                          <a:effectLst/>
                        </a:rPr>
                        <a:t> $        500,000.00 </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5437331"/>
                  </a:ext>
                </a:extLst>
              </a:tr>
              <a:tr h="296576">
                <a:tc>
                  <a:txBody>
                    <a:bodyPr/>
                    <a:lstStyle/>
                    <a:p>
                      <a:pPr algn="l" fontAlgn="b"/>
                      <a:r>
                        <a:rPr lang="en-US" sz="1200" u="none" strike="noStrike">
                          <a:effectLst/>
                        </a:rPr>
                        <a:t>Initial Hardware</a:t>
                      </a:r>
                      <a:endParaRPr lang="en-US" sz="1200" b="0" i="0" u="none" strike="noStrike">
                        <a:solidFill>
                          <a:srgbClr val="000000"/>
                        </a:solidFill>
                        <a:effectLst/>
                        <a:latin typeface="Calibri" panose="020F0502020204030204" pitchFamily="34" charset="0"/>
                      </a:endParaRPr>
                    </a:p>
                  </a:txBody>
                  <a:tcPr anchor="b"/>
                </a:tc>
                <a:tc>
                  <a:txBody>
                    <a:bodyPr/>
                    <a:lstStyle/>
                    <a:p>
                      <a:pPr algn="l" fontAlgn="b"/>
                      <a:r>
                        <a:rPr lang="en-US" sz="1200" b="0" i="0" u="none" strike="noStrike">
                          <a:solidFill>
                            <a:srgbClr val="000000"/>
                          </a:solidFill>
                          <a:effectLst/>
                          <a:latin typeface="Calibri" panose="020F0502020204030204" pitchFamily="34" charset="0"/>
                        </a:rPr>
                        <a:t>High performance computers/desktops</a:t>
                      </a:r>
                    </a:p>
                  </a:txBody>
                  <a:tcPr anchor="b"/>
                </a:tc>
                <a:tc>
                  <a:txBody>
                    <a:bodyPr/>
                    <a:lstStyle/>
                    <a:p>
                      <a:pPr algn="ctr" fontAlgn="b"/>
                      <a:r>
                        <a:rPr lang="en-US" sz="1200" u="none" strike="noStrike">
                          <a:effectLst/>
                        </a:rPr>
                        <a:t> $        150,000.00 </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49651427"/>
                  </a:ext>
                </a:extLst>
              </a:tr>
              <a:tr h="296576">
                <a:tc>
                  <a:txBody>
                    <a:bodyPr/>
                    <a:lstStyle/>
                    <a:p>
                      <a:pPr algn="l" fontAlgn="b"/>
                      <a:r>
                        <a:rPr lang="en-US" sz="1200" u="none" strike="noStrike">
                          <a:effectLst/>
                        </a:rPr>
                        <a:t>Rent &amp; PPE</a:t>
                      </a:r>
                      <a:endParaRPr lang="en-US" sz="1200" b="0" i="0" u="none" strike="noStrike">
                        <a:solidFill>
                          <a:srgbClr val="000000"/>
                        </a:solidFill>
                        <a:effectLst/>
                        <a:latin typeface="Calibri" panose="020F0502020204030204" pitchFamily="34" charset="0"/>
                      </a:endParaRPr>
                    </a:p>
                  </a:txBody>
                  <a:tcPr anchor="b"/>
                </a:tc>
                <a:tc>
                  <a:txBody>
                    <a:bodyPr/>
                    <a:lstStyle/>
                    <a:p>
                      <a:pPr algn="l" fontAlgn="b"/>
                      <a:r>
                        <a:rPr lang="en-US" sz="1200" b="0" i="0" u="none" strike="noStrike">
                          <a:solidFill>
                            <a:srgbClr val="000000"/>
                          </a:solidFill>
                          <a:effectLst/>
                          <a:latin typeface="Calibri" panose="020F0502020204030204" pitchFamily="34" charset="0"/>
                        </a:rPr>
                        <a:t>Lease, intangible assets</a:t>
                      </a:r>
                    </a:p>
                  </a:txBody>
                  <a:tcPr anchor="b"/>
                </a:tc>
                <a:tc>
                  <a:txBody>
                    <a:bodyPr/>
                    <a:lstStyle/>
                    <a:p>
                      <a:pPr algn="ctr" fontAlgn="b"/>
                      <a:r>
                        <a:rPr lang="en-US" sz="1200" b="0" u="none" strike="noStrike">
                          <a:solidFill>
                            <a:srgbClr val="000000"/>
                          </a:solidFill>
                          <a:effectLst/>
                        </a:rPr>
                        <a:t> $           98,000.00 </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97765603"/>
                  </a:ext>
                </a:extLst>
              </a:tr>
              <a:tr h="471826">
                <a:tc>
                  <a:txBody>
                    <a:bodyPr/>
                    <a:lstStyle/>
                    <a:p>
                      <a:pPr algn="l" fontAlgn="b"/>
                      <a:r>
                        <a:rPr lang="en-US" sz="1200" u="none" strike="noStrike">
                          <a:effectLst/>
                        </a:rPr>
                        <a:t>Testing - 3rd Party</a:t>
                      </a:r>
                      <a:endParaRPr lang="en-US" sz="1200" b="0" i="0" u="none" strike="noStrike">
                        <a:solidFill>
                          <a:srgbClr val="000000"/>
                        </a:solidFill>
                        <a:effectLst/>
                        <a:latin typeface="Calibri" panose="020F0502020204030204" pitchFamily="34" charset="0"/>
                      </a:endParaRPr>
                    </a:p>
                  </a:txBody>
                  <a:tcPr anchor="b"/>
                </a:tc>
                <a:tc>
                  <a:txBody>
                    <a:bodyPr/>
                    <a:lstStyle/>
                    <a:p>
                      <a:pPr algn="l" fontAlgn="b"/>
                      <a:r>
                        <a:rPr lang="en-US" sz="1200" b="0" i="0" u="none" strike="noStrike">
                          <a:solidFill>
                            <a:srgbClr val="000000"/>
                          </a:solidFill>
                          <a:effectLst/>
                          <a:latin typeface="Calibri" panose="020F0502020204030204" pitchFamily="34" charset="0"/>
                        </a:rPr>
                        <a:t>Testing requires different mobile devices with diff OS and screen sizes</a:t>
                      </a:r>
                    </a:p>
                  </a:txBody>
                  <a:tcPr anchor="b"/>
                </a:tc>
                <a:tc>
                  <a:txBody>
                    <a:bodyPr/>
                    <a:lstStyle/>
                    <a:p>
                      <a:pPr algn="ctr" fontAlgn="b"/>
                      <a:r>
                        <a:rPr lang="en-US" sz="1200" b="0" u="none" strike="noStrike">
                          <a:solidFill>
                            <a:srgbClr val="000000"/>
                          </a:solidFill>
                          <a:effectLst/>
                        </a:rPr>
                        <a:t> $        450,000.00 </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40157267"/>
                  </a:ext>
                </a:extLst>
              </a:tr>
              <a:tr h="525748">
                <a:tc>
                  <a:txBody>
                    <a:bodyPr/>
                    <a:lstStyle/>
                    <a:p>
                      <a:pPr algn="l" fontAlgn="b"/>
                      <a:r>
                        <a:rPr lang="en-US" sz="1200" u="none" strike="noStrike">
                          <a:effectLst/>
                        </a:rPr>
                        <a:t>Cloud Hosting and Miscellaneous IT</a:t>
                      </a:r>
                      <a:endParaRPr lang="en-US" sz="1200" b="0" i="0" u="none" strike="noStrike">
                        <a:solidFill>
                          <a:srgbClr val="000000"/>
                        </a:solidFill>
                        <a:effectLst/>
                        <a:latin typeface="Calibri" panose="020F0502020204030204" pitchFamily="34" charset="0"/>
                      </a:endParaRPr>
                    </a:p>
                  </a:txBody>
                  <a:tcPr anchor="b"/>
                </a:tc>
                <a:tc>
                  <a:txBody>
                    <a:bodyPr/>
                    <a:lstStyle/>
                    <a:p>
                      <a:pPr algn="l" fontAlgn="b"/>
                      <a:r>
                        <a:rPr lang="en-US" sz="1200" b="0" i="0" u="none" strike="noStrike">
                          <a:solidFill>
                            <a:srgbClr val="000000"/>
                          </a:solidFill>
                          <a:effectLst/>
                          <a:latin typeface="Calibri" panose="020F0502020204030204" pitchFamily="34" charset="0"/>
                        </a:rPr>
                        <a:t>Software programs, cloud storage, cloud encryption</a:t>
                      </a:r>
                    </a:p>
                  </a:txBody>
                  <a:tcPr anchor="b"/>
                </a:tc>
                <a:tc>
                  <a:txBody>
                    <a:bodyPr/>
                    <a:lstStyle/>
                    <a:p>
                      <a:pPr algn="ctr" fontAlgn="b"/>
                      <a:r>
                        <a:rPr lang="en-US" sz="1200" b="0" u="none" strike="noStrike">
                          <a:solidFill>
                            <a:srgbClr val="000000"/>
                          </a:solidFill>
                          <a:effectLst/>
                        </a:rPr>
                        <a:t> $        220,000.00 </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28708066"/>
                  </a:ext>
                </a:extLst>
              </a:tr>
              <a:tr h="471826">
                <a:tc>
                  <a:txBody>
                    <a:bodyPr/>
                    <a:lstStyle/>
                    <a:p>
                      <a:pPr algn="l" fontAlgn="b"/>
                      <a:r>
                        <a:rPr lang="en-US" sz="1200" b="0" i="0" u="none" strike="noStrike">
                          <a:solidFill>
                            <a:srgbClr val="000000"/>
                          </a:solidFill>
                          <a:effectLst/>
                          <a:latin typeface="Calibri" panose="020F0502020204030204" pitchFamily="34" charset="0"/>
                        </a:rPr>
                        <a:t>Pre-Launch Promotions</a:t>
                      </a:r>
                    </a:p>
                  </a:txBody>
                  <a:tcPr anchor="b"/>
                </a:tc>
                <a:tc>
                  <a:txBody>
                    <a:bodyPr/>
                    <a:lstStyle/>
                    <a:p>
                      <a:pPr algn="l" fontAlgn="b"/>
                      <a:r>
                        <a:rPr lang="en-US" sz="1200" b="0" i="0" u="none" strike="noStrike">
                          <a:solidFill>
                            <a:srgbClr val="000000"/>
                          </a:solidFill>
                          <a:effectLst/>
                          <a:latin typeface="Calibri" panose="020F0502020204030204" pitchFamily="34" charset="0"/>
                        </a:rPr>
                        <a:t>Website &amp; email updates to announce app, influencer marketing</a:t>
                      </a:r>
                    </a:p>
                  </a:txBody>
                  <a:tcPr anchor="b"/>
                </a:tc>
                <a:tc>
                  <a:txBody>
                    <a:bodyPr/>
                    <a:lstStyle/>
                    <a:p>
                      <a:pPr algn="ctr" fontAlgn="b"/>
                      <a:r>
                        <a:rPr lang="en-US" sz="1200" b="0" u="none" strike="noStrike">
                          <a:solidFill>
                            <a:srgbClr val="000000"/>
                          </a:solidFill>
                          <a:effectLst/>
                        </a:rPr>
                        <a:t> $        400,000.00 </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9575514"/>
                  </a:ext>
                </a:extLst>
              </a:tr>
              <a:tr h="283095">
                <a:tc>
                  <a:txBody>
                    <a:bodyPr/>
                    <a:lstStyle/>
                    <a:p>
                      <a:pPr algn="ctr" fontAlgn="b"/>
                      <a:r>
                        <a:rPr lang="en-US" sz="1200" b="1" i="0" u="none" strike="noStrike">
                          <a:solidFill>
                            <a:srgbClr val="000000"/>
                          </a:solidFill>
                          <a:effectLst/>
                          <a:latin typeface="Calibri" panose="020F0502020204030204" pitchFamily="34" charset="0"/>
                        </a:rPr>
                        <a:t>Total</a:t>
                      </a:r>
                    </a:p>
                  </a:txBody>
                  <a:tcPr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b="0" u="none" strike="noStrike">
                          <a:solidFill>
                            <a:srgbClr val="000000"/>
                          </a:solidFill>
                          <a:effectLst/>
                        </a:rPr>
                        <a:t> $        1,450,000.00 </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64095892"/>
                  </a:ext>
                </a:extLst>
              </a:tr>
            </a:tbl>
          </a:graphicData>
        </a:graphic>
      </p:graphicFrame>
      <p:graphicFrame>
        <p:nvGraphicFramePr>
          <p:cNvPr id="9" name="Chart 8">
            <a:extLst>
              <a:ext uri="{FF2B5EF4-FFF2-40B4-BE49-F238E27FC236}">
                <a16:creationId xmlns:a16="http://schemas.microsoft.com/office/drawing/2014/main" id="{EE8D5641-4154-329C-DDA4-21415C4AED95}"/>
              </a:ext>
            </a:extLst>
          </p:cNvPr>
          <p:cNvGraphicFramePr/>
          <p:nvPr>
            <p:extLst>
              <p:ext uri="{D42A27DB-BD31-4B8C-83A1-F6EECF244321}">
                <p14:modId xmlns:p14="http://schemas.microsoft.com/office/powerpoint/2010/main" val="713754905"/>
              </p:ext>
            </p:extLst>
          </p:nvPr>
        </p:nvGraphicFramePr>
        <p:xfrm>
          <a:off x="351546" y="1054436"/>
          <a:ext cx="4739593" cy="347570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DA157C9F-6969-CCD1-3FC6-CF45A772111C}"/>
              </a:ext>
            </a:extLst>
          </p:cNvPr>
          <p:cNvSpPr txBox="1"/>
          <p:nvPr/>
        </p:nvSpPr>
        <p:spPr>
          <a:xfrm>
            <a:off x="476934" y="4459642"/>
            <a:ext cx="11235082" cy="2585323"/>
          </a:xfrm>
          <a:prstGeom prst="rect">
            <a:avLst/>
          </a:prstGeom>
          <a:noFill/>
        </p:spPr>
        <p:txBody>
          <a:bodyPr wrap="square" lIns="91440" tIns="45720" rIns="91440" bIns="45720" rtlCol="0" anchor="t">
            <a:spAutoFit/>
          </a:bodyPr>
          <a:lstStyle/>
          <a:p>
            <a:pPr marL="342900" indent="-342900">
              <a:buAutoNum type="arabicPeriod"/>
            </a:pPr>
            <a:r>
              <a:rPr lang="en-US"/>
              <a:t>Initial Incorporation cost and Development cost is 1,454,000, with app development cost being 60%</a:t>
            </a:r>
          </a:p>
          <a:p>
            <a:pPr marL="342900" indent="-342900">
              <a:buAutoNum type="arabicPeriod"/>
            </a:pPr>
            <a:r>
              <a:rPr lang="en-US"/>
              <a:t>All core app development, marketing, and administrative expenses are inhouse ( 5 developers at 100,000 USD each per year)</a:t>
            </a:r>
            <a:r>
              <a:rPr lang="en-US" baseline="30000"/>
              <a:t>1</a:t>
            </a:r>
            <a:endParaRPr lang="en-US" baseline="30000">
              <a:cs typeface="Calibri"/>
            </a:endParaRPr>
          </a:p>
          <a:p>
            <a:pPr marL="342900" indent="-342900">
              <a:buAutoNum type="arabicPeriod"/>
            </a:pPr>
            <a:r>
              <a:rPr lang="en-US"/>
              <a:t>Founders' stipend is 6000$ monthly- till the end of the stage –I or launch</a:t>
            </a:r>
            <a:endParaRPr lang="en-US">
              <a:cs typeface="Calibri"/>
            </a:endParaRPr>
          </a:p>
          <a:p>
            <a:pPr marL="342900" indent="-342900">
              <a:buAutoNum type="arabicPeriod"/>
            </a:pPr>
            <a:r>
              <a:rPr lang="en-US"/>
              <a:t>Developers are for core product development and in the USA</a:t>
            </a:r>
            <a:endParaRPr lang="en-US">
              <a:cs typeface="Calibri"/>
            </a:endParaRPr>
          </a:p>
          <a:p>
            <a:pPr marL="342900" indent="-342900">
              <a:buAutoNum type="arabicPeriod"/>
            </a:pPr>
            <a:r>
              <a:rPr lang="en-US"/>
              <a:t>All Testing and SQA are third-party  at $50/</a:t>
            </a:r>
            <a:r>
              <a:rPr lang="en-US" err="1"/>
              <a:t>hr</a:t>
            </a:r>
            <a:r>
              <a:rPr lang="en-US"/>
              <a:t> for 9000hrs </a:t>
            </a:r>
            <a:endParaRPr lang="en-US">
              <a:cs typeface="Calibri"/>
            </a:endParaRPr>
          </a:p>
          <a:p>
            <a:pPr marL="342900" indent="-342900">
              <a:buAutoNum type="arabicPeriod"/>
            </a:pPr>
            <a:r>
              <a:rPr lang="en-US"/>
              <a:t>Cloud computing and storage costs are based on median Amazon/ Azure cost for startups in the early phase</a:t>
            </a:r>
            <a:endParaRPr lang="en-US">
              <a:cs typeface="Calibri" panose="020F0502020204030204"/>
            </a:endParaRPr>
          </a:p>
          <a:p>
            <a:pPr marL="342900" indent="-342900">
              <a:buAutoNum type="arabicPeriod"/>
            </a:pPr>
            <a:r>
              <a:rPr lang="en-US"/>
              <a:t>Rent and other PPE based on DFW commercial property rents </a:t>
            </a:r>
            <a:endParaRPr lang="en-US">
              <a:cs typeface="Calibri" panose="020F0502020204030204"/>
            </a:endParaRPr>
          </a:p>
          <a:p>
            <a:pPr marL="342900" indent="-342900">
              <a:buAutoNum type="arabicPeriod"/>
            </a:pPr>
            <a:endParaRPr lang="en-US"/>
          </a:p>
        </p:txBody>
      </p:sp>
    </p:spTree>
    <p:extLst>
      <p:ext uri="{BB962C8B-B14F-4D97-AF65-F5344CB8AC3E}">
        <p14:creationId xmlns:p14="http://schemas.microsoft.com/office/powerpoint/2010/main" val="2044073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117DD-9F25-0C75-489E-E6BBEA4EC5E9}"/>
              </a:ext>
            </a:extLst>
          </p:cNvPr>
          <p:cNvSpPr txBox="1">
            <a:spLocks/>
          </p:cNvSpPr>
          <p:nvPr/>
        </p:nvSpPr>
        <p:spPr>
          <a:xfrm>
            <a:off x="1907459" y="268516"/>
            <a:ext cx="8778966" cy="620008"/>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alibri Light"/>
                <a:cs typeface="Calibri Light"/>
              </a:rPr>
              <a:t>COST ASSUMPTIONS – Post Launch</a:t>
            </a:r>
          </a:p>
        </p:txBody>
      </p:sp>
      <p:grpSp>
        <p:nvGrpSpPr>
          <p:cNvPr id="3" name="Group 2">
            <a:extLst>
              <a:ext uri="{FF2B5EF4-FFF2-40B4-BE49-F238E27FC236}">
                <a16:creationId xmlns:a16="http://schemas.microsoft.com/office/drawing/2014/main" id="{D92148E4-AD06-1672-FFD3-ED3A2D32A69D}"/>
              </a:ext>
            </a:extLst>
          </p:cNvPr>
          <p:cNvGrpSpPr/>
          <p:nvPr/>
        </p:nvGrpSpPr>
        <p:grpSpPr>
          <a:xfrm>
            <a:off x="864570" y="1038132"/>
            <a:ext cx="10198419" cy="4633282"/>
            <a:chOff x="110278" y="888524"/>
            <a:chExt cx="6331974" cy="4388690"/>
          </a:xfrm>
        </p:grpSpPr>
        <p:grpSp>
          <p:nvGrpSpPr>
            <p:cNvPr id="9" name="Group 8">
              <a:extLst>
                <a:ext uri="{FF2B5EF4-FFF2-40B4-BE49-F238E27FC236}">
                  <a16:creationId xmlns:a16="http://schemas.microsoft.com/office/drawing/2014/main" id="{F54846A0-E859-CA6A-D5DB-E4A29C1FA374}"/>
                </a:ext>
              </a:extLst>
            </p:cNvPr>
            <p:cNvGrpSpPr/>
            <p:nvPr/>
          </p:nvGrpSpPr>
          <p:grpSpPr>
            <a:xfrm>
              <a:off x="110278" y="888524"/>
              <a:ext cx="6331974" cy="4388690"/>
              <a:chOff x="5466736" y="795619"/>
              <a:chExt cx="6322695" cy="4405314"/>
            </a:xfrm>
          </p:grpSpPr>
          <p:graphicFrame>
            <p:nvGraphicFramePr>
              <p:cNvPr id="7" name="Chart 6">
                <a:extLst>
                  <a:ext uri="{FF2B5EF4-FFF2-40B4-BE49-F238E27FC236}">
                    <a16:creationId xmlns:a16="http://schemas.microsoft.com/office/drawing/2014/main" id="{816C812F-4F5E-BDD5-0A76-CBC71F430B21}"/>
                  </a:ext>
                </a:extLst>
              </p:cNvPr>
              <p:cNvGraphicFramePr>
                <a:graphicFrameLocks/>
              </p:cNvGraphicFramePr>
              <p:nvPr/>
            </p:nvGraphicFramePr>
            <p:xfrm>
              <a:off x="5466736" y="795619"/>
              <a:ext cx="6322695" cy="440531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A1B8C16F-9851-654D-A2DC-7449E730A7F3}"/>
                  </a:ext>
                </a:extLst>
              </p:cNvPr>
              <p:cNvSpPr txBox="1"/>
              <p:nvPr/>
            </p:nvSpPr>
            <p:spPr>
              <a:xfrm>
                <a:off x="8770548" y="4710233"/>
                <a:ext cx="2934937" cy="391127"/>
              </a:xfrm>
              <a:prstGeom prst="rect">
                <a:avLst/>
              </a:prstGeom>
              <a:solidFill>
                <a:schemeClr val="tx1"/>
              </a:solidFill>
            </p:spPr>
            <p:txBody>
              <a:bodyPr wrap="square" rtlCol="0">
                <a:spAutoFit/>
              </a:bodyPr>
              <a:lstStyle/>
              <a:p>
                <a:r>
                  <a:rPr lang="en-US">
                    <a:solidFill>
                      <a:schemeClr val="bg1"/>
                    </a:solidFill>
                  </a:rPr>
                  <a:t>Marketing &amp; Sales Costs</a:t>
                </a:r>
              </a:p>
            </p:txBody>
          </p:sp>
        </p:grpSp>
        <p:sp>
          <p:nvSpPr>
            <p:cNvPr id="10" name="TextBox 9">
              <a:extLst>
                <a:ext uri="{FF2B5EF4-FFF2-40B4-BE49-F238E27FC236}">
                  <a16:creationId xmlns:a16="http://schemas.microsoft.com/office/drawing/2014/main" id="{E2C40723-D17E-E369-D8BF-AB98DD84EB6D}"/>
                </a:ext>
              </a:extLst>
            </p:cNvPr>
            <p:cNvSpPr txBox="1"/>
            <p:nvPr/>
          </p:nvSpPr>
          <p:spPr>
            <a:xfrm>
              <a:off x="270055" y="4808685"/>
              <a:ext cx="2848221" cy="369332"/>
            </a:xfrm>
            <a:prstGeom prst="rect">
              <a:avLst/>
            </a:prstGeom>
            <a:solidFill>
              <a:schemeClr val="tx1"/>
            </a:solidFill>
          </p:spPr>
          <p:txBody>
            <a:bodyPr wrap="square" rtlCol="0">
              <a:spAutoFit/>
            </a:bodyPr>
            <a:lstStyle/>
            <a:p>
              <a:r>
                <a:rPr lang="en-US">
                  <a:solidFill>
                    <a:schemeClr val="bg1"/>
                  </a:solidFill>
                </a:rPr>
                <a:t>Total COGS &amp; SGNA Costs</a:t>
              </a:r>
            </a:p>
          </p:txBody>
        </p:sp>
      </p:grpSp>
      <p:sp>
        <p:nvSpPr>
          <p:cNvPr id="11" name="TextBox 10">
            <a:extLst>
              <a:ext uri="{FF2B5EF4-FFF2-40B4-BE49-F238E27FC236}">
                <a16:creationId xmlns:a16="http://schemas.microsoft.com/office/drawing/2014/main" id="{E4A7FF2F-14EE-AE1F-9720-DC79271D131D}"/>
              </a:ext>
            </a:extLst>
          </p:cNvPr>
          <p:cNvSpPr txBox="1"/>
          <p:nvPr/>
        </p:nvSpPr>
        <p:spPr>
          <a:xfrm>
            <a:off x="860626" y="5942655"/>
            <a:ext cx="10287151" cy="646331"/>
          </a:xfrm>
          <a:prstGeom prst="rect">
            <a:avLst/>
          </a:prstGeom>
          <a:noFill/>
        </p:spPr>
        <p:txBody>
          <a:bodyPr wrap="square">
            <a:spAutoFit/>
          </a:bodyPr>
          <a:lstStyle/>
          <a:p>
            <a:pPr marL="342900" indent="-342900">
              <a:buAutoNum type="arabicPeriod"/>
            </a:pPr>
            <a:r>
              <a:rPr lang="en-US"/>
              <a:t>Post-launch expenses breakdown is 33% operational and 30% sustainment costs</a:t>
            </a:r>
          </a:p>
          <a:p>
            <a:pPr marL="342900" indent="-342900">
              <a:buAutoNum type="arabicPeriod"/>
            </a:pPr>
            <a:r>
              <a:rPr lang="en-US"/>
              <a:t>Marketing and Sales are 22% of the cost, with free user accounts costing 60% of marketing budget</a:t>
            </a:r>
            <a:r>
              <a:rPr lang="en-US" baseline="30000"/>
              <a:t>2</a:t>
            </a:r>
          </a:p>
        </p:txBody>
      </p:sp>
    </p:spTree>
    <p:extLst>
      <p:ext uri="{BB962C8B-B14F-4D97-AF65-F5344CB8AC3E}">
        <p14:creationId xmlns:p14="http://schemas.microsoft.com/office/powerpoint/2010/main" val="615985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Diagram 19">
            <a:extLst>
              <a:ext uri="{FF2B5EF4-FFF2-40B4-BE49-F238E27FC236}">
                <a16:creationId xmlns:a16="http://schemas.microsoft.com/office/drawing/2014/main" id="{9FB48773-47AF-4C06-0AF9-F49A0D5738B6}"/>
              </a:ext>
            </a:extLst>
          </p:cNvPr>
          <p:cNvGraphicFramePr/>
          <p:nvPr>
            <p:extLst>
              <p:ext uri="{D42A27DB-BD31-4B8C-83A1-F6EECF244321}">
                <p14:modId xmlns:p14="http://schemas.microsoft.com/office/powerpoint/2010/main" val="2523450542"/>
              </p:ext>
            </p:extLst>
          </p:nvPr>
        </p:nvGraphicFramePr>
        <p:xfrm>
          <a:off x="807453" y="963561"/>
          <a:ext cx="10883101" cy="5894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A79E6EBC-85BE-4576-5987-DA80BDC70485}"/>
              </a:ext>
            </a:extLst>
          </p:cNvPr>
          <p:cNvGrpSpPr/>
          <p:nvPr/>
        </p:nvGrpSpPr>
        <p:grpSpPr>
          <a:xfrm>
            <a:off x="3336396" y="1034480"/>
            <a:ext cx="4715345" cy="1688316"/>
            <a:chOff x="314739" y="573517"/>
            <a:chExt cx="4715345" cy="2130463"/>
          </a:xfrm>
        </p:grpSpPr>
        <p:pic>
          <p:nvPicPr>
            <p:cNvPr id="3" name="Picture 2">
              <a:extLst>
                <a:ext uri="{FF2B5EF4-FFF2-40B4-BE49-F238E27FC236}">
                  <a16:creationId xmlns:a16="http://schemas.microsoft.com/office/drawing/2014/main" id="{71526A7C-2976-18C3-F13C-F5DA42BD186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4739" y="573517"/>
              <a:ext cx="2507119" cy="1775376"/>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AE3708CE-32D8-8B66-20FE-8187609B401D}"/>
                </a:ext>
              </a:extLst>
            </p:cNvPr>
            <p:cNvSpPr txBox="1"/>
            <p:nvPr/>
          </p:nvSpPr>
          <p:spPr>
            <a:xfrm>
              <a:off x="910368" y="2334648"/>
              <a:ext cx="4119716" cy="369332"/>
            </a:xfrm>
            <a:prstGeom prst="rect">
              <a:avLst/>
            </a:prstGeom>
            <a:noFill/>
          </p:spPr>
          <p:txBody>
            <a:bodyPr wrap="square" rtlCol="0">
              <a:spAutoFit/>
            </a:bodyPr>
            <a:lstStyle/>
            <a:p>
              <a:r>
                <a:rPr lang="en-US"/>
                <a:t> Stage -I DFW</a:t>
              </a:r>
            </a:p>
          </p:txBody>
        </p:sp>
      </p:grpSp>
      <p:grpSp>
        <p:nvGrpSpPr>
          <p:cNvPr id="9" name="Group 8">
            <a:extLst>
              <a:ext uri="{FF2B5EF4-FFF2-40B4-BE49-F238E27FC236}">
                <a16:creationId xmlns:a16="http://schemas.microsoft.com/office/drawing/2014/main" id="{B920CED6-9D60-28E8-11D6-35140298B3BC}"/>
              </a:ext>
            </a:extLst>
          </p:cNvPr>
          <p:cNvGrpSpPr/>
          <p:nvPr/>
        </p:nvGrpSpPr>
        <p:grpSpPr>
          <a:xfrm>
            <a:off x="6300691" y="1034480"/>
            <a:ext cx="4163390" cy="1697519"/>
            <a:chOff x="4193753" y="573517"/>
            <a:chExt cx="4470964" cy="2139666"/>
          </a:xfrm>
        </p:grpSpPr>
        <p:pic>
          <p:nvPicPr>
            <p:cNvPr id="7" name="Picture 6">
              <a:extLst>
                <a:ext uri="{FF2B5EF4-FFF2-40B4-BE49-F238E27FC236}">
                  <a16:creationId xmlns:a16="http://schemas.microsoft.com/office/drawing/2014/main" id="{0C1E828A-3166-4229-3D93-425047C2F06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93753" y="573517"/>
              <a:ext cx="2507119" cy="1786541"/>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E87D4F3-D712-383F-D287-2408301E62B2}"/>
                </a:ext>
              </a:extLst>
            </p:cNvPr>
            <p:cNvSpPr txBox="1"/>
            <p:nvPr/>
          </p:nvSpPr>
          <p:spPr>
            <a:xfrm>
              <a:off x="4737025" y="2343851"/>
              <a:ext cx="3927692" cy="369332"/>
            </a:xfrm>
            <a:prstGeom prst="rect">
              <a:avLst/>
            </a:prstGeom>
            <a:noFill/>
          </p:spPr>
          <p:txBody>
            <a:bodyPr wrap="square" rtlCol="0">
              <a:spAutoFit/>
            </a:bodyPr>
            <a:lstStyle/>
            <a:p>
              <a:r>
                <a:rPr lang="en-US"/>
                <a:t>Stage –II Texas</a:t>
              </a:r>
            </a:p>
          </p:txBody>
        </p:sp>
      </p:grpSp>
      <p:grpSp>
        <p:nvGrpSpPr>
          <p:cNvPr id="15" name="Group 14">
            <a:extLst>
              <a:ext uri="{FF2B5EF4-FFF2-40B4-BE49-F238E27FC236}">
                <a16:creationId xmlns:a16="http://schemas.microsoft.com/office/drawing/2014/main" id="{D147C72E-62EB-91E4-1DFF-11A2B46451E6}"/>
              </a:ext>
            </a:extLst>
          </p:cNvPr>
          <p:cNvGrpSpPr/>
          <p:nvPr/>
        </p:nvGrpSpPr>
        <p:grpSpPr>
          <a:xfrm>
            <a:off x="9141233" y="1025074"/>
            <a:ext cx="4272048" cy="1624312"/>
            <a:chOff x="8347895" y="620009"/>
            <a:chExt cx="4272048" cy="2066459"/>
          </a:xfrm>
        </p:grpSpPr>
        <p:pic>
          <p:nvPicPr>
            <p:cNvPr id="13" name="Picture 12">
              <a:extLst>
                <a:ext uri="{FF2B5EF4-FFF2-40B4-BE49-F238E27FC236}">
                  <a16:creationId xmlns:a16="http://schemas.microsoft.com/office/drawing/2014/main" id="{ED089E3A-0183-A60A-91D8-70AAB5329A4A}"/>
                </a:ext>
              </a:extLst>
            </p:cNvPr>
            <p:cNvPicPr>
              <a:picLocks noChangeAspect="1"/>
            </p:cNvPicPr>
            <p:nvPr/>
          </p:nvPicPr>
          <p:blipFill>
            <a:blip r:embed="rId9" cstate="email">
              <a:alphaModFix/>
              <a:biLevel thresh="50000"/>
              <a:extLst>
                <a:ext uri="{BEBA8EAE-BF5A-486C-A8C5-ECC9F3942E4B}">
                  <a14:imgProps xmlns:a14="http://schemas.microsoft.com/office/drawing/2010/main">
                    <a14:imgLayer r:embed="rId10">
                      <a14:imgEffect>
                        <a14:backgroundRemoval t="4019" b="97991" l="3652" r="95974">
                          <a14:foregroundMark x1="13390" y1="19011" x2="13390" y2="19011"/>
                          <a14:foregroundMark x1="10206" y1="9892" x2="10206" y2="9892"/>
                          <a14:foregroundMark x1="11704" y1="4173" x2="11704" y2="4173"/>
                          <a14:foregroundMark x1="7397" y1="48377" x2="7397" y2="48377"/>
                          <a14:foregroundMark x1="3652" y1="35085" x2="3652" y2="35085"/>
                          <a14:foregroundMark x1="91011" y1="24730" x2="91011" y2="24730"/>
                          <a14:foregroundMark x1="96067" y1="12365" x2="96067" y2="12365"/>
                          <a14:foregroundMark x1="47753" y1="90881" x2="47753" y2="90881"/>
                          <a14:foregroundMark x1="83989" y1="93354" x2="83989" y2="93354"/>
                          <a14:foregroundMark x1="47191" y1="95054" x2="47191" y2="95054"/>
                          <a14:foregroundMark x1="85019" y1="96754" x2="85019" y2="96754"/>
                          <a14:foregroundMark x1="48221" y1="97991" x2="48221" y2="97991"/>
                        </a14:backgroundRemoval>
                      </a14:imgEffect>
                    </a14:imgLayer>
                  </a14:imgProps>
                </a:ext>
                <a:ext uri="{28A0092B-C50C-407E-A947-70E740481C1C}">
                  <a14:useLocalDpi xmlns:a14="http://schemas.microsoft.com/office/drawing/2010/main"/>
                </a:ext>
              </a:extLst>
            </a:blip>
            <a:stretch>
              <a:fillRect/>
            </a:stretch>
          </p:blipFill>
          <p:spPr>
            <a:xfrm>
              <a:off x="8347895" y="620009"/>
              <a:ext cx="2626058" cy="179138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FA042FA1-6F7B-1BA9-4C52-27677A0F89BE}"/>
                </a:ext>
              </a:extLst>
            </p:cNvPr>
            <p:cNvSpPr txBox="1"/>
            <p:nvPr/>
          </p:nvSpPr>
          <p:spPr>
            <a:xfrm>
              <a:off x="8459611" y="2317136"/>
              <a:ext cx="4160332" cy="369332"/>
            </a:xfrm>
            <a:prstGeom prst="rect">
              <a:avLst/>
            </a:prstGeom>
            <a:noFill/>
          </p:spPr>
          <p:txBody>
            <a:bodyPr wrap="square" rtlCol="0">
              <a:spAutoFit/>
            </a:bodyPr>
            <a:lstStyle/>
            <a:p>
              <a:r>
                <a:rPr lang="en-US"/>
                <a:t>Stage -III Sunbelt States</a:t>
              </a:r>
            </a:p>
          </p:txBody>
        </p:sp>
      </p:grpSp>
      <p:sp>
        <p:nvSpPr>
          <p:cNvPr id="19" name="Title 1">
            <a:extLst>
              <a:ext uri="{FF2B5EF4-FFF2-40B4-BE49-F238E27FC236}">
                <a16:creationId xmlns:a16="http://schemas.microsoft.com/office/drawing/2014/main" id="{BFA19EA1-3591-DBA3-3614-FB04227AB4E4}"/>
              </a:ext>
            </a:extLst>
          </p:cNvPr>
          <p:cNvSpPr txBox="1">
            <a:spLocks/>
          </p:cNvSpPr>
          <p:nvPr/>
        </p:nvSpPr>
        <p:spPr>
          <a:xfrm>
            <a:off x="1629123" y="0"/>
            <a:ext cx="8778966" cy="620008"/>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alibri Light"/>
                <a:cs typeface="Calibri Light"/>
              </a:rPr>
              <a:t>Subscriber Growth Assumptions</a:t>
            </a:r>
          </a:p>
        </p:txBody>
      </p:sp>
      <p:sp>
        <p:nvSpPr>
          <p:cNvPr id="21" name="TextBox 20">
            <a:extLst>
              <a:ext uri="{FF2B5EF4-FFF2-40B4-BE49-F238E27FC236}">
                <a16:creationId xmlns:a16="http://schemas.microsoft.com/office/drawing/2014/main" id="{8A607144-F7DB-74F2-92E0-34AD46786863}"/>
              </a:ext>
            </a:extLst>
          </p:cNvPr>
          <p:cNvSpPr txBox="1"/>
          <p:nvPr/>
        </p:nvSpPr>
        <p:spPr>
          <a:xfrm>
            <a:off x="1104348" y="2011482"/>
            <a:ext cx="2100931" cy="646331"/>
          </a:xfrm>
          <a:prstGeom prst="rect">
            <a:avLst/>
          </a:prstGeom>
          <a:noFill/>
        </p:spPr>
        <p:txBody>
          <a:bodyPr wrap="square" rtlCol="0">
            <a:spAutoFit/>
          </a:bodyPr>
          <a:lstStyle/>
          <a:p>
            <a:r>
              <a:rPr lang="en-US"/>
              <a:t>School+ Retail Users+ Enterprises</a:t>
            </a:r>
          </a:p>
        </p:txBody>
      </p:sp>
    </p:spTree>
    <p:extLst>
      <p:ext uri="{BB962C8B-B14F-4D97-AF65-F5344CB8AC3E}">
        <p14:creationId xmlns:p14="http://schemas.microsoft.com/office/powerpoint/2010/main" val="199739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7D7C4B2-D300-52E9-6162-1C2AA588E805}"/>
              </a:ext>
            </a:extLst>
          </p:cNvPr>
          <p:cNvSpPr txBox="1">
            <a:spLocks/>
          </p:cNvSpPr>
          <p:nvPr/>
        </p:nvSpPr>
        <p:spPr>
          <a:xfrm>
            <a:off x="1196656" y="-87525"/>
            <a:ext cx="9795638" cy="10120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a:t>REVENUE ASSUMPTIONS</a:t>
            </a:r>
            <a:endParaRPr lang="en-US"/>
          </a:p>
        </p:txBody>
      </p:sp>
      <p:graphicFrame>
        <p:nvGraphicFramePr>
          <p:cNvPr id="7" name="Chart 6">
            <a:extLst>
              <a:ext uri="{FF2B5EF4-FFF2-40B4-BE49-F238E27FC236}">
                <a16:creationId xmlns:a16="http://schemas.microsoft.com/office/drawing/2014/main" id="{C82012F4-3D01-0D87-33AD-0A9503F5B9BD}"/>
              </a:ext>
            </a:extLst>
          </p:cNvPr>
          <p:cNvGraphicFramePr/>
          <p:nvPr>
            <p:extLst>
              <p:ext uri="{D42A27DB-BD31-4B8C-83A1-F6EECF244321}">
                <p14:modId xmlns:p14="http://schemas.microsoft.com/office/powerpoint/2010/main" val="2706613934"/>
              </p:ext>
            </p:extLst>
          </p:nvPr>
        </p:nvGraphicFramePr>
        <p:xfrm>
          <a:off x="-253525" y="1165078"/>
          <a:ext cx="5332978" cy="401433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1738D580-8A73-B5FF-DA3F-7618D5DED5DB}"/>
              </a:ext>
            </a:extLst>
          </p:cNvPr>
          <p:cNvSpPr txBox="1"/>
          <p:nvPr/>
        </p:nvSpPr>
        <p:spPr>
          <a:xfrm>
            <a:off x="466473" y="5500715"/>
            <a:ext cx="3751869" cy="646331"/>
          </a:xfrm>
          <a:prstGeom prst="rect">
            <a:avLst/>
          </a:prstGeom>
          <a:noFill/>
        </p:spPr>
        <p:txBody>
          <a:bodyPr wrap="square" lIns="91440" tIns="45720" rIns="91440" bIns="45720" rtlCol="0" anchor="t">
            <a:spAutoFit/>
          </a:bodyPr>
          <a:lstStyle/>
          <a:p>
            <a:pPr algn="ctr"/>
            <a:r>
              <a:rPr lang="en-US">
                <a:highlight>
                  <a:srgbClr val="D5FCF6"/>
                </a:highlight>
              </a:rPr>
              <a:t>Total Revenue </a:t>
            </a:r>
            <a:r>
              <a:rPr lang="en-US" b="1">
                <a:highlight>
                  <a:srgbClr val="D5FCF6"/>
                </a:highlight>
              </a:rPr>
              <a:t>$</a:t>
            </a:r>
            <a:r>
              <a:rPr lang="en-US" sz="1800" b="1" u="none" strike="noStrike">
                <a:effectLst/>
                <a:highlight>
                  <a:srgbClr val="D5FCF6"/>
                </a:highlight>
              </a:rPr>
              <a:t>5,657,323.00</a:t>
            </a:r>
            <a:r>
              <a:rPr lang="en-US" b="1">
                <a:highlight>
                  <a:srgbClr val="D5FCF6"/>
                </a:highlight>
              </a:rPr>
              <a:t> = 3% </a:t>
            </a:r>
            <a:r>
              <a:rPr lang="en-US">
                <a:highlight>
                  <a:srgbClr val="D5FCF6"/>
                </a:highlight>
              </a:rPr>
              <a:t>initial uptake in DFW market</a:t>
            </a:r>
          </a:p>
        </p:txBody>
      </p:sp>
      <p:graphicFrame>
        <p:nvGraphicFramePr>
          <p:cNvPr id="9" name="Table 8">
            <a:extLst>
              <a:ext uri="{FF2B5EF4-FFF2-40B4-BE49-F238E27FC236}">
                <a16:creationId xmlns:a16="http://schemas.microsoft.com/office/drawing/2014/main" id="{882D2C13-5D9E-0227-D725-D8B7D774C336}"/>
              </a:ext>
            </a:extLst>
          </p:cNvPr>
          <p:cNvGraphicFramePr>
            <a:graphicFrameLocks noGrp="1"/>
          </p:cNvGraphicFramePr>
          <p:nvPr/>
        </p:nvGraphicFramePr>
        <p:xfrm>
          <a:off x="5004740" y="1373481"/>
          <a:ext cx="6914187" cy="3672413"/>
        </p:xfrm>
        <a:graphic>
          <a:graphicData uri="http://schemas.openxmlformats.org/drawingml/2006/table">
            <a:tbl>
              <a:tblPr>
                <a:tableStyleId>{7DF18680-E054-41AD-8BC1-D1AEF772440D}</a:tableStyleId>
              </a:tblPr>
              <a:tblGrid>
                <a:gridCol w="1742958">
                  <a:extLst>
                    <a:ext uri="{9D8B030D-6E8A-4147-A177-3AD203B41FA5}">
                      <a16:colId xmlns:a16="http://schemas.microsoft.com/office/drawing/2014/main" val="2311867175"/>
                    </a:ext>
                  </a:extLst>
                </a:gridCol>
                <a:gridCol w="3831579">
                  <a:extLst>
                    <a:ext uri="{9D8B030D-6E8A-4147-A177-3AD203B41FA5}">
                      <a16:colId xmlns:a16="http://schemas.microsoft.com/office/drawing/2014/main" val="859989556"/>
                    </a:ext>
                  </a:extLst>
                </a:gridCol>
                <a:gridCol w="1339650">
                  <a:extLst>
                    <a:ext uri="{9D8B030D-6E8A-4147-A177-3AD203B41FA5}">
                      <a16:colId xmlns:a16="http://schemas.microsoft.com/office/drawing/2014/main" val="2636780347"/>
                    </a:ext>
                  </a:extLst>
                </a:gridCol>
              </a:tblGrid>
              <a:tr h="387156">
                <a:tc gridSpan="3">
                  <a:txBody>
                    <a:bodyPr/>
                    <a:lstStyle/>
                    <a:p>
                      <a:pPr algn="ctr" fontAlgn="b"/>
                      <a:r>
                        <a:rPr lang="en-US" sz="1800" b="1" u="none" strike="noStrike">
                          <a:effectLst/>
                        </a:rPr>
                        <a:t>Revenue Assumptions</a:t>
                      </a:r>
                      <a:endParaRPr lang="en-US" sz="18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92993154"/>
                  </a:ext>
                </a:extLst>
              </a:tr>
              <a:tr h="565139">
                <a:tc>
                  <a:txBody>
                    <a:bodyPr/>
                    <a:lstStyle/>
                    <a:p>
                      <a:pPr algn="l" fontAlgn="b"/>
                      <a:r>
                        <a:rPr lang="en-US" sz="1400" b="0" i="0" u="none" strike="noStrike">
                          <a:solidFill>
                            <a:srgbClr val="000000"/>
                          </a:solidFill>
                          <a:effectLst/>
                          <a:latin typeface="Calibri"/>
                        </a:rPr>
                        <a:t>Student</a:t>
                      </a:r>
                    </a:p>
                  </a:txBody>
                  <a:tcPr anchor="b"/>
                </a:tc>
                <a:tc>
                  <a:txBody>
                    <a:bodyPr/>
                    <a:lstStyle/>
                    <a:p>
                      <a:pPr algn="l" fontAlgn="b"/>
                      <a:r>
                        <a:rPr lang="en-US" sz="1400" b="0" i="0" u="none" strike="noStrike">
                          <a:solidFill>
                            <a:srgbClr val="000000"/>
                          </a:solidFill>
                          <a:effectLst/>
                          <a:latin typeface="Calibri"/>
                        </a:rPr>
                        <a:t>Capturing </a:t>
                      </a:r>
                      <a:r>
                        <a:rPr lang="en-US" sz="1400" b="1" i="0" u="none" strike="noStrike">
                          <a:solidFill>
                            <a:srgbClr val="000000"/>
                          </a:solidFill>
                          <a:effectLst/>
                          <a:latin typeface="Calibri"/>
                        </a:rPr>
                        <a:t>145,000 users</a:t>
                      </a:r>
                      <a:r>
                        <a:rPr lang="en-US" sz="1400" b="0" i="0" u="none" strike="noStrike">
                          <a:solidFill>
                            <a:srgbClr val="000000"/>
                          </a:solidFill>
                          <a:effectLst/>
                          <a:latin typeface="Calibri"/>
                        </a:rPr>
                        <a:t>/</a:t>
                      </a:r>
                      <a:r>
                        <a:rPr lang="en-US" sz="1400" b="1" i="0" u="none" strike="noStrike">
                          <a:solidFill>
                            <a:srgbClr val="000000"/>
                          </a:solidFill>
                          <a:effectLst/>
                          <a:latin typeface="Calibri"/>
                        </a:rPr>
                        <a:t>1,538,000 total </a:t>
                      </a:r>
                      <a:r>
                        <a:rPr lang="en-US" sz="1400" b="0" i="0" u="none" strike="noStrike">
                          <a:solidFill>
                            <a:srgbClr val="000000"/>
                          </a:solidFill>
                          <a:effectLst/>
                          <a:latin typeface="Calibri"/>
                        </a:rPr>
                        <a:t>market</a:t>
                      </a:r>
                    </a:p>
                  </a:txBody>
                  <a:tcPr anchor="b"/>
                </a:tc>
                <a:tc>
                  <a:txBody>
                    <a:bodyPr/>
                    <a:lstStyle/>
                    <a:p>
                      <a:pPr algn="l" fontAlgn="b"/>
                      <a:r>
                        <a:rPr lang="en-US" sz="1400" u="none" strike="noStrike">
                          <a:effectLst/>
                        </a:rPr>
                        <a:t> $140,690.00 </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1488390030"/>
                  </a:ext>
                </a:extLst>
              </a:tr>
              <a:tr h="387156">
                <a:tc>
                  <a:txBody>
                    <a:bodyPr/>
                    <a:lstStyle/>
                    <a:p>
                      <a:pPr algn="l" fontAlgn="b"/>
                      <a:r>
                        <a:rPr lang="en-US" sz="1400" b="0" i="0" u="none" strike="noStrike">
                          <a:solidFill>
                            <a:srgbClr val="000000"/>
                          </a:solidFill>
                          <a:effectLst/>
                          <a:latin typeface="Calibri"/>
                        </a:rPr>
                        <a:t>Fitness &amp; Sports Mgmt</a:t>
                      </a:r>
                      <a:endParaRPr lang="en-US" sz="1400" b="0" i="0" u="none" strike="noStrike" err="1">
                        <a:solidFill>
                          <a:srgbClr val="000000"/>
                        </a:solidFill>
                        <a:effectLst/>
                        <a:latin typeface="Calibri"/>
                      </a:endParaRPr>
                    </a:p>
                  </a:txBody>
                  <a:tcPr anchor="b"/>
                </a:tc>
                <a:tc>
                  <a:txBody>
                    <a:bodyPr/>
                    <a:lstStyle/>
                    <a:p>
                      <a:pPr algn="l" fontAlgn="b"/>
                      <a:r>
                        <a:rPr lang="en-US" sz="1400" b="0" i="0" u="none" strike="noStrike">
                          <a:solidFill>
                            <a:srgbClr val="000000"/>
                          </a:solidFill>
                          <a:effectLst/>
                          <a:latin typeface="Calibri"/>
                        </a:rPr>
                        <a:t>Capturing </a:t>
                      </a:r>
                      <a:r>
                        <a:rPr lang="en-US" sz="1400" b="1" i="0" u="none" strike="noStrike">
                          <a:solidFill>
                            <a:srgbClr val="000000"/>
                          </a:solidFill>
                          <a:effectLst/>
                          <a:latin typeface="Calibri"/>
                        </a:rPr>
                        <a:t>51,988 users/3,239,000 total </a:t>
                      </a:r>
                      <a:r>
                        <a:rPr lang="en-US" sz="1400" b="0" i="0" u="none" strike="noStrike">
                          <a:solidFill>
                            <a:srgbClr val="000000"/>
                          </a:solidFill>
                          <a:effectLst/>
                          <a:latin typeface="Calibri"/>
                        </a:rPr>
                        <a:t>market</a:t>
                      </a:r>
                    </a:p>
                  </a:txBody>
                  <a:tcPr anchor="b"/>
                </a:tc>
                <a:tc>
                  <a:txBody>
                    <a:bodyPr/>
                    <a:lstStyle/>
                    <a:p>
                      <a:pPr algn="l" fontAlgn="b"/>
                      <a:r>
                        <a:rPr lang="en-US" sz="1400" u="none" strike="noStrike">
                          <a:effectLst/>
                        </a:rPr>
                        <a:t> $2,706,585.00 </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405437331"/>
                  </a:ext>
                </a:extLst>
              </a:tr>
              <a:tr h="565139">
                <a:tc>
                  <a:txBody>
                    <a:bodyPr/>
                    <a:lstStyle/>
                    <a:p>
                      <a:pPr algn="l" fontAlgn="b"/>
                      <a:r>
                        <a:rPr lang="en-US" sz="1400" b="0" i="0" u="none" strike="noStrike">
                          <a:solidFill>
                            <a:srgbClr val="000000"/>
                          </a:solidFill>
                          <a:effectLst/>
                          <a:latin typeface="Calibri"/>
                        </a:rPr>
                        <a:t>One Time Cost - Enterprise</a:t>
                      </a:r>
                    </a:p>
                  </a:txBody>
                  <a:tcPr anchor="b"/>
                </a:tc>
                <a:tc>
                  <a:txBody>
                    <a:bodyPr/>
                    <a:lstStyle/>
                    <a:p>
                      <a:pPr algn="l" fontAlgn="b"/>
                      <a:r>
                        <a:rPr lang="en-US" sz="1400" b="0" i="0" u="none" strike="noStrike">
                          <a:solidFill>
                            <a:srgbClr val="000000"/>
                          </a:solidFill>
                          <a:effectLst/>
                          <a:latin typeface="Calibri"/>
                        </a:rPr>
                        <a:t>Capturing </a:t>
                      </a:r>
                      <a:r>
                        <a:rPr lang="en-US" sz="1400" b="1" i="0" u="none" strike="noStrike">
                          <a:solidFill>
                            <a:srgbClr val="000000"/>
                          </a:solidFill>
                          <a:effectLst/>
                          <a:latin typeface="Calibri"/>
                        </a:rPr>
                        <a:t>5118 enterprises/452,243 total </a:t>
                      </a:r>
                      <a:r>
                        <a:rPr lang="en-US" sz="1400" b="0" i="0" u="none" strike="noStrike">
                          <a:solidFill>
                            <a:srgbClr val="000000"/>
                          </a:solidFill>
                          <a:effectLst/>
                          <a:latin typeface="Calibri"/>
                        </a:rPr>
                        <a:t>market</a:t>
                      </a:r>
                    </a:p>
                  </a:txBody>
                  <a:tcPr anchor="b"/>
                </a:tc>
                <a:tc>
                  <a:txBody>
                    <a:bodyPr/>
                    <a:lstStyle/>
                    <a:p>
                      <a:pPr algn="l" fontAlgn="b"/>
                      <a:r>
                        <a:rPr lang="en-US" sz="1400" u="none" strike="noStrike">
                          <a:effectLst/>
                        </a:rPr>
                        <a:t> $117,600.00</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2949651427"/>
                  </a:ext>
                </a:extLst>
              </a:tr>
              <a:tr h="387156">
                <a:tc>
                  <a:txBody>
                    <a:bodyPr/>
                    <a:lstStyle/>
                    <a:p>
                      <a:pPr algn="l" fontAlgn="b"/>
                      <a:r>
                        <a:rPr lang="en-US" sz="1400" b="0" i="0" u="none" strike="noStrike">
                          <a:solidFill>
                            <a:srgbClr val="000000"/>
                          </a:solidFill>
                          <a:effectLst/>
                          <a:latin typeface="Calibri"/>
                        </a:rPr>
                        <a:t>Small Companies</a:t>
                      </a:r>
                    </a:p>
                  </a:txBody>
                  <a:tcPr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alibri"/>
                        </a:rPr>
                        <a:t>Capturing </a:t>
                      </a:r>
                      <a:r>
                        <a:rPr lang="en-US" sz="1400" b="1" i="0" u="none" strike="noStrike">
                          <a:solidFill>
                            <a:srgbClr val="000000"/>
                          </a:solidFill>
                          <a:effectLst/>
                          <a:latin typeface="Calibri"/>
                        </a:rPr>
                        <a:t>972 small companies/59,000 total </a:t>
                      </a:r>
                      <a:r>
                        <a:rPr lang="en-US" sz="1400" b="0" i="0" u="none" strike="noStrike">
                          <a:solidFill>
                            <a:srgbClr val="000000"/>
                          </a:solidFill>
                          <a:effectLst/>
                          <a:latin typeface="Calibri"/>
                        </a:rPr>
                        <a:t>market</a:t>
                      </a:r>
                    </a:p>
                  </a:txBody>
                  <a:tcPr anchor="b"/>
                </a:tc>
                <a:tc>
                  <a:txBody>
                    <a:bodyPr/>
                    <a:lstStyle/>
                    <a:p>
                      <a:pPr algn="l" fontAlgn="b"/>
                      <a:r>
                        <a:rPr lang="en-US" sz="1400" b="0" u="none" strike="noStrike">
                          <a:solidFill>
                            <a:srgbClr val="000000"/>
                          </a:solidFill>
                          <a:effectLst/>
                        </a:rPr>
                        <a:t> $36,601.00 </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2697765603"/>
                  </a:ext>
                </a:extLst>
              </a:tr>
              <a:tr h="681394">
                <a:tc>
                  <a:txBody>
                    <a:bodyPr/>
                    <a:lstStyle/>
                    <a:p>
                      <a:pPr algn="l" fontAlgn="b"/>
                      <a:r>
                        <a:rPr lang="en-US" sz="1400" b="0" i="0" u="none" strike="noStrike">
                          <a:solidFill>
                            <a:srgbClr val="000000"/>
                          </a:solidFill>
                          <a:effectLst/>
                          <a:latin typeface="Calibri"/>
                        </a:rPr>
                        <a:t>Retail (Individual) Customers</a:t>
                      </a:r>
                    </a:p>
                  </a:txBody>
                  <a:tcPr anchor="b"/>
                </a:tc>
                <a:tc>
                  <a:txBody>
                    <a:bodyPr/>
                    <a:lstStyle/>
                    <a:p>
                      <a:pPr algn="l" fontAlgn="b"/>
                      <a:r>
                        <a:rPr lang="en-US" sz="1400" b="0" i="0" u="none" strike="noStrike">
                          <a:solidFill>
                            <a:srgbClr val="000000"/>
                          </a:solidFill>
                          <a:effectLst/>
                          <a:latin typeface="Calibri"/>
                        </a:rPr>
                        <a:t>Capturing </a:t>
                      </a:r>
                      <a:r>
                        <a:rPr lang="en-US" sz="1400" b="1" i="0" u="none" strike="noStrike">
                          <a:solidFill>
                            <a:srgbClr val="000000"/>
                          </a:solidFill>
                          <a:effectLst/>
                          <a:latin typeface="Calibri"/>
                        </a:rPr>
                        <a:t>133,983 users/900,507 total </a:t>
                      </a:r>
                      <a:r>
                        <a:rPr lang="en-US" sz="1400" b="0" i="0" u="none" strike="noStrike">
                          <a:solidFill>
                            <a:srgbClr val="000000"/>
                          </a:solidFill>
                          <a:effectLst/>
                          <a:latin typeface="Calibri"/>
                        </a:rPr>
                        <a:t>market</a:t>
                      </a:r>
                    </a:p>
                  </a:txBody>
                  <a:tcPr anchor="b"/>
                </a:tc>
                <a:tc>
                  <a:txBody>
                    <a:bodyPr/>
                    <a:lstStyle/>
                    <a:p>
                      <a:pPr algn="l" fontAlgn="b"/>
                      <a:r>
                        <a:rPr lang="en-US" sz="1400" u="none" strike="noStrike">
                          <a:effectLst/>
                        </a:rPr>
                        <a:t> $1,205,847.00 </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3928708066"/>
                  </a:ext>
                </a:extLst>
              </a:tr>
              <a:tr h="437265">
                <a:tc>
                  <a:txBody>
                    <a:bodyPr/>
                    <a:lstStyle/>
                    <a:p>
                      <a:pPr algn="ctr" fontAlgn="b"/>
                      <a:r>
                        <a:rPr lang="en-US" sz="1400" b="1" i="0" u="none" strike="noStrike">
                          <a:solidFill>
                            <a:srgbClr val="000000"/>
                          </a:solidFill>
                          <a:effectLst/>
                          <a:latin typeface="Calibri"/>
                        </a:rPr>
                        <a:t>Total</a:t>
                      </a:r>
                    </a:p>
                  </a:txBody>
                  <a:tcPr anchor="b"/>
                </a:tc>
                <a:tc>
                  <a:txBody>
                    <a:bodyPr/>
                    <a:lstStyle/>
                    <a:p>
                      <a:pPr algn="l" fontAlgn="b"/>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 $5,657,323.00</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1564095892"/>
                  </a:ext>
                </a:extLst>
              </a:tr>
            </a:tbl>
          </a:graphicData>
        </a:graphic>
      </p:graphicFrame>
    </p:spTree>
    <p:extLst>
      <p:ext uri="{BB962C8B-B14F-4D97-AF65-F5344CB8AC3E}">
        <p14:creationId xmlns:p14="http://schemas.microsoft.com/office/powerpoint/2010/main" val="4098222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7D7C4B2-D300-52E9-6162-1C2AA588E805}"/>
              </a:ext>
            </a:extLst>
          </p:cNvPr>
          <p:cNvSpPr txBox="1">
            <a:spLocks/>
          </p:cNvSpPr>
          <p:nvPr/>
        </p:nvSpPr>
        <p:spPr>
          <a:xfrm>
            <a:off x="1196656" y="-87525"/>
            <a:ext cx="9795638" cy="10120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a:t>ROI</a:t>
            </a:r>
          </a:p>
        </p:txBody>
      </p:sp>
      <p:graphicFrame>
        <p:nvGraphicFramePr>
          <p:cNvPr id="3" name="Chart 2">
            <a:extLst>
              <a:ext uri="{FF2B5EF4-FFF2-40B4-BE49-F238E27FC236}">
                <a16:creationId xmlns:a16="http://schemas.microsoft.com/office/drawing/2014/main" id="{446B5FFA-5C7C-8B9C-C3A4-65F0F666EE74}"/>
              </a:ext>
            </a:extLst>
          </p:cNvPr>
          <p:cNvGraphicFramePr>
            <a:graphicFrameLocks/>
          </p:cNvGraphicFramePr>
          <p:nvPr>
            <p:extLst>
              <p:ext uri="{D42A27DB-BD31-4B8C-83A1-F6EECF244321}">
                <p14:modId xmlns:p14="http://schemas.microsoft.com/office/powerpoint/2010/main" val="1196602197"/>
              </p:ext>
            </p:extLst>
          </p:nvPr>
        </p:nvGraphicFramePr>
        <p:xfrm>
          <a:off x="5729835" y="1671814"/>
          <a:ext cx="6293628" cy="3514371"/>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03BBC9BA-1208-D647-313F-E1838ADA6C06}"/>
              </a:ext>
            </a:extLst>
          </p:cNvPr>
          <p:cNvGrpSpPr/>
          <p:nvPr/>
        </p:nvGrpSpPr>
        <p:grpSpPr>
          <a:xfrm>
            <a:off x="478263" y="1348749"/>
            <a:ext cx="4693705" cy="5258081"/>
            <a:chOff x="8360892" y="-60896"/>
            <a:chExt cx="3284021" cy="4432708"/>
          </a:xfrm>
        </p:grpSpPr>
        <p:graphicFrame>
          <p:nvGraphicFramePr>
            <p:cNvPr id="10" name="Chart 9">
              <a:extLst>
                <a:ext uri="{FF2B5EF4-FFF2-40B4-BE49-F238E27FC236}">
                  <a16:creationId xmlns:a16="http://schemas.microsoft.com/office/drawing/2014/main" id="{FDCA0771-F09E-7BAE-8381-0C5335F06E47}"/>
                </a:ext>
              </a:extLst>
            </p:cNvPr>
            <p:cNvGraphicFramePr>
              <a:graphicFrameLocks/>
            </p:cNvGraphicFramePr>
            <p:nvPr/>
          </p:nvGraphicFramePr>
          <p:xfrm>
            <a:off x="8360892" y="-60896"/>
            <a:ext cx="3280413" cy="2969925"/>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470C8B40-D165-BBDF-0605-78E9662EBD2A}"/>
                </a:ext>
              </a:extLst>
            </p:cNvPr>
            <p:cNvSpPr txBox="1"/>
            <p:nvPr/>
          </p:nvSpPr>
          <p:spPr>
            <a:xfrm>
              <a:off x="8360892" y="3126384"/>
              <a:ext cx="3284021" cy="1245428"/>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a:highlight>
                    <a:srgbClr val="D5FCF6"/>
                  </a:highlight>
                </a:rPr>
                <a:t>Breakeven in </a:t>
              </a:r>
              <a:r>
                <a:rPr lang="en-US" b="1">
                  <a:highlight>
                    <a:srgbClr val="D5FCF6"/>
                  </a:highlight>
                </a:rPr>
                <a:t>Year 2.3</a:t>
              </a:r>
            </a:p>
            <a:p>
              <a:pPr algn="ctr"/>
              <a:r>
                <a:rPr lang="en-US" b="1">
                  <a:highlight>
                    <a:srgbClr val="D5FCF6"/>
                  </a:highlight>
                  <a:cs typeface="Calibri"/>
                </a:rPr>
                <a:t>IRR = 32%</a:t>
              </a:r>
              <a:endParaRPr lang="en-US" b="1">
                <a:highlight>
                  <a:srgbClr val="D5FCF6"/>
                </a:highlight>
                <a:ea typeface="Calibri"/>
                <a:cs typeface="Calibri"/>
              </a:endParaRPr>
            </a:p>
            <a:p>
              <a:pPr algn="ctr"/>
              <a:r>
                <a:rPr lang="en-US" b="1">
                  <a:highlight>
                    <a:srgbClr val="D5FCF6"/>
                  </a:highlight>
                  <a:cs typeface="Calibri"/>
                </a:rPr>
                <a:t>ROI = 3.07X</a:t>
              </a:r>
            </a:p>
            <a:p>
              <a:pPr algn="ctr"/>
              <a:r>
                <a:rPr lang="en-US" b="1">
                  <a:highlight>
                    <a:srgbClr val="D5FCF6"/>
                  </a:highlight>
                  <a:cs typeface="Calibri"/>
                </a:rPr>
                <a:t>Fitness &amp; Sports Management = 64% of Total Revenue</a:t>
              </a:r>
              <a:endParaRPr lang="en-US" b="1">
                <a:highlight>
                  <a:srgbClr val="D5FCF6"/>
                </a:highlight>
                <a:ea typeface="Calibri"/>
                <a:cs typeface="Calibri"/>
              </a:endParaRPr>
            </a:p>
          </p:txBody>
        </p:sp>
      </p:grpSp>
    </p:spTree>
    <p:extLst>
      <p:ext uri="{BB962C8B-B14F-4D97-AF65-F5344CB8AC3E}">
        <p14:creationId xmlns:p14="http://schemas.microsoft.com/office/powerpoint/2010/main" val="380785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4AC1-CDE2-CF23-6ED3-98208B262038}"/>
              </a:ext>
            </a:extLst>
          </p:cNvPr>
          <p:cNvSpPr>
            <a:spLocks noGrp="1"/>
          </p:cNvSpPr>
          <p:nvPr>
            <p:ph type="title"/>
          </p:nvPr>
        </p:nvSpPr>
        <p:spPr>
          <a:xfrm>
            <a:off x="838200" y="378785"/>
            <a:ext cx="10515600" cy="775416"/>
          </a:xfrm>
        </p:spPr>
        <p:txBody>
          <a:bodyPr/>
          <a:lstStyle/>
          <a:p>
            <a:pPr algn="ctr"/>
            <a:r>
              <a:rPr lang="en-US" b="1"/>
              <a:t>AFTER MARKET STRATEGY</a:t>
            </a:r>
            <a:endParaRPr lang="en-US" b="1">
              <a:cs typeface="Calibri Light"/>
            </a:endParaRPr>
          </a:p>
        </p:txBody>
      </p:sp>
      <p:sp>
        <p:nvSpPr>
          <p:cNvPr id="3" name="Oval 2">
            <a:extLst>
              <a:ext uri="{FF2B5EF4-FFF2-40B4-BE49-F238E27FC236}">
                <a16:creationId xmlns:a16="http://schemas.microsoft.com/office/drawing/2014/main" id="{5B47F43E-7AD4-8D7C-B87D-E8A8C88F6966}"/>
              </a:ext>
            </a:extLst>
          </p:cNvPr>
          <p:cNvSpPr/>
          <p:nvPr/>
        </p:nvSpPr>
        <p:spPr>
          <a:xfrm>
            <a:off x="412960" y="1128252"/>
            <a:ext cx="2379407" cy="2300748"/>
          </a:xfrm>
          <a:prstGeom prst="ellipse">
            <a:avLst/>
          </a:prstGeom>
          <a:solidFill>
            <a:schemeClr val="accent5">
              <a:lumMod val="20000"/>
              <a:lumOff val="80000"/>
            </a:schemeClr>
          </a:solidFill>
          <a:ln>
            <a:solidFill>
              <a:schemeClr val="accent5"/>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C6B0F739-7B64-A5D4-F015-AF11FEF9D733}"/>
              </a:ext>
            </a:extLst>
          </p:cNvPr>
          <p:cNvSpPr/>
          <p:nvPr/>
        </p:nvSpPr>
        <p:spPr>
          <a:xfrm>
            <a:off x="3266771" y="1128252"/>
            <a:ext cx="2379407" cy="2300748"/>
          </a:xfrm>
          <a:prstGeom prst="ellipse">
            <a:avLst/>
          </a:prstGeom>
          <a:solidFill>
            <a:schemeClr val="accent6">
              <a:lumMod val="20000"/>
              <a:lumOff val="80000"/>
            </a:schemeClr>
          </a:solidFill>
          <a:ln>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5CF8912D-93BD-A279-DFBA-50BB7033F767}"/>
              </a:ext>
            </a:extLst>
          </p:cNvPr>
          <p:cNvSpPr/>
          <p:nvPr/>
        </p:nvSpPr>
        <p:spPr>
          <a:xfrm>
            <a:off x="3311010" y="4009104"/>
            <a:ext cx="2379407" cy="2300748"/>
          </a:xfrm>
          <a:prstGeom prst="ellipse">
            <a:avLst/>
          </a:prstGeom>
          <a:solidFill>
            <a:schemeClr val="accent5">
              <a:lumMod val="20000"/>
              <a:lumOff val="80000"/>
            </a:schemeClr>
          </a:solidFill>
          <a:ln>
            <a:solidFill>
              <a:schemeClr val="accent5"/>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5489E16B-1675-A732-38A9-BF683BE2FAB6}"/>
              </a:ext>
            </a:extLst>
          </p:cNvPr>
          <p:cNvSpPr/>
          <p:nvPr/>
        </p:nvSpPr>
        <p:spPr>
          <a:xfrm>
            <a:off x="9107110" y="4009104"/>
            <a:ext cx="2490034" cy="2273758"/>
          </a:xfrm>
          <a:prstGeom prst="ellipse">
            <a:avLst/>
          </a:prstGeom>
          <a:solidFill>
            <a:schemeClr val="accent5">
              <a:lumMod val="20000"/>
              <a:lumOff val="80000"/>
            </a:schemeClr>
          </a:solidFill>
          <a:ln>
            <a:solidFill>
              <a:schemeClr val="accent5"/>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BB5C5142-A2F4-4A60-ED9D-8809DF1E8B10}"/>
              </a:ext>
            </a:extLst>
          </p:cNvPr>
          <p:cNvSpPr/>
          <p:nvPr/>
        </p:nvSpPr>
        <p:spPr>
          <a:xfrm>
            <a:off x="412960" y="4009104"/>
            <a:ext cx="2379407" cy="2300748"/>
          </a:xfrm>
          <a:prstGeom prst="ellipse">
            <a:avLst/>
          </a:prstGeom>
          <a:solidFill>
            <a:schemeClr val="accent2">
              <a:lumMod val="20000"/>
              <a:lumOff val="80000"/>
            </a:schemeClr>
          </a:solidFill>
          <a:ln>
            <a:solidFill>
              <a:schemeClr val="accent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259D1D17-7245-4209-E4D7-D082C1FCE8C6}"/>
              </a:ext>
            </a:extLst>
          </p:cNvPr>
          <p:cNvSpPr/>
          <p:nvPr/>
        </p:nvSpPr>
        <p:spPr>
          <a:xfrm>
            <a:off x="6120582" y="1128252"/>
            <a:ext cx="2379407" cy="2300748"/>
          </a:xfrm>
          <a:prstGeom prst="ellipse">
            <a:avLst/>
          </a:prstGeom>
          <a:solidFill>
            <a:schemeClr val="accent5">
              <a:lumMod val="20000"/>
              <a:lumOff val="80000"/>
            </a:schemeClr>
          </a:solidFill>
          <a:ln>
            <a:solidFill>
              <a:schemeClr val="accent5"/>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4CD7400B-4E82-577E-8F04-C28016829B1C}"/>
              </a:ext>
            </a:extLst>
          </p:cNvPr>
          <p:cNvSpPr/>
          <p:nvPr/>
        </p:nvSpPr>
        <p:spPr>
          <a:xfrm>
            <a:off x="8974393" y="1128252"/>
            <a:ext cx="2379407" cy="2300748"/>
          </a:xfrm>
          <a:prstGeom prst="ellipse">
            <a:avLst/>
          </a:prstGeom>
          <a:solidFill>
            <a:schemeClr val="accent6">
              <a:lumMod val="20000"/>
              <a:lumOff val="80000"/>
            </a:schemeClr>
          </a:solidFill>
          <a:ln>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C556F462-EC5E-0A5F-B738-FEE3BAB2F539}"/>
              </a:ext>
            </a:extLst>
          </p:cNvPr>
          <p:cNvSpPr/>
          <p:nvPr/>
        </p:nvSpPr>
        <p:spPr>
          <a:xfrm>
            <a:off x="6209060" y="4009104"/>
            <a:ext cx="2379407" cy="2300748"/>
          </a:xfrm>
          <a:prstGeom prst="ellipse">
            <a:avLst/>
          </a:prstGeom>
          <a:solidFill>
            <a:schemeClr val="accent2">
              <a:lumMod val="20000"/>
              <a:lumOff val="80000"/>
            </a:schemeClr>
          </a:solidFill>
          <a:ln>
            <a:solidFill>
              <a:schemeClr val="accent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952A0DFE-9539-50AC-04B5-41EE32D413EB}"/>
              </a:ext>
            </a:extLst>
          </p:cNvPr>
          <p:cNvSpPr txBox="1"/>
          <p:nvPr/>
        </p:nvSpPr>
        <p:spPr>
          <a:xfrm>
            <a:off x="511277" y="1419533"/>
            <a:ext cx="2133600" cy="1384995"/>
          </a:xfrm>
          <a:prstGeom prst="rect">
            <a:avLst/>
          </a:prstGeom>
          <a:noFill/>
        </p:spPr>
        <p:txBody>
          <a:bodyPr wrap="square" lIns="91440" tIns="45720" rIns="91440" bIns="45720" rtlCol="0" anchor="t">
            <a:spAutoFit/>
          </a:bodyPr>
          <a:lstStyle/>
          <a:p>
            <a:pPr algn="ctr"/>
            <a:r>
              <a:rPr lang="en-US" sz="1400" b="1"/>
              <a:t>Upselling and Cross-Selling: </a:t>
            </a:r>
            <a:r>
              <a:rPr lang="en-US" sz="1400"/>
              <a:t>Offer premium features &amp; package to current users or cross-sell products or service such as merchandise or tickets </a:t>
            </a:r>
          </a:p>
        </p:txBody>
      </p:sp>
      <p:sp>
        <p:nvSpPr>
          <p:cNvPr id="34" name="TextBox 33">
            <a:extLst>
              <a:ext uri="{FF2B5EF4-FFF2-40B4-BE49-F238E27FC236}">
                <a16:creationId xmlns:a16="http://schemas.microsoft.com/office/drawing/2014/main" id="{657F8F18-747B-CE9F-49BF-1880B2366712}"/>
              </a:ext>
            </a:extLst>
          </p:cNvPr>
          <p:cNvSpPr txBox="1"/>
          <p:nvPr/>
        </p:nvSpPr>
        <p:spPr>
          <a:xfrm>
            <a:off x="3470787" y="1401463"/>
            <a:ext cx="2025445" cy="1833952"/>
          </a:xfrm>
          <a:prstGeom prst="rect">
            <a:avLst/>
          </a:prstGeom>
          <a:noFill/>
        </p:spPr>
        <p:txBody>
          <a:bodyPr wrap="square" rtlCol="0">
            <a:spAutoFit/>
          </a:bodyPr>
          <a:lstStyle/>
          <a:p>
            <a:pPr algn="ctr"/>
            <a:r>
              <a:rPr lang="en-US" sz="1400" b="1"/>
              <a:t>Personalization: </a:t>
            </a:r>
            <a:r>
              <a:rPr lang="en-US" sz="1400"/>
              <a:t>Use data analytics to personalize the user experience, by offering them game feedback and analysis, personalized training program, badges skill assessment</a:t>
            </a:r>
          </a:p>
        </p:txBody>
      </p:sp>
      <p:sp>
        <p:nvSpPr>
          <p:cNvPr id="35" name="TextBox 34">
            <a:extLst>
              <a:ext uri="{FF2B5EF4-FFF2-40B4-BE49-F238E27FC236}">
                <a16:creationId xmlns:a16="http://schemas.microsoft.com/office/drawing/2014/main" id="{6DA495AC-536F-C948-3E09-BDCA455C980A}"/>
              </a:ext>
            </a:extLst>
          </p:cNvPr>
          <p:cNvSpPr txBox="1"/>
          <p:nvPr/>
        </p:nvSpPr>
        <p:spPr>
          <a:xfrm>
            <a:off x="6312310" y="1302776"/>
            <a:ext cx="2015613" cy="1815882"/>
          </a:xfrm>
          <a:prstGeom prst="rect">
            <a:avLst/>
          </a:prstGeom>
          <a:noFill/>
        </p:spPr>
        <p:txBody>
          <a:bodyPr wrap="square" rtlCol="0">
            <a:spAutoFit/>
          </a:bodyPr>
          <a:lstStyle/>
          <a:p>
            <a:pPr algn="ctr"/>
            <a:r>
              <a:rPr lang="en-US" sz="1400" b="1"/>
              <a:t>Partnerships &amp; Collaborations: </a:t>
            </a:r>
            <a:r>
              <a:rPr lang="en-US" sz="1400"/>
              <a:t>Collaborate with relevant sports organizations, sponsors, brands to promote the platform &amp; offer added value to users</a:t>
            </a:r>
          </a:p>
        </p:txBody>
      </p:sp>
      <p:sp>
        <p:nvSpPr>
          <p:cNvPr id="36" name="TextBox 35">
            <a:extLst>
              <a:ext uri="{FF2B5EF4-FFF2-40B4-BE49-F238E27FC236}">
                <a16:creationId xmlns:a16="http://schemas.microsoft.com/office/drawing/2014/main" id="{6A585133-4FEC-927F-ADF6-6AA0663813B9}"/>
              </a:ext>
            </a:extLst>
          </p:cNvPr>
          <p:cNvSpPr txBox="1"/>
          <p:nvPr/>
        </p:nvSpPr>
        <p:spPr>
          <a:xfrm>
            <a:off x="9156289" y="1370685"/>
            <a:ext cx="2015613" cy="1384995"/>
          </a:xfrm>
          <a:prstGeom prst="rect">
            <a:avLst/>
          </a:prstGeom>
          <a:noFill/>
        </p:spPr>
        <p:txBody>
          <a:bodyPr wrap="square" rtlCol="0">
            <a:spAutoFit/>
          </a:bodyPr>
          <a:lstStyle/>
          <a:p>
            <a:pPr algn="ctr"/>
            <a:r>
              <a:rPr lang="en-US" sz="1400" b="1"/>
              <a:t>Subscription Model: </a:t>
            </a:r>
            <a:r>
              <a:rPr lang="en-US" sz="1400"/>
              <a:t>Offer a yearly subscription for access to premium features, content, or support for all users</a:t>
            </a:r>
          </a:p>
        </p:txBody>
      </p:sp>
      <p:sp>
        <p:nvSpPr>
          <p:cNvPr id="37" name="TextBox 36">
            <a:extLst>
              <a:ext uri="{FF2B5EF4-FFF2-40B4-BE49-F238E27FC236}">
                <a16:creationId xmlns:a16="http://schemas.microsoft.com/office/drawing/2014/main" id="{02DF0E78-3553-7943-00C3-540B310D5ABC}"/>
              </a:ext>
            </a:extLst>
          </p:cNvPr>
          <p:cNvSpPr txBox="1"/>
          <p:nvPr/>
        </p:nvSpPr>
        <p:spPr>
          <a:xfrm>
            <a:off x="594856" y="4251537"/>
            <a:ext cx="2015613" cy="1815882"/>
          </a:xfrm>
          <a:prstGeom prst="rect">
            <a:avLst/>
          </a:prstGeom>
          <a:noFill/>
        </p:spPr>
        <p:txBody>
          <a:bodyPr wrap="square" rtlCol="0">
            <a:spAutoFit/>
          </a:bodyPr>
          <a:lstStyle/>
          <a:p>
            <a:pPr algn="ctr"/>
            <a:r>
              <a:rPr lang="en-US" sz="1400" b="1">
                <a:solidFill>
                  <a:srgbClr val="000000"/>
                </a:solidFill>
                <a:effectLst/>
                <a:latin typeface="Calibri" panose="020F0502020204030204" pitchFamily="34" charset="0"/>
              </a:rPr>
              <a:t>Affiliate Marketing: </a:t>
            </a:r>
            <a:r>
              <a:rPr lang="en-US" sz="1400">
                <a:solidFill>
                  <a:srgbClr val="000000"/>
                </a:solidFill>
                <a:effectLst/>
                <a:latin typeface="Calibri" panose="020F0502020204030204" pitchFamily="34" charset="0"/>
              </a:rPr>
              <a:t>Establish partnerships with sports-related companies and offer affiliate marketing opportunities to players to allow users to earn commission</a:t>
            </a:r>
            <a:endParaRPr lang="en-US" sz="1400"/>
          </a:p>
        </p:txBody>
      </p:sp>
      <p:sp>
        <p:nvSpPr>
          <p:cNvPr id="38" name="TextBox 37">
            <a:extLst>
              <a:ext uri="{FF2B5EF4-FFF2-40B4-BE49-F238E27FC236}">
                <a16:creationId xmlns:a16="http://schemas.microsoft.com/office/drawing/2014/main" id="{DC37D43A-18CD-0D75-8E77-A67B7CCD8F68}"/>
              </a:ext>
            </a:extLst>
          </p:cNvPr>
          <p:cNvSpPr txBox="1"/>
          <p:nvPr/>
        </p:nvSpPr>
        <p:spPr>
          <a:xfrm>
            <a:off x="3351569" y="4229025"/>
            <a:ext cx="2298287" cy="1815882"/>
          </a:xfrm>
          <a:prstGeom prst="rect">
            <a:avLst/>
          </a:prstGeom>
          <a:noFill/>
        </p:spPr>
        <p:txBody>
          <a:bodyPr wrap="square" rtlCol="0">
            <a:spAutoFit/>
          </a:bodyPr>
          <a:lstStyle/>
          <a:p>
            <a:pPr algn="ctr"/>
            <a:r>
              <a:rPr lang="en-US" sz="1400" b="1"/>
              <a:t>Sponsorship and Advertising: </a:t>
            </a:r>
            <a:r>
              <a:rPr lang="en-US" sz="1400"/>
              <a:t>Offer sponsorship &amp; advertising opportunities to sports-related companies looking to reach a targeted audience.</a:t>
            </a:r>
          </a:p>
          <a:p>
            <a:pPr algn="ctr"/>
            <a:r>
              <a:rPr lang="en-US" sz="1400"/>
              <a:t>Additionally, help players get brand endorsements</a:t>
            </a:r>
          </a:p>
        </p:txBody>
      </p:sp>
      <p:sp>
        <p:nvSpPr>
          <p:cNvPr id="39" name="TextBox 38">
            <a:extLst>
              <a:ext uri="{FF2B5EF4-FFF2-40B4-BE49-F238E27FC236}">
                <a16:creationId xmlns:a16="http://schemas.microsoft.com/office/drawing/2014/main" id="{3F942DEB-0EFB-71BB-7DAB-DB3078618029}"/>
              </a:ext>
            </a:extLst>
          </p:cNvPr>
          <p:cNvSpPr txBox="1"/>
          <p:nvPr/>
        </p:nvSpPr>
        <p:spPr>
          <a:xfrm>
            <a:off x="6390957" y="4251537"/>
            <a:ext cx="1981206" cy="2031325"/>
          </a:xfrm>
          <a:prstGeom prst="rect">
            <a:avLst/>
          </a:prstGeom>
          <a:noFill/>
        </p:spPr>
        <p:txBody>
          <a:bodyPr wrap="square" rtlCol="0">
            <a:spAutoFit/>
          </a:bodyPr>
          <a:lstStyle/>
          <a:p>
            <a:pPr algn="ctr"/>
            <a:r>
              <a:rPr lang="en-US" sz="1400" b="1"/>
              <a:t>Loyalty Program: </a:t>
            </a:r>
            <a:r>
              <a:rPr lang="en-US" sz="1400"/>
              <a:t>Reward repeat customers with exclusive perks, such as early access to new features or discounts on future purchase, vouchers for store marketplace</a:t>
            </a:r>
          </a:p>
        </p:txBody>
      </p:sp>
      <p:sp>
        <p:nvSpPr>
          <p:cNvPr id="40" name="TextBox 39">
            <a:extLst>
              <a:ext uri="{FF2B5EF4-FFF2-40B4-BE49-F238E27FC236}">
                <a16:creationId xmlns:a16="http://schemas.microsoft.com/office/drawing/2014/main" id="{1E1DCADC-46A5-748E-3766-D01396C8684B}"/>
              </a:ext>
            </a:extLst>
          </p:cNvPr>
          <p:cNvSpPr txBox="1"/>
          <p:nvPr/>
        </p:nvSpPr>
        <p:spPr>
          <a:xfrm>
            <a:off x="9253371" y="4444852"/>
            <a:ext cx="2197511" cy="1169551"/>
          </a:xfrm>
          <a:prstGeom prst="rect">
            <a:avLst/>
          </a:prstGeom>
          <a:noFill/>
        </p:spPr>
        <p:txBody>
          <a:bodyPr wrap="square" lIns="91440" tIns="45720" rIns="91440" bIns="45720" rtlCol="0" anchor="t">
            <a:spAutoFit/>
          </a:bodyPr>
          <a:lstStyle/>
          <a:p>
            <a:pPr algn="ctr"/>
            <a:r>
              <a:rPr lang="en-US" sz="1400" b="1"/>
              <a:t>Travel Management</a:t>
            </a:r>
            <a:r>
              <a:rPr lang="en-US" sz="1400"/>
              <a:t>: Handle players traveling &amp; accommodation services, such as booking flights, hotels, and rental cars.</a:t>
            </a:r>
          </a:p>
        </p:txBody>
      </p:sp>
    </p:spTree>
    <p:extLst>
      <p:ext uri="{BB962C8B-B14F-4D97-AF65-F5344CB8AC3E}">
        <p14:creationId xmlns:p14="http://schemas.microsoft.com/office/powerpoint/2010/main" val="2543900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Isosceles Triangle 9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970F742-5B2F-4D8D-B174-AAB009000239}"/>
              </a:ext>
            </a:extLst>
          </p:cNvPr>
          <p:cNvPicPr>
            <a:picLocks noChangeAspect="1"/>
          </p:cNvPicPr>
          <p:nvPr/>
        </p:nvPicPr>
        <p:blipFill>
          <a:blip r:embed="rId2" cstate="email">
            <a:extLst>
              <a:ext uri="{28A0092B-C50C-407E-A947-70E740481C1C}">
                <a14:useLocalDpi xmlns:a14="http://schemas.microsoft.com/office/drawing/2010/main"/>
              </a:ext>
            </a:extLst>
          </a:blip>
          <a:stretch/>
        </p:blipFill>
        <p:spPr>
          <a:xfrm>
            <a:off x="1435410" y="153483"/>
            <a:ext cx="8700952" cy="6502088"/>
          </a:xfrm>
          <a:prstGeom prst="rect">
            <a:avLst/>
          </a:prstGeom>
          <a:ln>
            <a:noFill/>
          </a:ln>
        </p:spPr>
      </p:pic>
      <p:sp>
        <p:nvSpPr>
          <p:cNvPr id="102" name="Isosceles Triangle 10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663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7D7C4B2-D300-52E9-6162-1C2AA588E805}"/>
              </a:ext>
            </a:extLst>
          </p:cNvPr>
          <p:cNvSpPr txBox="1">
            <a:spLocks/>
          </p:cNvSpPr>
          <p:nvPr/>
        </p:nvSpPr>
        <p:spPr>
          <a:xfrm>
            <a:off x="2661019" y="95299"/>
            <a:ext cx="6250837" cy="620008"/>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alibri Light"/>
                <a:cs typeface="Calibri Light"/>
              </a:rPr>
              <a:t>AFTERMARKET ROI</a:t>
            </a:r>
          </a:p>
        </p:txBody>
      </p:sp>
      <p:graphicFrame>
        <p:nvGraphicFramePr>
          <p:cNvPr id="9" name="Chart 8">
            <a:extLst>
              <a:ext uri="{FF2B5EF4-FFF2-40B4-BE49-F238E27FC236}">
                <a16:creationId xmlns:a16="http://schemas.microsoft.com/office/drawing/2014/main" id="{BE7887CF-DCC9-4C34-A2CD-3B451861F78E}"/>
              </a:ext>
            </a:extLst>
          </p:cNvPr>
          <p:cNvGraphicFramePr>
            <a:graphicFrameLocks/>
          </p:cNvGraphicFramePr>
          <p:nvPr>
            <p:extLst>
              <p:ext uri="{D42A27DB-BD31-4B8C-83A1-F6EECF244321}">
                <p14:modId xmlns:p14="http://schemas.microsoft.com/office/powerpoint/2010/main" val="3208480949"/>
              </p:ext>
            </p:extLst>
          </p:nvPr>
        </p:nvGraphicFramePr>
        <p:xfrm>
          <a:off x="6057943" y="941892"/>
          <a:ext cx="5526002" cy="3068485"/>
        </p:xfrm>
        <a:graphic>
          <a:graphicData uri="http://schemas.openxmlformats.org/drawingml/2006/chart">
            <c:chart xmlns:c="http://schemas.openxmlformats.org/drawingml/2006/chart" xmlns:r="http://schemas.openxmlformats.org/officeDocument/2006/relationships" r:id="rId3"/>
          </a:graphicData>
        </a:graphic>
      </p:graphicFrame>
      <p:pic>
        <p:nvPicPr>
          <p:cNvPr id="14" name="Picture 13" descr="A picture containing text, screenshot, font, number&#10;&#10;Description automatically generated">
            <a:extLst>
              <a:ext uri="{FF2B5EF4-FFF2-40B4-BE49-F238E27FC236}">
                <a16:creationId xmlns:a16="http://schemas.microsoft.com/office/drawing/2014/main" id="{4AF586F4-6875-B77A-E218-1A652804C3F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26" t="-844"/>
          <a:stretch/>
        </p:blipFill>
        <p:spPr>
          <a:xfrm>
            <a:off x="2027902" y="4341971"/>
            <a:ext cx="7517070" cy="2028426"/>
          </a:xfrm>
          <a:prstGeom prst="rect">
            <a:avLst/>
          </a:prstGeom>
          <a:ln w="28575">
            <a:solidFill>
              <a:schemeClr val="tx1"/>
            </a:solidFill>
          </a:ln>
        </p:spPr>
      </p:pic>
      <p:pic>
        <p:nvPicPr>
          <p:cNvPr id="2" name="Picture 2" descr="Chart, pie chart&#10;&#10;Description automatically generated">
            <a:extLst>
              <a:ext uri="{FF2B5EF4-FFF2-40B4-BE49-F238E27FC236}">
                <a16:creationId xmlns:a16="http://schemas.microsoft.com/office/drawing/2014/main" id="{1A3E0701-0AC6-D9A3-32BC-E45F33815C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5252" y="943076"/>
            <a:ext cx="5527793" cy="3062145"/>
          </a:xfrm>
          <a:prstGeom prst="rect">
            <a:avLst/>
          </a:prstGeom>
        </p:spPr>
      </p:pic>
    </p:spTree>
    <p:extLst>
      <p:ext uri="{BB962C8B-B14F-4D97-AF65-F5344CB8AC3E}">
        <p14:creationId xmlns:p14="http://schemas.microsoft.com/office/powerpoint/2010/main" val="2756860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057D7A33-B76E-0428-8A22-4EAB93519ED9}"/>
              </a:ext>
            </a:extLst>
          </p:cNvPr>
          <p:cNvPicPr>
            <a:picLocks noChangeAspect="1"/>
          </p:cNvPicPr>
          <p:nvPr/>
        </p:nvPicPr>
        <p:blipFill>
          <a:blip r:embed="rId2" cstate="email">
            <a:alphaModFix amt="85000"/>
            <a:extLst>
              <a:ext uri="{BEBA8EAE-BF5A-486C-A8C5-ECC9F3942E4B}">
                <a14:imgProps xmlns:a14="http://schemas.microsoft.com/office/drawing/2010/main">
                  <a14:imgLayer r:embed="rId3">
                    <a14:imgEffect>
                      <a14:brightnessContrast bright="-54000"/>
                    </a14:imgEffect>
                  </a14:imgLayer>
                </a14:imgProps>
              </a:ext>
              <a:ext uri="{28A0092B-C50C-407E-A947-70E740481C1C}">
                <a14:useLocalDpi xmlns:a14="http://schemas.microsoft.com/office/drawing/2010/main"/>
              </a:ext>
            </a:extLst>
          </a:blip>
          <a:stretch>
            <a:fillRect/>
          </a:stretch>
        </p:blipFill>
        <p:spPr>
          <a:xfrm>
            <a:off x="0" y="4899"/>
            <a:ext cx="12192000" cy="7025337"/>
          </a:xfrm>
          <a:prstGeom prst="rect">
            <a:avLst/>
          </a:prstGeom>
          <a:ln w="28575">
            <a:noFill/>
            <a:prstDash val="dash"/>
          </a:ln>
          <a:effectLst/>
        </p:spPr>
      </p:pic>
      <p:grpSp>
        <p:nvGrpSpPr>
          <p:cNvPr id="63" name="Group 62">
            <a:extLst>
              <a:ext uri="{FF2B5EF4-FFF2-40B4-BE49-F238E27FC236}">
                <a16:creationId xmlns:a16="http://schemas.microsoft.com/office/drawing/2014/main" id="{CA62C5F3-7D5B-7549-CB41-458D85409520}"/>
              </a:ext>
            </a:extLst>
          </p:cNvPr>
          <p:cNvGrpSpPr/>
          <p:nvPr/>
        </p:nvGrpSpPr>
        <p:grpSpPr>
          <a:xfrm>
            <a:off x="1049454" y="341803"/>
            <a:ext cx="2889504" cy="6343961"/>
            <a:chOff x="1049454" y="341803"/>
            <a:chExt cx="2889504" cy="6343961"/>
          </a:xfrm>
        </p:grpSpPr>
        <p:sp>
          <p:nvSpPr>
            <p:cNvPr id="27" name="Rounded Rectangle 26">
              <a:extLst>
                <a:ext uri="{FF2B5EF4-FFF2-40B4-BE49-F238E27FC236}">
                  <a16:creationId xmlns:a16="http://schemas.microsoft.com/office/drawing/2014/main" id="{097646C0-3A3B-F005-7D38-E967632BB4F7}"/>
                </a:ext>
              </a:extLst>
            </p:cNvPr>
            <p:cNvSpPr/>
            <p:nvPr/>
          </p:nvSpPr>
          <p:spPr>
            <a:xfrm>
              <a:off x="1049454" y="341803"/>
              <a:ext cx="2889504" cy="6343961"/>
            </a:xfrm>
            <a:prstGeom prst="roundRect">
              <a:avLst>
                <a:gd name="adj" fmla="val 8996"/>
              </a:avLst>
            </a:prstGeom>
            <a:solidFill>
              <a:srgbClr val="3B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0F92500-9B0B-7296-C9BC-0C377548BF7C}"/>
                </a:ext>
              </a:extLst>
            </p:cNvPr>
            <p:cNvSpPr txBox="1"/>
            <p:nvPr/>
          </p:nvSpPr>
          <p:spPr>
            <a:xfrm>
              <a:off x="1151732" y="1671921"/>
              <a:ext cx="2319322" cy="400110"/>
            </a:xfrm>
            <a:prstGeom prst="rect">
              <a:avLst/>
            </a:prstGeom>
            <a:noFill/>
          </p:spPr>
          <p:txBody>
            <a:bodyPr wrap="square" rtlCol="0">
              <a:spAutoFit/>
            </a:bodyPr>
            <a:lstStyle/>
            <a:p>
              <a:r>
                <a:rPr lang="en-US" sz="1000">
                  <a:solidFill>
                    <a:schemeClr val="bg1"/>
                  </a:solidFill>
                  <a:latin typeface="Century Gothic" panose="020B0502020202020204" pitchFamily="34" charset="0"/>
                </a:rPr>
                <a:t>How do you normally interact with sports?</a:t>
              </a:r>
            </a:p>
          </p:txBody>
        </p:sp>
        <p:pic>
          <p:nvPicPr>
            <p:cNvPr id="9" name="Picture 8">
              <a:extLst>
                <a:ext uri="{FF2B5EF4-FFF2-40B4-BE49-F238E27FC236}">
                  <a16:creationId xmlns:a16="http://schemas.microsoft.com/office/drawing/2014/main" id="{88E94B11-B4A5-23C1-669B-8DC1C0FF45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93351" y="605298"/>
              <a:ext cx="1130667" cy="327594"/>
            </a:xfrm>
            <a:prstGeom prst="rect">
              <a:avLst/>
            </a:prstGeom>
          </p:spPr>
        </p:pic>
        <p:sp>
          <p:nvSpPr>
            <p:cNvPr id="10" name="TextBox 9">
              <a:extLst>
                <a:ext uri="{FF2B5EF4-FFF2-40B4-BE49-F238E27FC236}">
                  <a16:creationId xmlns:a16="http://schemas.microsoft.com/office/drawing/2014/main" id="{08EC24DD-4932-50AB-0C7B-B15174166E64}"/>
                </a:ext>
              </a:extLst>
            </p:cNvPr>
            <p:cNvSpPr txBox="1"/>
            <p:nvPr/>
          </p:nvSpPr>
          <p:spPr>
            <a:xfrm>
              <a:off x="1151732" y="1142650"/>
              <a:ext cx="2453561" cy="261610"/>
            </a:xfrm>
            <a:prstGeom prst="rect">
              <a:avLst/>
            </a:prstGeom>
            <a:noFill/>
          </p:spPr>
          <p:txBody>
            <a:bodyPr wrap="square" rtlCol="0">
              <a:spAutoFit/>
            </a:bodyPr>
            <a:lstStyle/>
            <a:p>
              <a:r>
                <a:rPr lang="en-US" sz="1100" b="1">
                  <a:solidFill>
                    <a:schemeClr val="bg1"/>
                  </a:solidFill>
                  <a:latin typeface="Century Gothic" panose="020B0502020202020204" pitchFamily="34" charset="0"/>
                </a:rPr>
                <a:t>Let’s get to know you better…</a:t>
              </a:r>
            </a:p>
          </p:txBody>
        </p:sp>
        <p:sp>
          <p:nvSpPr>
            <p:cNvPr id="11" name="Rounded Rectangle 10">
              <a:extLst>
                <a:ext uri="{FF2B5EF4-FFF2-40B4-BE49-F238E27FC236}">
                  <a16:creationId xmlns:a16="http://schemas.microsoft.com/office/drawing/2014/main" id="{F9A40021-1441-C427-B651-C75BC62786A5}"/>
                </a:ext>
              </a:extLst>
            </p:cNvPr>
            <p:cNvSpPr/>
            <p:nvPr/>
          </p:nvSpPr>
          <p:spPr>
            <a:xfrm>
              <a:off x="1244156" y="1445814"/>
              <a:ext cx="2468880" cy="4571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81456F5-D809-5A68-149F-BDBB160517E1}"/>
                </a:ext>
              </a:extLst>
            </p:cNvPr>
            <p:cNvSpPr/>
            <p:nvPr/>
          </p:nvSpPr>
          <p:spPr>
            <a:xfrm>
              <a:off x="1245850" y="1444644"/>
              <a:ext cx="274320" cy="45719"/>
            </a:xfrm>
            <a:prstGeom prst="roundRect">
              <a:avLst/>
            </a:prstGeom>
            <a:solidFill>
              <a:srgbClr val="D5F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A60BFBD-C1F7-BE35-37AF-4230B29E85F3}"/>
                </a:ext>
              </a:extLst>
            </p:cNvPr>
            <p:cNvGrpSpPr/>
            <p:nvPr/>
          </p:nvGrpSpPr>
          <p:grpSpPr>
            <a:xfrm>
              <a:off x="1759947" y="2481070"/>
              <a:ext cx="1622725" cy="3181530"/>
              <a:chOff x="7856497" y="2563384"/>
              <a:chExt cx="1622725" cy="3181530"/>
            </a:xfrm>
          </p:grpSpPr>
          <p:grpSp>
            <p:nvGrpSpPr>
              <p:cNvPr id="14" name="Group 13">
                <a:extLst>
                  <a:ext uri="{FF2B5EF4-FFF2-40B4-BE49-F238E27FC236}">
                    <a16:creationId xmlns:a16="http://schemas.microsoft.com/office/drawing/2014/main" id="{EE43DAEE-3121-DE7E-9098-FB8B0FCFB3E4}"/>
                  </a:ext>
                </a:extLst>
              </p:cNvPr>
              <p:cNvGrpSpPr/>
              <p:nvPr/>
            </p:nvGrpSpPr>
            <p:grpSpPr>
              <a:xfrm>
                <a:off x="7866779" y="2563384"/>
                <a:ext cx="1307270" cy="314775"/>
                <a:chOff x="7866779" y="2241957"/>
                <a:chExt cx="1307270" cy="314775"/>
              </a:xfrm>
            </p:grpSpPr>
            <p:sp>
              <p:nvSpPr>
                <p:cNvPr id="25" name="Rounded Rectangle 24">
                  <a:extLst>
                    <a:ext uri="{FF2B5EF4-FFF2-40B4-BE49-F238E27FC236}">
                      <a16:creationId xmlns:a16="http://schemas.microsoft.com/office/drawing/2014/main" id="{FAC1E298-7D23-5961-5B5B-20865023526F}"/>
                    </a:ext>
                  </a:extLst>
                </p:cNvPr>
                <p:cNvSpPr/>
                <p:nvPr/>
              </p:nvSpPr>
              <p:spPr>
                <a:xfrm>
                  <a:off x="7866779" y="2241957"/>
                  <a:ext cx="1307270" cy="314775"/>
                </a:xfrm>
                <a:prstGeom prst="roundRect">
                  <a:avLst>
                    <a:gd name="adj" fmla="val 50000"/>
                  </a:avLst>
                </a:prstGeom>
                <a:noFill/>
                <a:ln>
                  <a:solidFill>
                    <a:schemeClr val="bg1">
                      <a:lumMod val="75000"/>
                    </a:schemeClr>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ADA7674-3B99-57AC-BC32-DA238418AA2A}"/>
                    </a:ext>
                  </a:extLst>
                </p:cNvPr>
                <p:cNvSpPr txBox="1"/>
                <p:nvPr/>
              </p:nvSpPr>
              <p:spPr>
                <a:xfrm>
                  <a:off x="7941917" y="2284119"/>
                  <a:ext cx="1146712" cy="215444"/>
                </a:xfrm>
                <a:prstGeom prst="rect">
                  <a:avLst/>
                </a:prstGeom>
                <a:noFill/>
              </p:spPr>
              <p:txBody>
                <a:bodyPr wrap="square" rtlCol="0">
                  <a:spAutoFit/>
                </a:bodyPr>
                <a:lstStyle/>
                <a:p>
                  <a:r>
                    <a:rPr lang="en-US" sz="800">
                      <a:solidFill>
                        <a:schemeClr val="bg1"/>
                      </a:solidFill>
                      <a:latin typeface="Century Gothic" panose="020B0502020202020204" pitchFamily="34" charset="0"/>
                    </a:rPr>
                    <a:t>I play professionally</a:t>
                  </a:r>
                </a:p>
              </p:txBody>
            </p:sp>
          </p:grpSp>
          <p:grpSp>
            <p:nvGrpSpPr>
              <p:cNvPr id="15" name="Group 14">
                <a:extLst>
                  <a:ext uri="{FF2B5EF4-FFF2-40B4-BE49-F238E27FC236}">
                    <a16:creationId xmlns:a16="http://schemas.microsoft.com/office/drawing/2014/main" id="{5FF3EDA7-859A-67E4-93D6-63076F2154A1}"/>
                  </a:ext>
                </a:extLst>
              </p:cNvPr>
              <p:cNvGrpSpPr/>
              <p:nvPr/>
            </p:nvGrpSpPr>
            <p:grpSpPr>
              <a:xfrm>
                <a:off x="9357302" y="2678322"/>
                <a:ext cx="121920" cy="2967632"/>
                <a:chOff x="9357302" y="2284850"/>
                <a:chExt cx="121920" cy="2967632"/>
              </a:xfrm>
            </p:grpSpPr>
            <p:sp>
              <p:nvSpPr>
                <p:cNvPr id="22" name="Rounded Rectangle 21">
                  <a:extLst>
                    <a:ext uri="{FF2B5EF4-FFF2-40B4-BE49-F238E27FC236}">
                      <a16:creationId xmlns:a16="http://schemas.microsoft.com/office/drawing/2014/main" id="{611F7184-1F7C-AC24-C413-E5666AB9EA27}"/>
                    </a:ext>
                  </a:extLst>
                </p:cNvPr>
                <p:cNvSpPr/>
                <p:nvPr/>
              </p:nvSpPr>
              <p:spPr>
                <a:xfrm rot="5400000">
                  <a:off x="8185103" y="3496430"/>
                  <a:ext cx="2468880" cy="4571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9398F33E-43C9-824C-A0DB-664D0F35620A}"/>
                    </a:ext>
                  </a:extLst>
                </p:cNvPr>
                <p:cNvSpPr/>
                <p:nvPr/>
              </p:nvSpPr>
              <p:spPr>
                <a:xfrm rot="5400000">
                  <a:off x="8596680" y="4406662"/>
                  <a:ext cx="1645920" cy="45720"/>
                </a:xfrm>
                <a:prstGeom prst="roundRect">
                  <a:avLst/>
                </a:prstGeom>
                <a:solidFill>
                  <a:srgbClr val="D5FC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5B5712D-B2A8-8636-CD6D-03F600AB9372}"/>
                    </a:ext>
                  </a:extLst>
                </p:cNvPr>
                <p:cNvSpPr/>
                <p:nvPr/>
              </p:nvSpPr>
              <p:spPr>
                <a:xfrm>
                  <a:off x="9357302" y="3514043"/>
                  <a:ext cx="121920" cy="121920"/>
                </a:xfrm>
                <a:prstGeom prst="ellipse">
                  <a:avLst/>
                </a:prstGeom>
                <a:solidFill>
                  <a:srgbClr val="FCFC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58C8F89-DC0A-DD16-057F-911F3295D166}"/>
                  </a:ext>
                </a:extLst>
              </p:cNvPr>
              <p:cNvGrpSpPr/>
              <p:nvPr/>
            </p:nvGrpSpPr>
            <p:grpSpPr>
              <a:xfrm>
                <a:off x="7861638" y="3996762"/>
                <a:ext cx="1307270" cy="314775"/>
                <a:chOff x="7866779" y="2241957"/>
                <a:chExt cx="1307270" cy="314775"/>
              </a:xfrm>
            </p:grpSpPr>
            <p:sp>
              <p:nvSpPr>
                <p:cNvPr id="20" name="Rounded Rectangle 19">
                  <a:extLst>
                    <a:ext uri="{FF2B5EF4-FFF2-40B4-BE49-F238E27FC236}">
                      <a16:creationId xmlns:a16="http://schemas.microsoft.com/office/drawing/2014/main" id="{60EDA129-444C-9386-CB5F-2D68DB1D68FC}"/>
                    </a:ext>
                  </a:extLst>
                </p:cNvPr>
                <p:cNvSpPr/>
                <p:nvPr/>
              </p:nvSpPr>
              <p:spPr>
                <a:xfrm>
                  <a:off x="7866779" y="2241957"/>
                  <a:ext cx="1307270" cy="314775"/>
                </a:xfrm>
                <a:prstGeom prst="roundRect">
                  <a:avLst>
                    <a:gd name="adj" fmla="val 50000"/>
                  </a:avLst>
                </a:prstGeom>
                <a:noFill/>
                <a:ln>
                  <a:solidFill>
                    <a:schemeClr val="bg1">
                      <a:lumMod val="75000"/>
                    </a:schemeClr>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A99BA66-5BAC-24EA-F969-7CA9380D5AA1}"/>
                    </a:ext>
                  </a:extLst>
                </p:cNvPr>
                <p:cNvSpPr txBox="1"/>
                <p:nvPr/>
              </p:nvSpPr>
              <p:spPr>
                <a:xfrm>
                  <a:off x="7941917" y="2284119"/>
                  <a:ext cx="1146712" cy="215444"/>
                </a:xfrm>
                <a:prstGeom prst="rect">
                  <a:avLst/>
                </a:prstGeom>
                <a:noFill/>
              </p:spPr>
              <p:txBody>
                <a:bodyPr wrap="square" rtlCol="0">
                  <a:spAutoFit/>
                </a:bodyPr>
                <a:lstStyle/>
                <a:p>
                  <a:r>
                    <a:rPr lang="en-US" sz="800">
                      <a:solidFill>
                        <a:schemeClr val="bg1"/>
                      </a:solidFill>
                      <a:latin typeface="Century Gothic" panose="020B0502020202020204" pitchFamily="34" charset="0"/>
                    </a:rPr>
                    <a:t>I play frequently</a:t>
                  </a:r>
                </a:p>
              </p:txBody>
            </p:sp>
          </p:grpSp>
          <p:grpSp>
            <p:nvGrpSpPr>
              <p:cNvPr id="17" name="Group 16">
                <a:extLst>
                  <a:ext uri="{FF2B5EF4-FFF2-40B4-BE49-F238E27FC236}">
                    <a16:creationId xmlns:a16="http://schemas.microsoft.com/office/drawing/2014/main" id="{6030D87A-E4FD-C0B7-05F3-3D30F5A36CD2}"/>
                  </a:ext>
                </a:extLst>
              </p:cNvPr>
              <p:cNvGrpSpPr/>
              <p:nvPr/>
            </p:nvGrpSpPr>
            <p:grpSpPr>
              <a:xfrm>
                <a:off x="7856497" y="5430139"/>
                <a:ext cx="1307270" cy="314775"/>
                <a:chOff x="7866779" y="2241957"/>
                <a:chExt cx="1307270" cy="314775"/>
              </a:xfrm>
            </p:grpSpPr>
            <p:sp>
              <p:nvSpPr>
                <p:cNvPr id="18" name="Rounded Rectangle 17">
                  <a:extLst>
                    <a:ext uri="{FF2B5EF4-FFF2-40B4-BE49-F238E27FC236}">
                      <a16:creationId xmlns:a16="http://schemas.microsoft.com/office/drawing/2014/main" id="{C91F0C50-946E-2E12-9945-4E8B75888BE8}"/>
                    </a:ext>
                  </a:extLst>
                </p:cNvPr>
                <p:cNvSpPr/>
                <p:nvPr/>
              </p:nvSpPr>
              <p:spPr>
                <a:xfrm>
                  <a:off x="7866779" y="2241957"/>
                  <a:ext cx="1307270" cy="314775"/>
                </a:xfrm>
                <a:prstGeom prst="roundRect">
                  <a:avLst>
                    <a:gd name="adj" fmla="val 50000"/>
                  </a:avLst>
                </a:prstGeom>
                <a:noFill/>
                <a:ln>
                  <a:solidFill>
                    <a:schemeClr val="bg1">
                      <a:lumMod val="75000"/>
                    </a:schemeClr>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D4865C4-9B40-F670-F149-221C42C65959}"/>
                    </a:ext>
                  </a:extLst>
                </p:cNvPr>
                <p:cNvSpPr txBox="1"/>
                <p:nvPr/>
              </p:nvSpPr>
              <p:spPr>
                <a:xfrm>
                  <a:off x="7941917" y="2284119"/>
                  <a:ext cx="1146712" cy="215444"/>
                </a:xfrm>
                <a:prstGeom prst="rect">
                  <a:avLst/>
                </a:prstGeom>
                <a:noFill/>
              </p:spPr>
              <p:txBody>
                <a:bodyPr wrap="square" rtlCol="0">
                  <a:spAutoFit/>
                </a:bodyPr>
                <a:lstStyle/>
                <a:p>
                  <a:r>
                    <a:rPr lang="en-US" sz="800">
                      <a:solidFill>
                        <a:schemeClr val="bg1"/>
                      </a:solidFill>
                      <a:latin typeface="Century Gothic" panose="020B0502020202020204" pitchFamily="34" charset="0"/>
                    </a:rPr>
                    <a:t>I play very little</a:t>
                  </a:r>
                </a:p>
              </p:txBody>
            </p:sp>
          </p:grpSp>
        </p:grpSp>
      </p:grpSp>
      <p:grpSp>
        <p:nvGrpSpPr>
          <p:cNvPr id="62" name="Group 61">
            <a:extLst>
              <a:ext uri="{FF2B5EF4-FFF2-40B4-BE49-F238E27FC236}">
                <a16:creationId xmlns:a16="http://schemas.microsoft.com/office/drawing/2014/main" id="{11151A7D-533E-7730-28F9-1F4E60F79039}"/>
              </a:ext>
            </a:extLst>
          </p:cNvPr>
          <p:cNvGrpSpPr/>
          <p:nvPr/>
        </p:nvGrpSpPr>
        <p:grpSpPr>
          <a:xfrm>
            <a:off x="1049454" y="341803"/>
            <a:ext cx="4254297" cy="6458466"/>
            <a:chOff x="572293" y="317537"/>
            <a:chExt cx="4254297" cy="6458466"/>
          </a:xfrm>
        </p:grpSpPr>
        <p:grpSp>
          <p:nvGrpSpPr>
            <p:cNvPr id="61" name="Group 60">
              <a:extLst>
                <a:ext uri="{FF2B5EF4-FFF2-40B4-BE49-F238E27FC236}">
                  <a16:creationId xmlns:a16="http://schemas.microsoft.com/office/drawing/2014/main" id="{CC8BF38C-2EC0-7991-2FA3-F1928DD15D05}"/>
                </a:ext>
              </a:extLst>
            </p:cNvPr>
            <p:cNvGrpSpPr/>
            <p:nvPr/>
          </p:nvGrpSpPr>
          <p:grpSpPr>
            <a:xfrm>
              <a:off x="572293" y="317537"/>
              <a:ext cx="2889504" cy="6343961"/>
              <a:chOff x="3905352" y="376525"/>
              <a:chExt cx="2889504" cy="6343961"/>
            </a:xfrm>
          </p:grpSpPr>
          <p:grpSp>
            <p:nvGrpSpPr>
              <p:cNvPr id="29" name="Group 28">
                <a:extLst>
                  <a:ext uri="{FF2B5EF4-FFF2-40B4-BE49-F238E27FC236}">
                    <a16:creationId xmlns:a16="http://schemas.microsoft.com/office/drawing/2014/main" id="{F90D6B30-6AFA-A582-4B6A-DF5FD2F4A201}"/>
                  </a:ext>
                </a:extLst>
              </p:cNvPr>
              <p:cNvGrpSpPr/>
              <p:nvPr/>
            </p:nvGrpSpPr>
            <p:grpSpPr>
              <a:xfrm>
                <a:off x="3905352" y="376525"/>
                <a:ext cx="2889504" cy="6343961"/>
                <a:chOff x="6199216" y="403022"/>
                <a:chExt cx="2889504" cy="6343961"/>
              </a:xfrm>
            </p:grpSpPr>
            <p:sp>
              <p:nvSpPr>
                <p:cNvPr id="30" name="Rounded Rectangle 29">
                  <a:extLst>
                    <a:ext uri="{FF2B5EF4-FFF2-40B4-BE49-F238E27FC236}">
                      <a16:creationId xmlns:a16="http://schemas.microsoft.com/office/drawing/2014/main" id="{5853EB98-9AA8-FDF3-277F-FE4581BA047F}"/>
                    </a:ext>
                  </a:extLst>
                </p:cNvPr>
                <p:cNvSpPr/>
                <p:nvPr/>
              </p:nvSpPr>
              <p:spPr>
                <a:xfrm>
                  <a:off x="6199216" y="403022"/>
                  <a:ext cx="2889504" cy="6343961"/>
                </a:xfrm>
                <a:prstGeom prst="roundRect">
                  <a:avLst>
                    <a:gd name="adj" fmla="val 8996"/>
                  </a:avLst>
                </a:prstGeom>
                <a:solidFill>
                  <a:srgbClr val="3B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C4EB858-5D5A-29C4-05C3-576E476C82AC}"/>
                    </a:ext>
                  </a:extLst>
                </p:cNvPr>
                <p:cNvSpPr txBox="1"/>
                <p:nvPr/>
              </p:nvSpPr>
              <p:spPr>
                <a:xfrm>
                  <a:off x="6441657" y="1843963"/>
                  <a:ext cx="2319322" cy="1448025"/>
                </a:xfrm>
                <a:prstGeom prst="rect">
                  <a:avLst/>
                </a:prstGeom>
                <a:noFill/>
              </p:spPr>
              <p:txBody>
                <a:bodyPr wrap="square" rtlCol="0">
                  <a:spAutoFit/>
                </a:bodyPr>
                <a:lstStyle/>
                <a:p>
                  <a:pPr algn="ctr">
                    <a:lnSpc>
                      <a:spcPct val="150000"/>
                    </a:lnSpc>
                  </a:pPr>
                  <a:r>
                    <a:rPr lang="en-US" sz="1000">
                      <a:solidFill>
                        <a:schemeClr val="bg1"/>
                      </a:solidFill>
                      <a:latin typeface="Century Gothic" panose="020B0502020202020204" pitchFamily="34" charset="0"/>
                    </a:rPr>
                    <a:t>Your interface has been customized to include:</a:t>
                  </a:r>
                </a:p>
                <a:p>
                  <a:pPr algn="ctr">
                    <a:lnSpc>
                      <a:spcPct val="150000"/>
                    </a:lnSpc>
                  </a:pPr>
                  <a:r>
                    <a:rPr lang="en-US" sz="1000">
                      <a:solidFill>
                        <a:schemeClr val="bg1"/>
                      </a:solidFill>
                      <a:latin typeface="Century Gothic" panose="020B0502020202020204" pitchFamily="34" charset="0"/>
                    </a:rPr>
                    <a:t>✅ fitness tracking</a:t>
                  </a:r>
                </a:p>
                <a:p>
                  <a:pPr algn="ctr">
                    <a:lnSpc>
                      <a:spcPct val="150000"/>
                    </a:lnSpc>
                  </a:pPr>
                  <a:r>
                    <a:rPr lang="en-US" sz="1000">
                      <a:solidFill>
                        <a:schemeClr val="bg1"/>
                      </a:solidFill>
                      <a:latin typeface="Century Gothic" panose="020B0502020202020204" pitchFamily="34" charset="0"/>
                    </a:rPr>
                    <a:t>✅ “near me” enabled for Dallas, Texas</a:t>
                  </a:r>
                </a:p>
                <a:p>
                  <a:pPr algn="ctr">
                    <a:lnSpc>
                      <a:spcPct val="150000"/>
                    </a:lnSpc>
                  </a:pPr>
                  <a:r>
                    <a:rPr lang="en-US" sz="1000">
                      <a:solidFill>
                        <a:schemeClr val="bg1"/>
                      </a:solidFill>
                      <a:latin typeface="Century Gothic" panose="020B0502020202020204" pitchFamily="34" charset="0"/>
                    </a:rPr>
                    <a:t>✅  team management</a:t>
                  </a:r>
                </a:p>
              </p:txBody>
            </p:sp>
            <p:pic>
              <p:nvPicPr>
                <p:cNvPr id="32" name="Picture 31">
                  <a:extLst>
                    <a:ext uri="{FF2B5EF4-FFF2-40B4-BE49-F238E27FC236}">
                      <a16:creationId xmlns:a16="http://schemas.microsoft.com/office/drawing/2014/main" id="{604CE211-0482-3901-05E5-53C28DD17FA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5410" y="755509"/>
                  <a:ext cx="1130667" cy="327594"/>
                </a:xfrm>
                <a:prstGeom prst="rect">
                  <a:avLst/>
                </a:prstGeom>
              </p:spPr>
            </p:pic>
            <p:sp>
              <p:nvSpPr>
                <p:cNvPr id="33" name="TextBox 32">
                  <a:extLst>
                    <a:ext uri="{FF2B5EF4-FFF2-40B4-BE49-F238E27FC236}">
                      <a16:creationId xmlns:a16="http://schemas.microsoft.com/office/drawing/2014/main" id="{2F47639B-6D71-91CE-D5AA-01B7D2FD9422}"/>
                    </a:ext>
                  </a:extLst>
                </p:cNvPr>
                <p:cNvSpPr txBox="1"/>
                <p:nvPr/>
              </p:nvSpPr>
              <p:spPr>
                <a:xfrm>
                  <a:off x="6313791" y="1292861"/>
                  <a:ext cx="2453561" cy="261610"/>
                </a:xfrm>
                <a:prstGeom prst="rect">
                  <a:avLst/>
                </a:prstGeom>
                <a:noFill/>
              </p:spPr>
              <p:txBody>
                <a:bodyPr wrap="square" rtlCol="0">
                  <a:spAutoFit/>
                </a:bodyPr>
                <a:lstStyle/>
                <a:p>
                  <a:r>
                    <a:rPr lang="en-US" sz="1100" b="1">
                      <a:solidFill>
                        <a:schemeClr val="bg1"/>
                      </a:solidFill>
                      <a:latin typeface="Century Gothic" panose="020B0502020202020204" pitchFamily="34" charset="0"/>
                    </a:rPr>
                    <a:t>Thank you for your time!</a:t>
                  </a:r>
                </a:p>
              </p:txBody>
            </p:sp>
            <p:sp>
              <p:nvSpPr>
                <p:cNvPr id="34" name="Rounded Rectangle 33">
                  <a:extLst>
                    <a:ext uri="{FF2B5EF4-FFF2-40B4-BE49-F238E27FC236}">
                      <a16:creationId xmlns:a16="http://schemas.microsoft.com/office/drawing/2014/main" id="{0ADEF3B1-C8DF-A0F5-A2F7-58210684683A}"/>
                    </a:ext>
                  </a:extLst>
                </p:cNvPr>
                <p:cNvSpPr/>
                <p:nvPr/>
              </p:nvSpPr>
              <p:spPr>
                <a:xfrm>
                  <a:off x="6406215" y="1596025"/>
                  <a:ext cx="2468880" cy="4571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9F334CB6-E64C-0998-C5C4-AE4B141CF423}"/>
                    </a:ext>
                  </a:extLst>
                </p:cNvPr>
                <p:cNvSpPr/>
                <p:nvPr/>
              </p:nvSpPr>
              <p:spPr>
                <a:xfrm>
                  <a:off x="6407909" y="1594855"/>
                  <a:ext cx="2468880" cy="45719"/>
                </a:xfrm>
                <a:prstGeom prst="roundRect">
                  <a:avLst/>
                </a:prstGeom>
                <a:solidFill>
                  <a:srgbClr val="D5F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ounded Rectangle 56">
                <a:extLst>
                  <a:ext uri="{FF2B5EF4-FFF2-40B4-BE49-F238E27FC236}">
                    <a16:creationId xmlns:a16="http://schemas.microsoft.com/office/drawing/2014/main" id="{5D3C5C87-518B-1758-BBBF-F3E7A80B86F7}"/>
                  </a:ext>
                </a:extLst>
              </p:cNvPr>
              <p:cNvSpPr/>
              <p:nvPr/>
            </p:nvSpPr>
            <p:spPr>
              <a:xfrm>
                <a:off x="4345174" y="3890351"/>
                <a:ext cx="2039395" cy="491062"/>
              </a:xfrm>
              <a:prstGeom prst="roundRect">
                <a:avLst>
                  <a:gd name="adj" fmla="val 50000"/>
                </a:avLst>
              </a:prstGeom>
              <a:noFill/>
              <a:ln>
                <a:solidFill>
                  <a:schemeClr val="bg1">
                    <a:lumMod val="75000"/>
                  </a:schemeClr>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6403E62-AE85-C351-9D75-2C6AF2F970BB}"/>
                  </a:ext>
                </a:extLst>
              </p:cNvPr>
              <p:cNvSpPr txBox="1"/>
              <p:nvPr/>
            </p:nvSpPr>
            <p:spPr>
              <a:xfrm>
                <a:off x="4451023" y="3961309"/>
                <a:ext cx="1788921" cy="338554"/>
              </a:xfrm>
              <a:prstGeom prst="rect">
                <a:avLst/>
              </a:prstGeom>
              <a:noFill/>
            </p:spPr>
            <p:txBody>
              <a:bodyPr wrap="square" rtlCol="0">
                <a:spAutoFit/>
              </a:bodyPr>
              <a:lstStyle/>
              <a:p>
                <a:pPr algn="ctr"/>
                <a:r>
                  <a:rPr lang="en-US" sz="1600" b="1">
                    <a:solidFill>
                      <a:schemeClr val="bg1"/>
                    </a:solidFill>
                    <a:latin typeface="Century Gothic" panose="020B0502020202020204" pitchFamily="34" charset="0"/>
                  </a:rPr>
                  <a:t>Questions?</a:t>
                </a:r>
              </a:p>
            </p:txBody>
          </p:sp>
          <p:sp>
            <p:nvSpPr>
              <p:cNvPr id="60" name="TextBox 59">
                <a:extLst>
                  <a:ext uri="{FF2B5EF4-FFF2-40B4-BE49-F238E27FC236}">
                    <a16:creationId xmlns:a16="http://schemas.microsoft.com/office/drawing/2014/main" id="{661DAD02-3FE8-8462-974C-9214C55D30C7}"/>
                  </a:ext>
                </a:extLst>
              </p:cNvPr>
              <p:cNvSpPr txBox="1"/>
              <p:nvPr/>
            </p:nvSpPr>
            <p:spPr>
              <a:xfrm>
                <a:off x="5642535" y="5023263"/>
                <a:ext cx="1140538" cy="1165191"/>
              </a:xfrm>
              <a:prstGeom prst="rect">
                <a:avLst/>
              </a:prstGeom>
              <a:noFill/>
            </p:spPr>
            <p:txBody>
              <a:bodyPr wrap="square" rtlCol="0">
                <a:spAutoFit/>
              </a:bodyPr>
              <a:lstStyle/>
              <a:p>
                <a:pPr algn="ctr">
                  <a:lnSpc>
                    <a:spcPct val="150000"/>
                  </a:lnSpc>
                </a:pPr>
                <a:r>
                  <a:rPr lang="en-US" sz="1200">
                    <a:solidFill>
                      <a:schemeClr val="bg1"/>
                    </a:solidFill>
                    <a:latin typeface="Century Gothic" panose="020B0502020202020204" pitchFamily="34" charset="0"/>
                  </a:rPr>
                  <a:t>Click here to sign up for the student plan!</a:t>
                </a:r>
              </a:p>
            </p:txBody>
          </p:sp>
        </p:grpSp>
        <p:sp>
          <p:nvSpPr>
            <p:cNvPr id="59" name="Pie 58">
              <a:extLst>
                <a:ext uri="{FF2B5EF4-FFF2-40B4-BE49-F238E27FC236}">
                  <a16:creationId xmlns:a16="http://schemas.microsoft.com/office/drawing/2014/main" id="{637A4D4D-2CBD-8946-4722-12D45977AE8D}"/>
                </a:ext>
              </a:extLst>
            </p:cNvPr>
            <p:cNvSpPr/>
            <p:nvPr/>
          </p:nvSpPr>
          <p:spPr>
            <a:xfrm>
              <a:off x="2134602" y="4483501"/>
              <a:ext cx="2691988" cy="2292502"/>
            </a:xfrm>
            <a:prstGeom prst="pie">
              <a:avLst>
                <a:gd name="adj1" fmla="val 5419667"/>
                <a:gd name="adj2" fmla="val 1620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8" name="Picture 27" descr="Iphone X Screen Mockup transparent PNG - StickPNG">
            <a:extLst>
              <a:ext uri="{FF2B5EF4-FFF2-40B4-BE49-F238E27FC236}">
                <a16:creationId xmlns:a16="http://schemas.microsoft.com/office/drawing/2014/main" id="{5BD0C22D-13D0-587A-10E3-663D7C3503B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03512" y="172236"/>
            <a:ext cx="4532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815DF463-FE82-DFEE-AA1E-03F55B75F099}"/>
              </a:ext>
            </a:extLst>
          </p:cNvPr>
          <p:cNvSpPr txBox="1"/>
          <p:nvPr/>
        </p:nvSpPr>
        <p:spPr>
          <a:xfrm>
            <a:off x="4870470" y="3230769"/>
            <a:ext cx="5683064" cy="2616807"/>
          </a:xfrm>
          <a:prstGeom prst="rect">
            <a:avLst/>
          </a:prstGeom>
          <a:noFill/>
        </p:spPr>
        <p:txBody>
          <a:bodyPr wrap="square" rtlCol="0">
            <a:spAutoFit/>
          </a:bodyPr>
          <a:lstStyle/>
          <a:p>
            <a:pPr algn="ctr">
              <a:lnSpc>
                <a:spcPct val="150000"/>
              </a:lnSpc>
            </a:pPr>
            <a:r>
              <a:rPr lang="en-US" sz="2800" b="1">
                <a:solidFill>
                  <a:schemeClr val="bg1"/>
                </a:solidFill>
              </a:rPr>
              <a:t>Reach our Zone Product</a:t>
            </a:r>
            <a:br>
              <a:rPr lang="en-US" sz="2800" b="1">
                <a:solidFill>
                  <a:schemeClr val="bg1"/>
                </a:solidFill>
              </a:rPr>
            </a:br>
            <a:r>
              <a:rPr lang="en-US" sz="2800" b="1">
                <a:solidFill>
                  <a:schemeClr val="bg1"/>
                </a:solidFill>
              </a:rPr>
              <a:t>Managers at:</a:t>
            </a:r>
          </a:p>
          <a:p>
            <a:pPr algn="ctr">
              <a:lnSpc>
                <a:spcPct val="150000"/>
              </a:lnSpc>
            </a:pPr>
            <a:r>
              <a:rPr lang="en-US" sz="2800" b="1">
                <a:solidFill>
                  <a:schemeClr val="bg1"/>
                </a:solidFill>
              </a:rPr>
              <a:t>✉️  </a:t>
            </a:r>
            <a:r>
              <a:rPr lang="en-US" sz="2800" err="1">
                <a:solidFill>
                  <a:schemeClr val="bg1"/>
                </a:solidFill>
              </a:rPr>
              <a:t>zone.sportsjourney@zone.com</a:t>
            </a:r>
            <a:endParaRPr lang="en-US" sz="2800">
              <a:solidFill>
                <a:schemeClr val="bg1"/>
              </a:solidFill>
            </a:endParaRPr>
          </a:p>
          <a:p>
            <a:pPr algn="ctr">
              <a:lnSpc>
                <a:spcPct val="150000"/>
              </a:lnSpc>
            </a:pPr>
            <a:r>
              <a:rPr lang="en-US" sz="2800" b="1">
                <a:solidFill>
                  <a:schemeClr val="bg1"/>
                </a:solidFill>
              </a:rPr>
              <a:t>☎️  </a:t>
            </a:r>
            <a:r>
              <a:rPr lang="en-US" sz="2800">
                <a:solidFill>
                  <a:schemeClr val="bg1"/>
                </a:solidFill>
              </a:rPr>
              <a:t>800-319-7853</a:t>
            </a:r>
          </a:p>
        </p:txBody>
      </p:sp>
      <p:grpSp>
        <p:nvGrpSpPr>
          <p:cNvPr id="68" name="Group 67">
            <a:extLst>
              <a:ext uri="{FF2B5EF4-FFF2-40B4-BE49-F238E27FC236}">
                <a16:creationId xmlns:a16="http://schemas.microsoft.com/office/drawing/2014/main" id="{68BE3159-AA8A-C390-FC9D-02FFC9ED1014}"/>
              </a:ext>
            </a:extLst>
          </p:cNvPr>
          <p:cNvGrpSpPr/>
          <p:nvPr/>
        </p:nvGrpSpPr>
        <p:grpSpPr>
          <a:xfrm>
            <a:off x="4888356" y="1862776"/>
            <a:ext cx="7041135" cy="1466461"/>
            <a:chOff x="5135815" y="1056771"/>
            <a:chExt cx="5319984" cy="1107996"/>
          </a:xfrm>
        </p:grpSpPr>
        <p:sp>
          <p:nvSpPr>
            <p:cNvPr id="65" name="TextBox 64">
              <a:extLst>
                <a:ext uri="{FF2B5EF4-FFF2-40B4-BE49-F238E27FC236}">
                  <a16:creationId xmlns:a16="http://schemas.microsoft.com/office/drawing/2014/main" id="{8D6D7D7D-6B4E-FE19-9407-2307C7416A6D}"/>
                </a:ext>
              </a:extLst>
            </p:cNvPr>
            <p:cNvSpPr txBox="1"/>
            <p:nvPr/>
          </p:nvSpPr>
          <p:spPr>
            <a:xfrm>
              <a:off x="5497975" y="1056771"/>
              <a:ext cx="4957824" cy="1107996"/>
            </a:xfrm>
            <a:prstGeom prst="rect">
              <a:avLst/>
            </a:prstGeom>
            <a:noFill/>
          </p:spPr>
          <p:txBody>
            <a:bodyPr wrap="square" rtlCol="0">
              <a:spAutoFit/>
            </a:bodyPr>
            <a:lstStyle/>
            <a:p>
              <a:r>
                <a:rPr lang="en-US" sz="6600" b="1" spc="300">
                  <a:gradFill flip="none" rotWithShape="1">
                    <a:gsLst>
                      <a:gs pos="52000">
                        <a:schemeClr val="bg1"/>
                      </a:gs>
                      <a:gs pos="77000">
                        <a:schemeClr val="bg1">
                          <a:alpha val="0"/>
                        </a:schemeClr>
                      </a:gs>
                    </a:gsLst>
                    <a:lin ang="5400000" scaled="1"/>
                    <a:tileRect/>
                  </a:gradFill>
                </a:rPr>
                <a:t>THANK YOU</a:t>
              </a:r>
            </a:p>
          </p:txBody>
        </p:sp>
        <p:cxnSp>
          <p:nvCxnSpPr>
            <p:cNvPr id="67" name="Straight Connector 66">
              <a:extLst>
                <a:ext uri="{FF2B5EF4-FFF2-40B4-BE49-F238E27FC236}">
                  <a16:creationId xmlns:a16="http://schemas.microsoft.com/office/drawing/2014/main" id="{8ED4FFE1-7C98-F110-1148-BF5023DC651D}"/>
                </a:ext>
              </a:extLst>
            </p:cNvPr>
            <p:cNvCxnSpPr>
              <a:cxnSpLocks/>
            </p:cNvCxnSpPr>
            <p:nvPr/>
          </p:nvCxnSpPr>
          <p:spPr>
            <a:xfrm>
              <a:off x="5135815" y="1679579"/>
              <a:ext cx="4486360" cy="0"/>
            </a:xfrm>
            <a:prstGeom prst="line">
              <a:avLst/>
            </a:prstGeom>
            <a:ln w="28575">
              <a:solidFill>
                <a:schemeClr val="bg1">
                  <a:lumMod val="85000"/>
                </a:schemeClr>
              </a:solidFill>
            </a:ln>
            <a:effectLst>
              <a:outerShdw blurRad="127000" dist="38100" dir="16200000" sx="104000" sy="104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6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50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40B3-9C15-BDA7-9738-F5A8869117A0}"/>
              </a:ext>
            </a:extLst>
          </p:cNvPr>
          <p:cNvSpPr>
            <a:spLocks noGrp="1"/>
          </p:cNvSpPr>
          <p:nvPr>
            <p:ph type="title"/>
          </p:nvPr>
        </p:nvSpPr>
        <p:spPr>
          <a:xfrm>
            <a:off x="838200" y="412955"/>
            <a:ext cx="10515600" cy="723936"/>
          </a:xfrm>
        </p:spPr>
        <p:txBody>
          <a:bodyPr/>
          <a:lstStyle/>
          <a:p>
            <a:r>
              <a:rPr lang="en-US">
                <a:latin typeface="Noto Serif Kannada" panose="02020502060505020204" pitchFamily="18" charset="0"/>
                <a:cs typeface="Noto Serif Kannada" panose="02020502060505020204" pitchFamily="18" charset="0"/>
              </a:rPr>
              <a:t>References</a:t>
            </a:r>
          </a:p>
        </p:txBody>
      </p:sp>
      <p:sp>
        <p:nvSpPr>
          <p:cNvPr id="3" name="Content Placeholder 2">
            <a:extLst>
              <a:ext uri="{FF2B5EF4-FFF2-40B4-BE49-F238E27FC236}">
                <a16:creationId xmlns:a16="http://schemas.microsoft.com/office/drawing/2014/main" id="{EEC53A31-B8CE-6CD0-0A4B-DA285BD1F497}"/>
              </a:ext>
            </a:extLst>
          </p:cNvPr>
          <p:cNvSpPr>
            <a:spLocks noGrp="1"/>
          </p:cNvSpPr>
          <p:nvPr>
            <p:ph idx="1"/>
          </p:nvPr>
        </p:nvSpPr>
        <p:spPr>
          <a:xfrm>
            <a:off x="838200" y="1136891"/>
            <a:ext cx="10515600" cy="5239820"/>
          </a:xfrm>
        </p:spPr>
        <p:txBody>
          <a:bodyPr>
            <a:normAutofit/>
          </a:bodyPr>
          <a:lstStyle/>
          <a:p>
            <a:pPr marL="342900" indent="-342900">
              <a:lnSpc>
                <a:spcPct val="100000"/>
              </a:lnSpc>
              <a:spcBef>
                <a:spcPts val="200"/>
              </a:spcBef>
              <a:buAutoNum type="arabicPeriod"/>
            </a:pPr>
            <a:r>
              <a:rPr lang="en-US" sz="1050">
                <a:effectLst/>
                <a:hlinkClick r:id="rId2"/>
              </a:rPr>
              <a:t>https://www.dallaschamber.org/wp-content/uploads/2023/03/EDG2023_BusinessEconomy-SmallBusiness.pdf</a:t>
            </a:r>
            <a:endParaRPr lang="en-US" sz="1050">
              <a:effectLst/>
            </a:endParaRPr>
          </a:p>
          <a:p>
            <a:pPr marL="342900" indent="-342900">
              <a:lnSpc>
                <a:spcPct val="100000"/>
              </a:lnSpc>
              <a:spcBef>
                <a:spcPts val="200"/>
              </a:spcBef>
              <a:buAutoNum type="arabicPeriod"/>
            </a:pPr>
            <a:r>
              <a:rPr lang="en-US" sz="1050">
                <a:effectLst/>
                <a:hlinkClick r:id="rId3"/>
              </a:rPr>
              <a:t>https://www.ibisworld.com/industry-statistics/number-of-businesses/gym-health-fitness-clubs-unitedstates/#:~:text=California%20(14%2C945%20businesses)%2C%20Texas,Clubs%20businesses%20in%20the%20US</a:t>
            </a:r>
            <a:r>
              <a:rPr lang="en-US" sz="1050">
                <a:effectLst/>
              </a:rPr>
              <a:t>.</a:t>
            </a:r>
          </a:p>
          <a:p>
            <a:pPr marL="342900" indent="-342900">
              <a:lnSpc>
                <a:spcPct val="100000"/>
              </a:lnSpc>
              <a:spcBef>
                <a:spcPts val="200"/>
              </a:spcBef>
              <a:buAutoNum type="arabicPeriod"/>
            </a:pPr>
            <a:r>
              <a:rPr lang="nl-NL" sz="1050" err="1">
                <a:effectLst/>
              </a:rPr>
              <a:t>https</a:t>
            </a:r>
            <a:r>
              <a:rPr lang="nl-NL" sz="1050">
                <a:effectLst/>
              </a:rPr>
              <a:t>://</a:t>
            </a:r>
            <a:r>
              <a:rPr lang="nl-NL" sz="1050" err="1">
                <a:effectLst/>
              </a:rPr>
              <a:t>www.weareteachers.com</a:t>
            </a:r>
            <a:r>
              <a:rPr lang="nl-NL" sz="1050">
                <a:effectLst/>
              </a:rPr>
              <a:t>/</a:t>
            </a:r>
            <a:r>
              <a:rPr lang="nl-NL" sz="1050" err="1">
                <a:effectLst/>
              </a:rPr>
              <a:t>how</a:t>
            </a:r>
            <a:r>
              <a:rPr lang="nl-NL" sz="1050">
                <a:effectLst/>
              </a:rPr>
              <a:t>-</a:t>
            </a:r>
            <a:r>
              <a:rPr lang="nl-NL" sz="1050" err="1">
                <a:effectLst/>
              </a:rPr>
              <a:t>many</a:t>
            </a:r>
            <a:r>
              <a:rPr lang="nl-NL" sz="1050">
                <a:effectLst/>
              </a:rPr>
              <a:t>-schools-are-in-</a:t>
            </a:r>
            <a:r>
              <a:rPr lang="nl-NL" sz="1050" err="1">
                <a:effectLst/>
              </a:rPr>
              <a:t>the</a:t>
            </a:r>
            <a:r>
              <a:rPr lang="nl-NL" sz="1050">
                <a:effectLst/>
              </a:rPr>
              <a:t>-</a:t>
            </a:r>
            <a:r>
              <a:rPr lang="nl-NL" sz="1050" err="1">
                <a:effectLst/>
              </a:rPr>
              <a:t>us</a:t>
            </a:r>
            <a:r>
              <a:rPr lang="nl-NL" sz="1050">
                <a:effectLst/>
              </a:rPr>
              <a:t>/#:~:</a:t>
            </a:r>
            <a:r>
              <a:rPr lang="nl-NL" sz="1050" err="1">
                <a:effectLst/>
              </a:rPr>
              <a:t>text</a:t>
            </a:r>
            <a:r>
              <a:rPr lang="nl-NL" sz="1050">
                <a:effectLst/>
              </a:rPr>
              <a:t>=How%20many%20schools%20are%20there,school%20for%20every%202%2C881%20people.</a:t>
            </a:r>
          </a:p>
          <a:p>
            <a:pPr marL="342900" indent="-342900">
              <a:lnSpc>
                <a:spcPct val="100000"/>
              </a:lnSpc>
              <a:spcBef>
                <a:spcPts val="200"/>
              </a:spcBef>
              <a:buAutoNum type="arabicPeriod"/>
            </a:pPr>
            <a:r>
              <a:rPr lang="nl-NL" sz="1050">
                <a:effectLst/>
                <a:hlinkClick r:id="rId4"/>
              </a:rPr>
              <a:t>https://admissionsight.com/how-many-universities-are-in-the-us/#:~:text=Students%20have%20an%20abundance%20of,arts%20colleges%20to%20vocational%20schools</a:t>
            </a:r>
            <a:r>
              <a:rPr lang="nl-NL" sz="1050">
                <a:effectLst/>
              </a:rPr>
              <a:t>.</a:t>
            </a:r>
          </a:p>
          <a:p>
            <a:pPr marL="342900" indent="-342900">
              <a:lnSpc>
                <a:spcPct val="100000"/>
              </a:lnSpc>
              <a:spcBef>
                <a:spcPts val="200"/>
              </a:spcBef>
              <a:buAutoNum type="arabicPeriod"/>
            </a:pPr>
            <a:r>
              <a:rPr lang="en-US" sz="1050">
                <a:effectLst/>
              </a:rPr>
              <a:t>U.S. Census Bureau's County Business Patterns data from 2018</a:t>
            </a:r>
            <a:endParaRPr lang="nl-NL" sz="1050"/>
          </a:p>
          <a:p>
            <a:pPr marL="342900" indent="-342900">
              <a:lnSpc>
                <a:spcPct val="100000"/>
              </a:lnSpc>
              <a:spcBef>
                <a:spcPts val="200"/>
              </a:spcBef>
              <a:buAutoNum type="arabicPeriod"/>
            </a:pPr>
            <a:r>
              <a:rPr lang="en-US" sz="1050">
                <a:effectLst/>
                <a:hlinkClick r:id="rId5"/>
              </a:rPr>
              <a:t>https://www.infoplease.com/us/census/texas/demographic-statistics</a:t>
            </a:r>
            <a:endParaRPr lang="en-US" sz="1050">
              <a:effectLst/>
            </a:endParaRPr>
          </a:p>
          <a:p>
            <a:pPr marL="342900" indent="-342900">
              <a:lnSpc>
                <a:spcPct val="100000"/>
              </a:lnSpc>
              <a:spcBef>
                <a:spcPts val="200"/>
              </a:spcBef>
              <a:buAutoNum type="arabicPeriod"/>
            </a:pPr>
            <a:r>
              <a:rPr lang="en-US" sz="1050">
                <a:effectLst/>
                <a:cs typeface="Calibri" panose="020F0502020204030204" pitchFamily="34" charset="0"/>
              </a:rPr>
              <a:t>https://</a:t>
            </a:r>
            <a:r>
              <a:rPr lang="en-US" sz="1050" err="1">
                <a:effectLst/>
                <a:cs typeface="Calibri" panose="020F0502020204030204" pitchFamily="34" charset="0"/>
              </a:rPr>
              <a:t>finance.yahoo.com</a:t>
            </a:r>
            <a:r>
              <a:rPr lang="en-US" sz="1050">
                <a:effectLst/>
                <a:cs typeface="Calibri" panose="020F0502020204030204" pitchFamily="34" charset="0"/>
              </a:rPr>
              <a:t>/news/global-sports-management-software-market-160000516.html?guccounter=1&amp;guce_referrer=aHR0cHM6Ly93d3cuZ29vZ2xlLmNvbS8&amp;guce_referrer_sig=AQAAAD6JFjL6H0KOXuo9I4y8gu0eROiu4e5xK82kyjBQeYNGN3c-BWbtaoUlBWMYzBmmXx3VbIsqaFQlY1aFHnf3q2huZktflktS5OPnQ_gftsuWvNYSc-tn_fmeiOJ6kK62EdFw0d3QBMkYohQ9Vub4qA5bXMGe_bgtJtpV7S-tDbwW</a:t>
            </a:r>
          </a:p>
          <a:p>
            <a:pPr marL="342900" indent="-342900">
              <a:lnSpc>
                <a:spcPct val="100000"/>
              </a:lnSpc>
              <a:spcBef>
                <a:spcPts val="200"/>
              </a:spcBef>
              <a:buAutoNum type="arabicPeriod"/>
            </a:pPr>
            <a:r>
              <a:rPr lang="en-US" sz="1050">
                <a:effectLst/>
                <a:cs typeface="Calibri" panose="020F0502020204030204" pitchFamily="34" charset="0"/>
                <a:hlinkClick r:id="rId6"/>
              </a:rPr>
              <a:t>https://blog.hubspot.com/sales/gtm-strategy</a:t>
            </a:r>
            <a:endParaRPr lang="en-US" sz="1050">
              <a:cs typeface="Calibri" panose="020F0502020204030204" pitchFamily="34" charset="0"/>
            </a:endParaRPr>
          </a:p>
          <a:p>
            <a:pPr marL="342900" indent="-342900">
              <a:lnSpc>
                <a:spcPct val="100000"/>
              </a:lnSpc>
              <a:spcBef>
                <a:spcPts val="200"/>
              </a:spcBef>
              <a:buAutoNum type="arabicPeriod"/>
            </a:pPr>
            <a:r>
              <a:rPr lang="en-US" sz="1050">
                <a:effectLst/>
                <a:cs typeface="Calibri" panose="020F0502020204030204" pitchFamily="34" charset="0"/>
                <a:hlinkClick r:id="rId7"/>
              </a:rPr>
              <a:t>https://www.business.com/articles/5-aggressive-marketing-strategies-for-startups-in-any-industry/</a:t>
            </a:r>
            <a:r>
              <a:rPr lang="en-US" sz="1050">
                <a:effectLst/>
                <a:cs typeface="Calibri" panose="020F0502020204030204" pitchFamily="34" charset="0"/>
              </a:rPr>
              <a:t> </a:t>
            </a:r>
          </a:p>
          <a:p>
            <a:pPr marL="342900" indent="-342900">
              <a:lnSpc>
                <a:spcPct val="100000"/>
              </a:lnSpc>
              <a:spcBef>
                <a:spcPts val="200"/>
              </a:spcBef>
              <a:buAutoNum type="arabicPeriod"/>
            </a:pPr>
            <a:r>
              <a:rPr lang="en-US" sz="1050">
                <a:effectLst/>
              </a:rPr>
              <a:t>https://</a:t>
            </a:r>
            <a:r>
              <a:rPr lang="en-US" sz="1050" err="1">
                <a:effectLst/>
              </a:rPr>
              <a:t>www.google.com</a:t>
            </a:r>
            <a:r>
              <a:rPr lang="en-US" sz="1050">
                <a:effectLst/>
              </a:rPr>
              <a:t>/</a:t>
            </a:r>
            <a:r>
              <a:rPr lang="en-US" sz="1050" err="1">
                <a:effectLst/>
              </a:rPr>
              <a:t>url?sa</a:t>
            </a:r>
            <a:r>
              <a:rPr lang="en-US" sz="1050">
                <a:effectLst/>
              </a:rPr>
              <a:t>=</a:t>
            </a:r>
            <a:r>
              <a:rPr lang="en-US" sz="1050" err="1">
                <a:effectLst/>
              </a:rPr>
              <a:t>t&amp;rct</a:t>
            </a:r>
            <a:r>
              <a:rPr lang="en-US" sz="1050">
                <a:effectLst/>
              </a:rPr>
              <a:t>=</a:t>
            </a:r>
            <a:r>
              <a:rPr lang="en-US" sz="1050" err="1">
                <a:effectLst/>
              </a:rPr>
              <a:t>j&amp;q</a:t>
            </a:r>
            <a:r>
              <a:rPr lang="en-US" sz="1050">
                <a:effectLst/>
              </a:rPr>
              <a:t>=&amp;</a:t>
            </a:r>
            <a:r>
              <a:rPr lang="en-US" sz="1050" err="1">
                <a:effectLst/>
              </a:rPr>
              <a:t>esrc</a:t>
            </a:r>
            <a:r>
              <a:rPr lang="en-US" sz="1050">
                <a:effectLst/>
              </a:rPr>
              <a:t>=</a:t>
            </a:r>
            <a:r>
              <a:rPr lang="en-US" sz="1050" err="1">
                <a:effectLst/>
              </a:rPr>
              <a:t>s&amp;source</a:t>
            </a:r>
            <a:r>
              <a:rPr lang="en-US" sz="1050">
                <a:effectLst/>
              </a:rPr>
              <a:t>=</a:t>
            </a:r>
            <a:r>
              <a:rPr lang="en-US" sz="1050" err="1">
                <a:effectLst/>
              </a:rPr>
              <a:t>web&amp;cd</a:t>
            </a:r>
            <a:r>
              <a:rPr lang="en-US" sz="1050">
                <a:effectLst/>
              </a:rPr>
              <a:t>=&amp;cad=</a:t>
            </a:r>
            <a:r>
              <a:rPr lang="en-US" sz="1050" err="1">
                <a:effectLst/>
              </a:rPr>
              <a:t>rja&amp;uact</a:t>
            </a:r>
            <a:r>
              <a:rPr lang="en-US" sz="1050">
                <a:effectLst/>
              </a:rPr>
              <a:t>=8&amp;ved=2ahUKEwiJ6YXNtdD-AhUSl2oFHcmMCkgQFnoECBMQAw&amp;url=https%3A%2F%2Fdatausa.io%2Fprofile%2Fgeo%2Fdallas-fort-worth-arlington-tx%23%3A~%3Atext%3DIn%25202020%2520there%2520were%2520373%252C198%2C%2525%2520men%2520and%252059.6%2525%2520women.&amp;usg=AOvVaw1NxkCBOaC1-bRIkU4XMoRj</a:t>
            </a:r>
          </a:p>
          <a:p>
            <a:pPr marL="342900" indent="-342900">
              <a:lnSpc>
                <a:spcPct val="100000"/>
              </a:lnSpc>
              <a:spcBef>
                <a:spcPts val="200"/>
              </a:spcBef>
              <a:buAutoNum type="arabicPeriod"/>
            </a:pPr>
            <a:r>
              <a:rPr lang="en-US" sz="1050">
                <a:effectLst/>
              </a:rPr>
              <a:t>https://</a:t>
            </a:r>
            <a:r>
              <a:rPr lang="en-US" sz="1050" err="1">
                <a:effectLst/>
              </a:rPr>
              <a:t>www.google.com</a:t>
            </a:r>
            <a:r>
              <a:rPr lang="en-US" sz="1050">
                <a:effectLst/>
              </a:rPr>
              <a:t>/</a:t>
            </a:r>
            <a:r>
              <a:rPr lang="en-US" sz="1050" err="1">
                <a:effectLst/>
              </a:rPr>
              <a:t>url?sa</a:t>
            </a:r>
            <a:r>
              <a:rPr lang="en-US" sz="1050">
                <a:effectLst/>
              </a:rPr>
              <a:t>=</a:t>
            </a:r>
            <a:r>
              <a:rPr lang="en-US" sz="1050" err="1">
                <a:effectLst/>
              </a:rPr>
              <a:t>t&amp;rct</a:t>
            </a:r>
            <a:r>
              <a:rPr lang="en-US" sz="1050">
                <a:effectLst/>
              </a:rPr>
              <a:t>=</a:t>
            </a:r>
            <a:r>
              <a:rPr lang="en-US" sz="1050" err="1">
                <a:effectLst/>
              </a:rPr>
              <a:t>j&amp;q</a:t>
            </a:r>
            <a:r>
              <a:rPr lang="en-US" sz="1050">
                <a:effectLst/>
              </a:rPr>
              <a:t>=&amp;</a:t>
            </a:r>
            <a:r>
              <a:rPr lang="en-US" sz="1050" err="1">
                <a:effectLst/>
              </a:rPr>
              <a:t>esrc</a:t>
            </a:r>
            <a:r>
              <a:rPr lang="en-US" sz="1050">
                <a:effectLst/>
              </a:rPr>
              <a:t>=</a:t>
            </a:r>
            <a:r>
              <a:rPr lang="en-US" sz="1050" err="1">
                <a:effectLst/>
              </a:rPr>
              <a:t>s&amp;source</a:t>
            </a:r>
            <a:r>
              <a:rPr lang="en-US" sz="1050">
                <a:effectLst/>
              </a:rPr>
              <a:t>=</a:t>
            </a:r>
            <a:r>
              <a:rPr lang="en-US" sz="1050" err="1">
                <a:effectLst/>
              </a:rPr>
              <a:t>web&amp;cd</a:t>
            </a:r>
            <a:r>
              <a:rPr lang="en-US" sz="1050">
                <a:effectLst/>
              </a:rPr>
              <a:t>=&amp;cad=</a:t>
            </a:r>
            <a:r>
              <a:rPr lang="en-US" sz="1050" err="1">
                <a:effectLst/>
              </a:rPr>
              <a:t>rja&amp;uact</a:t>
            </a:r>
            <a:r>
              <a:rPr lang="en-US" sz="1050">
                <a:effectLst/>
              </a:rPr>
              <a:t>=8&amp;ved=2ahUKEwiPkd_htdD-AhUEk2oFHc5-CVsQFnoECBMQAw&amp;url=https%3A%2F%2Fwww.collegetuitioncompare.com%2Fcompare%2Ftables%2F%3Fstate%3Dtx%26city%3Ddallas%26factor%3Dstudent-population%23%3A~%3Atext%3DThe%2520total%2520student%2520population%2520of%2C9.51%2525(9%252C342%2520graduate%2520students).&amp;</a:t>
            </a:r>
            <a:r>
              <a:rPr lang="en-US" sz="1050" err="1">
                <a:effectLst/>
              </a:rPr>
              <a:t>usg</a:t>
            </a:r>
            <a:r>
              <a:rPr lang="en-US" sz="1050">
                <a:effectLst/>
              </a:rPr>
              <a:t>=AOvVaw2voZto_IAq-32KzYgSPFym</a:t>
            </a:r>
          </a:p>
          <a:p>
            <a:pPr marL="342900" indent="-342900">
              <a:lnSpc>
                <a:spcPct val="100000"/>
              </a:lnSpc>
              <a:spcBef>
                <a:spcPts val="200"/>
              </a:spcBef>
              <a:buAutoNum type="arabicPeriod"/>
            </a:pPr>
            <a:r>
              <a:rPr lang="en-US" sz="1050">
                <a:effectLst/>
              </a:rPr>
              <a:t>https://</a:t>
            </a:r>
            <a:r>
              <a:rPr lang="en-US" sz="1050" err="1">
                <a:effectLst/>
              </a:rPr>
              <a:t>www.statista.com</a:t>
            </a:r>
            <a:r>
              <a:rPr lang="en-US" sz="1050">
                <a:effectLst/>
              </a:rPr>
              <a:t>/statistics/189562/daily-engagement-of-the-us-</a:t>
            </a:r>
            <a:r>
              <a:rPr lang="en-US" sz="1050" err="1">
                <a:effectLst/>
              </a:rPr>
              <a:t>poppulation</a:t>
            </a:r>
            <a:r>
              <a:rPr lang="en-US" sz="1050">
                <a:effectLst/>
              </a:rPr>
              <a:t>-in-sports-and-exercise/#:~:text=Percentage%20of%20U.S.%20population%20engaged,exercise%20per%20day%202010%2D2021&amp;text=In%202021%2C%20it%20was%20found,only%2019.6%20percent%20of%20women.</a:t>
            </a:r>
            <a:endParaRPr lang="en-US" sz="1050"/>
          </a:p>
          <a:p>
            <a:pPr marL="342900" indent="-342900">
              <a:lnSpc>
                <a:spcPct val="100000"/>
              </a:lnSpc>
              <a:spcBef>
                <a:spcPts val="200"/>
              </a:spcBef>
              <a:buAutoNum type="arabicPeriod"/>
            </a:pPr>
            <a:r>
              <a:rPr lang="en-US" sz="1050">
                <a:effectLst/>
                <a:hlinkClick r:id="rId8"/>
              </a:rPr>
              <a:t>https://www.dallasecodev.org/296/Business-Environment#:~:text=Over%2065%2C000%20businesses%20call%20the,businesses%20offer%20numerous%20employment%20opportunities</a:t>
            </a:r>
            <a:r>
              <a:rPr lang="en-US" sz="1050">
                <a:effectLst/>
              </a:rPr>
              <a:t>.</a:t>
            </a:r>
          </a:p>
          <a:p>
            <a:pPr marL="342900" indent="-342900">
              <a:lnSpc>
                <a:spcPct val="100000"/>
              </a:lnSpc>
              <a:spcBef>
                <a:spcPts val="200"/>
              </a:spcBef>
              <a:buAutoNum type="arabicPeriod"/>
            </a:pPr>
            <a:r>
              <a:rPr lang="en-US" sz="1050">
                <a:effectLst/>
              </a:rPr>
              <a:t>https://</a:t>
            </a:r>
            <a:r>
              <a:rPr lang="en-US" sz="1050" err="1">
                <a:effectLst/>
              </a:rPr>
              <a:t>www.google.com</a:t>
            </a:r>
            <a:r>
              <a:rPr lang="en-US" sz="1050">
                <a:effectLst/>
              </a:rPr>
              <a:t>/</a:t>
            </a:r>
            <a:r>
              <a:rPr lang="en-US" sz="1050" err="1">
                <a:effectLst/>
              </a:rPr>
              <a:t>url?sa</a:t>
            </a:r>
            <a:r>
              <a:rPr lang="en-US" sz="1050">
                <a:effectLst/>
              </a:rPr>
              <a:t>=</a:t>
            </a:r>
            <a:r>
              <a:rPr lang="en-US" sz="1050" err="1">
                <a:effectLst/>
              </a:rPr>
              <a:t>t&amp;rct</a:t>
            </a:r>
            <a:r>
              <a:rPr lang="en-US" sz="1050">
                <a:effectLst/>
              </a:rPr>
              <a:t>=</a:t>
            </a:r>
            <a:r>
              <a:rPr lang="en-US" sz="1050" err="1">
                <a:effectLst/>
              </a:rPr>
              <a:t>j&amp;q</a:t>
            </a:r>
            <a:r>
              <a:rPr lang="en-US" sz="1050">
                <a:effectLst/>
              </a:rPr>
              <a:t>=&amp;</a:t>
            </a:r>
            <a:r>
              <a:rPr lang="en-US" sz="1050" err="1">
                <a:effectLst/>
              </a:rPr>
              <a:t>esrc</a:t>
            </a:r>
            <a:r>
              <a:rPr lang="en-US" sz="1050">
                <a:effectLst/>
              </a:rPr>
              <a:t>=</a:t>
            </a:r>
            <a:r>
              <a:rPr lang="en-US" sz="1050" err="1">
                <a:effectLst/>
              </a:rPr>
              <a:t>s&amp;source</a:t>
            </a:r>
            <a:r>
              <a:rPr lang="en-US" sz="1050">
                <a:effectLst/>
              </a:rPr>
              <a:t>=</a:t>
            </a:r>
            <a:r>
              <a:rPr lang="en-US" sz="1050" err="1">
                <a:effectLst/>
              </a:rPr>
              <a:t>web&amp;cd</a:t>
            </a:r>
            <a:r>
              <a:rPr lang="en-US" sz="1050">
                <a:effectLst/>
              </a:rPr>
              <a:t>=&amp;cad=</a:t>
            </a:r>
            <a:r>
              <a:rPr lang="en-US" sz="1050" err="1">
                <a:effectLst/>
              </a:rPr>
              <a:t>rja&amp;uact</a:t>
            </a:r>
            <a:r>
              <a:rPr lang="en-US" sz="1050">
                <a:effectLst/>
              </a:rPr>
              <a:t>=8&amp;ved=2ahUKEwix0pjT6-H-AhV7k2oFHa7JANMQFnoECBEQAQ&amp;url=https%3A%2F%2Fsensortower.com%2Fblog%2Fq1-2020-data-digest&amp;usg=AOvVaw2j0DmvoJAwZ0nFQRG4jd0h</a:t>
            </a:r>
          </a:p>
          <a:p>
            <a:pPr marL="342900" indent="-342900">
              <a:lnSpc>
                <a:spcPct val="100000"/>
              </a:lnSpc>
              <a:spcBef>
                <a:spcPts val="200"/>
              </a:spcBef>
              <a:buAutoNum type="arabicPeriod"/>
            </a:pPr>
            <a:endParaRPr lang="en-US" sz="1050">
              <a:effectLst/>
            </a:endParaRPr>
          </a:p>
          <a:p>
            <a:pPr marL="342900" indent="-342900">
              <a:lnSpc>
                <a:spcPct val="100000"/>
              </a:lnSpc>
              <a:spcBef>
                <a:spcPts val="200"/>
              </a:spcBef>
              <a:buAutoNum type="arabicPeriod"/>
            </a:pPr>
            <a:endParaRPr lang="en-US" sz="1050">
              <a:effectLst/>
            </a:endParaRPr>
          </a:p>
        </p:txBody>
      </p:sp>
    </p:spTree>
    <p:extLst>
      <p:ext uri="{BB962C8B-B14F-4D97-AF65-F5344CB8AC3E}">
        <p14:creationId xmlns:p14="http://schemas.microsoft.com/office/powerpoint/2010/main" val="89058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C0417-A43B-D97C-F688-61B71D92092B}"/>
              </a:ext>
            </a:extLst>
          </p:cNvPr>
          <p:cNvSpPr>
            <a:spLocks noGrp="1"/>
          </p:cNvSpPr>
          <p:nvPr>
            <p:ph type="title"/>
          </p:nvPr>
        </p:nvSpPr>
        <p:spPr/>
        <p:txBody>
          <a:bodyPr/>
          <a:lstStyle/>
          <a:p>
            <a:r>
              <a:rPr lang="en-US"/>
              <a:t>Appendix- Cost Models</a:t>
            </a:r>
          </a:p>
        </p:txBody>
      </p:sp>
      <p:graphicFrame>
        <p:nvGraphicFramePr>
          <p:cNvPr id="4" name="Table 3">
            <a:extLst>
              <a:ext uri="{FF2B5EF4-FFF2-40B4-BE49-F238E27FC236}">
                <a16:creationId xmlns:a16="http://schemas.microsoft.com/office/drawing/2014/main" id="{6D7A317F-6C64-A324-E9FE-A9A6B3D7989B}"/>
              </a:ext>
            </a:extLst>
          </p:cNvPr>
          <p:cNvGraphicFramePr>
            <a:graphicFrameLocks noGrp="1"/>
          </p:cNvGraphicFramePr>
          <p:nvPr>
            <p:extLst>
              <p:ext uri="{D42A27DB-BD31-4B8C-83A1-F6EECF244321}">
                <p14:modId xmlns:p14="http://schemas.microsoft.com/office/powerpoint/2010/main" val="3951350578"/>
              </p:ext>
            </p:extLst>
          </p:nvPr>
        </p:nvGraphicFramePr>
        <p:xfrm>
          <a:off x="394222" y="1386348"/>
          <a:ext cx="4433417" cy="2833563"/>
        </p:xfrm>
        <a:graphic>
          <a:graphicData uri="http://schemas.openxmlformats.org/drawingml/2006/table">
            <a:tbl>
              <a:tblPr>
                <a:tableStyleId>{7DF18680-E054-41AD-8BC1-D1AEF772440D}</a:tableStyleId>
              </a:tblPr>
              <a:tblGrid>
                <a:gridCol w="2911498">
                  <a:extLst>
                    <a:ext uri="{9D8B030D-6E8A-4147-A177-3AD203B41FA5}">
                      <a16:colId xmlns:a16="http://schemas.microsoft.com/office/drawing/2014/main" val="2311867175"/>
                    </a:ext>
                  </a:extLst>
                </a:gridCol>
                <a:gridCol w="1521919">
                  <a:extLst>
                    <a:ext uri="{9D8B030D-6E8A-4147-A177-3AD203B41FA5}">
                      <a16:colId xmlns:a16="http://schemas.microsoft.com/office/drawing/2014/main" val="2636780347"/>
                    </a:ext>
                  </a:extLst>
                </a:gridCol>
              </a:tblGrid>
              <a:tr h="365150">
                <a:tc gridSpan="2">
                  <a:txBody>
                    <a:bodyPr/>
                    <a:lstStyle/>
                    <a:p>
                      <a:pPr algn="ctr" fontAlgn="b"/>
                      <a:r>
                        <a:rPr lang="en-US" sz="1400" b="1" u="none" strike="noStrike">
                          <a:effectLst/>
                        </a:rPr>
                        <a:t>Initial Starting Cost  ( Table-1)</a:t>
                      </a:r>
                      <a:endParaRPr lang="en-US" sz="1400" b="1" i="0" u="none" strike="noStrike">
                        <a:solidFill>
                          <a:srgbClr val="000000"/>
                        </a:solidFill>
                        <a:effectLst/>
                        <a:latin typeface="Calibri" panose="020F0502020204030204" pitchFamily="34" charset="0"/>
                      </a:endParaRPr>
                    </a:p>
                  </a:txBody>
                  <a:tcPr marL="0" marR="0" marT="0" marB="0" anchor="b">
                    <a:lnB w="12700" cap="flat" cmpd="sng" algn="ctr">
                      <a:solidFill>
                        <a:schemeClr val="tx1"/>
                      </a:solidFill>
                      <a:prstDash val="solid"/>
                      <a:round/>
                      <a:headEnd type="none" w="med" len="med"/>
                      <a:tailEnd type="none" w="med" len="med"/>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92993154"/>
                  </a:ext>
                </a:extLst>
              </a:tr>
              <a:tr h="365150">
                <a:tc>
                  <a:txBody>
                    <a:bodyPr/>
                    <a:lstStyle/>
                    <a:p>
                      <a:pPr algn="ctr" fontAlgn="b"/>
                      <a:r>
                        <a:rPr lang="en-US" sz="1100" u="none" strike="noStrike">
                          <a:effectLst/>
                        </a:rPr>
                        <a:t>Founders Stipend</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 $           36,000.00 </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8390030"/>
                  </a:ext>
                </a:extLst>
              </a:tr>
              <a:tr h="365150">
                <a:tc>
                  <a:txBody>
                    <a:bodyPr/>
                    <a:lstStyle/>
                    <a:p>
                      <a:pPr algn="ctr" fontAlgn="b"/>
                      <a:r>
                        <a:rPr lang="en-US" sz="1100" u="none" strike="noStrike">
                          <a:effectLst/>
                        </a:rPr>
                        <a:t>Developers (5)</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 $        500,000.00 </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7331"/>
                  </a:ext>
                </a:extLst>
              </a:tr>
              <a:tr h="365150">
                <a:tc>
                  <a:txBody>
                    <a:bodyPr/>
                    <a:lstStyle/>
                    <a:p>
                      <a:pPr algn="ctr" fontAlgn="b"/>
                      <a:r>
                        <a:rPr lang="en-US" sz="1100" u="none" strike="noStrike">
                          <a:effectLst/>
                        </a:rPr>
                        <a:t>Initial Hardware</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 $        150,000.00 </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9651427"/>
                  </a:ext>
                </a:extLst>
              </a:tr>
              <a:tr h="365150">
                <a:tc>
                  <a:txBody>
                    <a:bodyPr/>
                    <a:lstStyle/>
                    <a:p>
                      <a:pPr algn="ctr" fontAlgn="b"/>
                      <a:r>
                        <a:rPr lang="en-US" sz="1100" u="none" strike="noStrike">
                          <a:effectLst/>
                        </a:rPr>
                        <a:t>Rent &amp; PPE</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u="none" strike="noStrike">
                          <a:solidFill>
                            <a:srgbClr val="000000"/>
                          </a:solidFill>
                          <a:effectLst/>
                        </a:rPr>
                        <a:t> $           98,000.00 </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7765603"/>
                  </a:ext>
                </a:extLst>
              </a:tr>
              <a:tr h="365150">
                <a:tc>
                  <a:txBody>
                    <a:bodyPr/>
                    <a:lstStyle/>
                    <a:p>
                      <a:pPr algn="ctr" fontAlgn="b"/>
                      <a:r>
                        <a:rPr lang="en-US" sz="1100" u="none" strike="noStrike">
                          <a:effectLst/>
                        </a:rPr>
                        <a:t>Testing- 3rd Party</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u="none" strike="noStrike">
                          <a:solidFill>
                            <a:srgbClr val="000000"/>
                          </a:solidFill>
                          <a:effectLst/>
                        </a:rPr>
                        <a:t> $        450,000.00 </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0157267"/>
                  </a:ext>
                </a:extLst>
              </a:tr>
              <a:tr h="642663">
                <a:tc>
                  <a:txBody>
                    <a:bodyPr/>
                    <a:lstStyle/>
                    <a:p>
                      <a:pPr algn="ctr" fontAlgn="b"/>
                      <a:r>
                        <a:rPr lang="en-US" sz="1100" u="none" strike="noStrike">
                          <a:effectLst/>
                        </a:rPr>
                        <a:t>Cloud Hosting and Miscellaneous IT charge </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u="none" strike="noStrike">
                          <a:solidFill>
                            <a:srgbClr val="000000"/>
                          </a:solidFill>
                          <a:effectLst/>
                        </a:rPr>
                        <a:t> $        220,000.00 </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8708066"/>
                  </a:ext>
                </a:extLst>
              </a:tr>
            </a:tbl>
          </a:graphicData>
        </a:graphic>
      </p:graphicFrame>
      <p:graphicFrame>
        <p:nvGraphicFramePr>
          <p:cNvPr id="6" name="Table 5">
            <a:extLst>
              <a:ext uri="{FF2B5EF4-FFF2-40B4-BE49-F238E27FC236}">
                <a16:creationId xmlns:a16="http://schemas.microsoft.com/office/drawing/2014/main" id="{687FB70C-9918-B09C-F1D0-82FE33D14ACB}"/>
              </a:ext>
            </a:extLst>
          </p:cNvPr>
          <p:cNvGraphicFramePr>
            <a:graphicFrameLocks noGrp="1"/>
          </p:cNvGraphicFramePr>
          <p:nvPr>
            <p:extLst>
              <p:ext uri="{D42A27DB-BD31-4B8C-83A1-F6EECF244321}">
                <p14:modId xmlns:p14="http://schemas.microsoft.com/office/powerpoint/2010/main" val="2215681320"/>
              </p:ext>
            </p:extLst>
          </p:nvPr>
        </p:nvGraphicFramePr>
        <p:xfrm>
          <a:off x="4754512" y="1386348"/>
          <a:ext cx="5219701" cy="2824667"/>
        </p:xfrm>
        <a:graphic>
          <a:graphicData uri="http://schemas.openxmlformats.org/drawingml/2006/table">
            <a:tbl>
              <a:tblPr/>
              <a:tblGrid>
                <a:gridCol w="739073">
                  <a:extLst>
                    <a:ext uri="{9D8B030D-6E8A-4147-A177-3AD203B41FA5}">
                      <a16:colId xmlns:a16="http://schemas.microsoft.com/office/drawing/2014/main" val="1655269562"/>
                    </a:ext>
                  </a:extLst>
                </a:gridCol>
                <a:gridCol w="3057913">
                  <a:extLst>
                    <a:ext uri="{9D8B030D-6E8A-4147-A177-3AD203B41FA5}">
                      <a16:colId xmlns:a16="http://schemas.microsoft.com/office/drawing/2014/main" val="514223404"/>
                    </a:ext>
                  </a:extLst>
                </a:gridCol>
                <a:gridCol w="1422715">
                  <a:extLst>
                    <a:ext uri="{9D8B030D-6E8A-4147-A177-3AD203B41FA5}">
                      <a16:colId xmlns:a16="http://schemas.microsoft.com/office/drawing/2014/main" val="3166298430"/>
                    </a:ext>
                  </a:extLst>
                </a:gridCol>
              </a:tblGrid>
              <a:tr h="347571">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Cost Growth Assumptions Table 2</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290851140"/>
                  </a:ext>
                </a:extLst>
              </a:tr>
              <a:tr h="205001">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Sustained Development Cost</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6344169"/>
                  </a:ext>
                </a:extLst>
              </a:tr>
              <a:tr h="205001">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Hardware costs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8764427"/>
                  </a:ext>
                </a:extLst>
              </a:tr>
              <a:tr h="205001">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Operational Cost</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33.00%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2006238"/>
                  </a:ext>
                </a:extLst>
              </a:tr>
              <a:tr h="205001">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After market cost</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7075557"/>
                  </a:ext>
                </a:extLst>
              </a:tr>
              <a:tr h="213543">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Transaction cost</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9146946"/>
                  </a:ext>
                </a:extLst>
              </a:tr>
              <a:tr h="205001">
                <a:tc rowSpan="7">
                  <a:txBody>
                    <a:bodyPr/>
                    <a:lstStyle/>
                    <a:p>
                      <a:pPr algn="ctr" fontAlgn="ctr"/>
                      <a:r>
                        <a:rPr lang="en-US" sz="1100" b="1" i="0" u="none" strike="noStrike">
                          <a:solidFill>
                            <a:srgbClr val="000000"/>
                          </a:solidFill>
                          <a:effectLst/>
                          <a:latin typeface="Calibri" panose="020F0502020204030204" pitchFamily="34" charset="0"/>
                        </a:rPr>
                        <a:t>Sales and MKT Cost</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Free Account Costs</a:t>
                      </a: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13%</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83304491"/>
                  </a:ext>
                </a:extLst>
              </a:tr>
              <a:tr h="205001">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Online Advertising &amp; Search Engine optimization cost</a:t>
                      </a: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679553615"/>
                  </a:ext>
                </a:extLst>
              </a:tr>
              <a:tr h="205001">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Bulk Discount costs</a:t>
                      </a: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672705434"/>
                  </a:ext>
                </a:extLst>
              </a:tr>
              <a:tr h="205001">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Tier Exchange cost</a:t>
                      </a: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21633469"/>
                  </a:ext>
                </a:extLst>
              </a:tr>
              <a:tr h="205001">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Brand Publishing (Tradeshow and other Media costs)</a:t>
                      </a: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95680057"/>
                  </a:ext>
                </a:extLst>
              </a:tr>
              <a:tr h="205001">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Social Media</a:t>
                      </a: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0.5%</a:t>
                      </a: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30483230"/>
                  </a:ext>
                </a:extLst>
              </a:tr>
              <a:tr h="213543">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Training</a:t>
                      </a: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0.5%</a:t>
                      </a: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0219162"/>
                  </a:ext>
                </a:extLst>
              </a:tr>
            </a:tbl>
          </a:graphicData>
        </a:graphic>
      </p:graphicFrame>
      <p:sp>
        <p:nvSpPr>
          <p:cNvPr id="7" name="TextBox 6">
            <a:extLst>
              <a:ext uri="{FF2B5EF4-FFF2-40B4-BE49-F238E27FC236}">
                <a16:creationId xmlns:a16="http://schemas.microsoft.com/office/drawing/2014/main" id="{86CB5E31-5D4E-74C2-852A-8D6D74D0E13F}"/>
              </a:ext>
            </a:extLst>
          </p:cNvPr>
          <p:cNvSpPr txBox="1"/>
          <p:nvPr/>
        </p:nvSpPr>
        <p:spPr>
          <a:xfrm>
            <a:off x="275303" y="4364587"/>
            <a:ext cx="8386916" cy="1754326"/>
          </a:xfrm>
          <a:prstGeom prst="rect">
            <a:avLst/>
          </a:prstGeom>
          <a:noFill/>
        </p:spPr>
        <p:txBody>
          <a:bodyPr wrap="square" rtlCol="0">
            <a:spAutoFit/>
          </a:bodyPr>
          <a:lstStyle/>
          <a:p>
            <a:pPr marL="342900" indent="-342900">
              <a:buAutoNum type="arabicPeriod"/>
            </a:pPr>
            <a:r>
              <a:rPr lang="en-US"/>
              <a:t>Founders stipend is 6000$ monthly- till the end of the stage –I or launch</a:t>
            </a:r>
          </a:p>
          <a:p>
            <a:pPr marL="342900" indent="-342900">
              <a:buAutoNum type="arabicPeriod"/>
            </a:pPr>
            <a:r>
              <a:rPr lang="en-US"/>
              <a:t>Developers are for core product development and in the USA</a:t>
            </a:r>
          </a:p>
          <a:p>
            <a:pPr marL="342900" indent="-342900">
              <a:buAutoNum type="arabicPeriod"/>
            </a:pPr>
            <a:r>
              <a:rPr lang="en-US"/>
              <a:t>All Testing and SQA are third-party  at 50$ / </a:t>
            </a:r>
            <a:r>
              <a:rPr lang="en-US" err="1"/>
              <a:t>hr</a:t>
            </a:r>
            <a:r>
              <a:rPr lang="en-US"/>
              <a:t> for 9000hrs </a:t>
            </a:r>
          </a:p>
          <a:p>
            <a:pPr marL="342900" indent="-342900">
              <a:buAutoNum type="arabicPeriod"/>
            </a:pPr>
            <a:r>
              <a:rPr lang="en-US"/>
              <a:t>Cloud computing and storage costs are based on median Amazon/ Azure cost for startups in the early phase</a:t>
            </a:r>
          </a:p>
          <a:p>
            <a:pPr marL="342900" indent="-342900">
              <a:buAutoNum type="arabicPeriod"/>
            </a:pPr>
            <a:r>
              <a:rPr lang="en-US"/>
              <a:t>Rent and other PPE based on DFW commercial property rents </a:t>
            </a:r>
          </a:p>
        </p:txBody>
      </p:sp>
    </p:spTree>
    <p:extLst>
      <p:ext uri="{BB962C8B-B14F-4D97-AF65-F5344CB8AC3E}">
        <p14:creationId xmlns:p14="http://schemas.microsoft.com/office/powerpoint/2010/main" val="4191878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C0417-A43B-D97C-F688-61B71D92092B}"/>
              </a:ext>
            </a:extLst>
          </p:cNvPr>
          <p:cNvSpPr>
            <a:spLocks noGrp="1"/>
          </p:cNvSpPr>
          <p:nvPr>
            <p:ph type="title"/>
          </p:nvPr>
        </p:nvSpPr>
        <p:spPr/>
        <p:txBody>
          <a:bodyPr/>
          <a:lstStyle/>
          <a:p>
            <a:r>
              <a:rPr lang="en-US"/>
              <a:t>Appendix- Subscriber Growth Models</a:t>
            </a:r>
          </a:p>
        </p:txBody>
      </p:sp>
      <p:sp>
        <p:nvSpPr>
          <p:cNvPr id="7" name="TextBox 6">
            <a:extLst>
              <a:ext uri="{FF2B5EF4-FFF2-40B4-BE49-F238E27FC236}">
                <a16:creationId xmlns:a16="http://schemas.microsoft.com/office/drawing/2014/main" id="{86CB5E31-5D4E-74C2-852A-8D6D74D0E13F}"/>
              </a:ext>
            </a:extLst>
          </p:cNvPr>
          <p:cNvSpPr txBox="1"/>
          <p:nvPr/>
        </p:nvSpPr>
        <p:spPr>
          <a:xfrm>
            <a:off x="275303" y="4364587"/>
            <a:ext cx="8386916" cy="1754326"/>
          </a:xfrm>
          <a:prstGeom prst="rect">
            <a:avLst/>
          </a:prstGeom>
          <a:noFill/>
        </p:spPr>
        <p:txBody>
          <a:bodyPr wrap="square" lIns="91440" tIns="45720" rIns="91440" bIns="45720" rtlCol="0" anchor="t">
            <a:spAutoFit/>
          </a:bodyPr>
          <a:lstStyle/>
          <a:p>
            <a:pPr marL="342900" indent="-342900">
              <a:buAutoNum type="arabicPeriod"/>
            </a:pPr>
            <a:r>
              <a:rPr lang="en-US"/>
              <a:t>Founders stipend is 6000$ monthly- till the end of the stage –I or launch</a:t>
            </a:r>
          </a:p>
          <a:p>
            <a:pPr marL="342900" indent="-342900">
              <a:buAutoNum type="arabicPeriod"/>
            </a:pPr>
            <a:r>
              <a:rPr lang="en-US"/>
              <a:t>Developers are for core product development and in the USA</a:t>
            </a:r>
            <a:endParaRPr lang="en-US">
              <a:cs typeface="Calibri"/>
            </a:endParaRPr>
          </a:p>
          <a:p>
            <a:pPr marL="342900" indent="-342900">
              <a:buAutoNum type="arabicPeriod"/>
            </a:pPr>
            <a:r>
              <a:rPr lang="en-US"/>
              <a:t>All Testing and SQA are third-party  at $50/hr for 9000hrs </a:t>
            </a:r>
            <a:endParaRPr lang="en-US">
              <a:cs typeface="Calibri"/>
            </a:endParaRPr>
          </a:p>
          <a:p>
            <a:pPr marL="342900" indent="-342900">
              <a:buAutoNum type="arabicPeriod"/>
            </a:pPr>
            <a:r>
              <a:rPr lang="en-US"/>
              <a:t>Cloud computing and storage costs are based on median Amazon/ Azure cost for startups in the early phase</a:t>
            </a:r>
            <a:endParaRPr lang="en-US">
              <a:cs typeface="Calibri" panose="020F0502020204030204"/>
            </a:endParaRPr>
          </a:p>
          <a:p>
            <a:pPr marL="342900" indent="-342900">
              <a:buAutoNum type="arabicPeriod"/>
            </a:pPr>
            <a:r>
              <a:rPr lang="en-US"/>
              <a:t>Rent and other PPE based on DFW commercial property rents </a:t>
            </a:r>
            <a:endParaRPr lang="en-US">
              <a:cs typeface="Calibri" panose="020F0502020204030204"/>
            </a:endParaRPr>
          </a:p>
        </p:txBody>
      </p:sp>
      <p:graphicFrame>
        <p:nvGraphicFramePr>
          <p:cNvPr id="3" name="Table 2">
            <a:extLst>
              <a:ext uri="{FF2B5EF4-FFF2-40B4-BE49-F238E27FC236}">
                <a16:creationId xmlns:a16="http://schemas.microsoft.com/office/drawing/2014/main" id="{EC7D07BC-7487-E066-3E66-2611D9CF0F42}"/>
              </a:ext>
            </a:extLst>
          </p:cNvPr>
          <p:cNvGraphicFramePr>
            <a:graphicFrameLocks noGrp="1"/>
          </p:cNvGraphicFramePr>
          <p:nvPr>
            <p:extLst>
              <p:ext uri="{D42A27DB-BD31-4B8C-83A1-F6EECF244321}">
                <p14:modId xmlns:p14="http://schemas.microsoft.com/office/powerpoint/2010/main" val="3179116153"/>
              </p:ext>
            </p:extLst>
          </p:nvPr>
        </p:nvGraphicFramePr>
        <p:xfrm>
          <a:off x="275303" y="1453756"/>
          <a:ext cx="9944099" cy="2499360"/>
        </p:xfrm>
        <a:graphic>
          <a:graphicData uri="http://schemas.openxmlformats.org/drawingml/2006/table">
            <a:tbl>
              <a:tblPr>
                <a:tableStyleId>{5C22544A-7EE6-4342-B048-85BDC9FD1C3A}</a:tableStyleId>
              </a:tblPr>
              <a:tblGrid>
                <a:gridCol w="498656">
                  <a:extLst>
                    <a:ext uri="{9D8B030D-6E8A-4147-A177-3AD203B41FA5}">
                      <a16:colId xmlns:a16="http://schemas.microsoft.com/office/drawing/2014/main" val="3122824665"/>
                    </a:ext>
                  </a:extLst>
                </a:gridCol>
                <a:gridCol w="419504">
                  <a:extLst>
                    <a:ext uri="{9D8B030D-6E8A-4147-A177-3AD203B41FA5}">
                      <a16:colId xmlns:a16="http://schemas.microsoft.com/office/drawing/2014/main" val="710530535"/>
                    </a:ext>
                  </a:extLst>
                </a:gridCol>
                <a:gridCol w="609469">
                  <a:extLst>
                    <a:ext uri="{9D8B030D-6E8A-4147-A177-3AD203B41FA5}">
                      <a16:colId xmlns:a16="http://schemas.microsoft.com/office/drawing/2014/main" val="3464650611"/>
                    </a:ext>
                  </a:extLst>
                </a:gridCol>
                <a:gridCol w="883861">
                  <a:extLst>
                    <a:ext uri="{9D8B030D-6E8A-4147-A177-3AD203B41FA5}">
                      <a16:colId xmlns:a16="http://schemas.microsoft.com/office/drawing/2014/main" val="1303213917"/>
                    </a:ext>
                  </a:extLst>
                </a:gridCol>
                <a:gridCol w="1042165">
                  <a:extLst>
                    <a:ext uri="{9D8B030D-6E8A-4147-A177-3AD203B41FA5}">
                      <a16:colId xmlns:a16="http://schemas.microsoft.com/office/drawing/2014/main" val="3512479387"/>
                    </a:ext>
                  </a:extLst>
                </a:gridCol>
                <a:gridCol w="976205">
                  <a:extLst>
                    <a:ext uri="{9D8B030D-6E8A-4147-A177-3AD203B41FA5}">
                      <a16:colId xmlns:a16="http://schemas.microsoft.com/office/drawing/2014/main" val="535154952"/>
                    </a:ext>
                  </a:extLst>
                </a:gridCol>
                <a:gridCol w="883861">
                  <a:extLst>
                    <a:ext uri="{9D8B030D-6E8A-4147-A177-3AD203B41FA5}">
                      <a16:colId xmlns:a16="http://schemas.microsoft.com/office/drawing/2014/main" val="3138593800"/>
                    </a:ext>
                  </a:extLst>
                </a:gridCol>
                <a:gridCol w="963013">
                  <a:extLst>
                    <a:ext uri="{9D8B030D-6E8A-4147-A177-3AD203B41FA5}">
                      <a16:colId xmlns:a16="http://schemas.microsoft.com/office/drawing/2014/main" val="1794392148"/>
                    </a:ext>
                  </a:extLst>
                </a:gridCol>
                <a:gridCol w="1292812">
                  <a:extLst>
                    <a:ext uri="{9D8B030D-6E8A-4147-A177-3AD203B41FA5}">
                      <a16:colId xmlns:a16="http://schemas.microsoft.com/office/drawing/2014/main" val="1933793145"/>
                    </a:ext>
                  </a:extLst>
                </a:gridCol>
                <a:gridCol w="699174">
                  <a:extLst>
                    <a:ext uri="{9D8B030D-6E8A-4147-A177-3AD203B41FA5}">
                      <a16:colId xmlns:a16="http://schemas.microsoft.com/office/drawing/2014/main" val="4031268651"/>
                    </a:ext>
                  </a:extLst>
                </a:gridCol>
                <a:gridCol w="976205">
                  <a:extLst>
                    <a:ext uri="{9D8B030D-6E8A-4147-A177-3AD203B41FA5}">
                      <a16:colId xmlns:a16="http://schemas.microsoft.com/office/drawing/2014/main" val="2471832306"/>
                    </a:ext>
                  </a:extLst>
                </a:gridCol>
                <a:gridCol w="699174">
                  <a:extLst>
                    <a:ext uri="{9D8B030D-6E8A-4147-A177-3AD203B41FA5}">
                      <a16:colId xmlns:a16="http://schemas.microsoft.com/office/drawing/2014/main" val="3223368342"/>
                    </a:ext>
                  </a:extLst>
                </a:gridCol>
              </a:tblGrid>
              <a:tr h="182880">
                <a:tc rowSpan="2" gridSpan="3">
                  <a:txBody>
                    <a:bodyPr/>
                    <a:lstStyle/>
                    <a:p>
                      <a:pPr algn="ctr" fontAlgn="b"/>
                      <a:r>
                        <a:rPr lang="en-US" sz="1100" u="none" strike="noStrike">
                          <a:effectLst/>
                        </a:rPr>
                        <a:t>Subscriber</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1.194052297</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0567716"/>
                  </a:ext>
                </a:extLst>
              </a:tr>
              <a:tr h="182880">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3389950"/>
                  </a:ext>
                </a:extLst>
              </a:tr>
              <a:tr h="182880">
                <a:tc gridSpan="2">
                  <a:txBody>
                    <a:bodyPr/>
                    <a:lstStyle/>
                    <a:p>
                      <a:pPr algn="ctr" fontAlgn="b"/>
                      <a:r>
                        <a:rPr lang="en-US" sz="1100" u="none" strike="noStrike">
                          <a:effectLst/>
                        </a:rPr>
                        <a:t>Monthly </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fontAlgn="b"/>
                      <a:r>
                        <a:rPr lang="en-US" sz="1100" u="none" strike="noStrike">
                          <a:effectLst/>
                        </a:rPr>
                        <a:t>Initial</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Recurring</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911906"/>
                  </a:ext>
                </a:extLst>
              </a:tr>
              <a:tr h="182880">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DFW</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Texas</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Sunbelt Region</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United states</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Initial Uptake</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Growth Rate</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b"/>
                      <a:r>
                        <a:rPr lang="en-US" sz="1100" u="none" strike="noStrike">
                          <a:effectLst/>
                        </a:rPr>
                        <a:t>User factor for sports</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430259932"/>
                  </a:ext>
                </a:extLst>
              </a:tr>
              <a:tr h="182880">
                <a:tc>
                  <a:txBody>
                    <a:bodyPr/>
                    <a:lstStyle/>
                    <a:p>
                      <a:pPr algn="l" fontAlgn="b"/>
                      <a:r>
                        <a:rPr lang="en-US" sz="1100" u="none" strike="noStrike">
                          <a:effectLst/>
                        </a:rPr>
                        <a:t>Students</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145,000.00</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5,156,972</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33,000,000</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49,500,000.00</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0494513"/>
                  </a:ext>
                </a:extLst>
              </a:tr>
              <a:tr h="182880">
                <a:tc gridSpan="2">
                  <a:txBody>
                    <a:bodyPr/>
                    <a:lstStyle/>
                    <a:p>
                      <a:pPr algn="l" fontAlgn="b"/>
                      <a:r>
                        <a:rPr lang="en-US" sz="1100" u="none" strike="noStrike">
                          <a:effectLst/>
                        </a:rPr>
                        <a:t>Potential users</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9,132,079</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16879396</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222,191,705</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333,287,557.00</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0.20%</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8.00%</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142587"/>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7807219"/>
                  </a:ext>
                </a:extLst>
              </a:tr>
              <a:tr h="182880">
                <a:tc gridSpan="2">
                  <a:txBody>
                    <a:bodyPr/>
                    <a:lstStyle/>
                    <a:p>
                      <a:pPr algn="ctr" fontAlgn="b"/>
                      <a:r>
                        <a:rPr lang="en-US" sz="1100" u="none" strike="noStrike">
                          <a:effectLst/>
                        </a:rPr>
                        <a:t>B2B</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DFW</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Texas</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US</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1832"/>
                  </a:ext>
                </a:extLst>
              </a:tr>
              <a:tr h="182880">
                <a:tc gridSpan="2">
                  <a:txBody>
                    <a:bodyPr/>
                    <a:lstStyle/>
                    <a:p>
                      <a:pPr algn="l" fontAlgn="b"/>
                      <a:r>
                        <a:rPr lang="en-US" sz="1100" u="none" strike="noStrike">
                          <a:effectLst/>
                        </a:rPr>
                        <a:t>School +Colleges </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355</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8161</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79717</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119576</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155174"/>
                  </a:ext>
                </a:extLst>
              </a:tr>
              <a:tr h="182880">
                <a:tc gridSpan="3">
                  <a:txBody>
                    <a:bodyPr/>
                    <a:lstStyle/>
                    <a:p>
                      <a:pPr algn="l" fontAlgn="b"/>
                      <a:r>
                        <a:rPr lang="en-US" sz="1100" u="none" strike="noStrike">
                          <a:effectLst/>
                        </a:rPr>
                        <a:t>Institution/ Sports club</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2117.75</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8471</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27460</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41190</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446002"/>
                  </a:ext>
                </a:extLst>
              </a:tr>
              <a:tr h="182880">
                <a:tc gridSpan="3">
                  <a:txBody>
                    <a:bodyPr/>
                    <a:lstStyle/>
                    <a:p>
                      <a:pPr algn="l" fontAlgn="b"/>
                      <a:r>
                        <a:rPr lang="en-US" sz="1100" u="none" strike="noStrike">
                          <a:effectLst/>
                        </a:rPr>
                        <a:t>Fitness Management</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3.8%</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4.2%</a:t>
                      </a:r>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9568085"/>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90897"/>
                  </a:ext>
                </a:extLst>
              </a:tr>
            </a:tbl>
          </a:graphicData>
        </a:graphic>
      </p:graphicFrame>
    </p:spTree>
    <p:extLst>
      <p:ext uri="{BB962C8B-B14F-4D97-AF65-F5344CB8AC3E}">
        <p14:creationId xmlns:p14="http://schemas.microsoft.com/office/powerpoint/2010/main" val="3471109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B98C-726A-6AD3-1B85-45C1DCA000D9}"/>
              </a:ext>
            </a:extLst>
          </p:cNvPr>
          <p:cNvSpPr>
            <a:spLocks noGrp="1"/>
          </p:cNvSpPr>
          <p:nvPr>
            <p:ph type="title"/>
          </p:nvPr>
        </p:nvSpPr>
        <p:spPr>
          <a:xfrm>
            <a:off x="205477" y="1425845"/>
            <a:ext cx="3359641" cy="539804"/>
          </a:xfrm>
        </p:spPr>
        <p:txBody>
          <a:bodyPr>
            <a:noAutofit/>
          </a:bodyPr>
          <a:lstStyle/>
          <a:p>
            <a:pPr algn="ctr"/>
            <a:r>
              <a:rPr lang="en-US" sz="3200">
                <a:latin typeface="Noto Serif Kannada" panose="02020502060505020204" pitchFamily="18" charset="0"/>
                <a:cs typeface="Noto Serif Kannada" panose="02020502060505020204" pitchFamily="18" charset="0"/>
              </a:rPr>
              <a:t>Table of Contents</a:t>
            </a:r>
          </a:p>
        </p:txBody>
      </p:sp>
      <p:cxnSp>
        <p:nvCxnSpPr>
          <p:cNvPr id="5" name="Straight Connector 4">
            <a:extLst>
              <a:ext uri="{FF2B5EF4-FFF2-40B4-BE49-F238E27FC236}">
                <a16:creationId xmlns:a16="http://schemas.microsoft.com/office/drawing/2014/main" id="{1416B9A3-7C31-9945-2BE0-848D1E3CF776}"/>
              </a:ext>
            </a:extLst>
          </p:cNvPr>
          <p:cNvCxnSpPr>
            <a:cxnSpLocks/>
          </p:cNvCxnSpPr>
          <p:nvPr/>
        </p:nvCxnSpPr>
        <p:spPr>
          <a:xfrm>
            <a:off x="1633591" y="0"/>
            <a:ext cx="0" cy="115070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ABE525E-41A4-91D1-C28B-136E8962C5FC}"/>
              </a:ext>
            </a:extLst>
          </p:cNvPr>
          <p:cNvGrpSpPr/>
          <p:nvPr/>
        </p:nvGrpSpPr>
        <p:grpSpPr>
          <a:xfrm>
            <a:off x="1066082" y="2094115"/>
            <a:ext cx="3086052" cy="4411903"/>
            <a:chOff x="837332" y="2167440"/>
            <a:chExt cx="2719164" cy="4411903"/>
          </a:xfrm>
        </p:grpSpPr>
        <p:sp>
          <p:nvSpPr>
            <p:cNvPr id="24" name="TextBox 23">
              <a:extLst>
                <a:ext uri="{FF2B5EF4-FFF2-40B4-BE49-F238E27FC236}">
                  <a16:creationId xmlns:a16="http://schemas.microsoft.com/office/drawing/2014/main" id="{CCC232EC-E93A-DF7E-AAE1-278412DF8E0C}"/>
                </a:ext>
              </a:extLst>
            </p:cNvPr>
            <p:cNvSpPr txBox="1"/>
            <p:nvPr/>
          </p:nvSpPr>
          <p:spPr>
            <a:xfrm>
              <a:off x="837333" y="2167440"/>
              <a:ext cx="2719163" cy="369332"/>
            </a:xfrm>
            <a:prstGeom prst="rect">
              <a:avLst/>
            </a:prstGeom>
            <a:noFill/>
          </p:spPr>
          <p:txBody>
            <a:bodyPr wrap="square" lIns="91440" tIns="45720" rIns="91440" bIns="45720" rtlCol="0" anchor="t">
              <a:spAutoFit/>
            </a:bodyPr>
            <a:lstStyle/>
            <a:p>
              <a:r>
                <a:rPr lang="en-US"/>
                <a:t>Vision and Mission</a:t>
              </a:r>
            </a:p>
          </p:txBody>
        </p:sp>
        <p:sp>
          <p:nvSpPr>
            <p:cNvPr id="25" name="TextBox 24">
              <a:extLst>
                <a:ext uri="{FF2B5EF4-FFF2-40B4-BE49-F238E27FC236}">
                  <a16:creationId xmlns:a16="http://schemas.microsoft.com/office/drawing/2014/main" id="{AC707464-CB07-1258-C5C7-E621A192A6B4}"/>
                </a:ext>
              </a:extLst>
            </p:cNvPr>
            <p:cNvSpPr txBox="1"/>
            <p:nvPr/>
          </p:nvSpPr>
          <p:spPr>
            <a:xfrm>
              <a:off x="837333" y="2672761"/>
              <a:ext cx="1749198" cy="369332"/>
            </a:xfrm>
            <a:prstGeom prst="rect">
              <a:avLst/>
            </a:prstGeom>
            <a:noFill/>
          </p:spPr>
          <p:txBody>
            <a:bodyPr wrap="square" rtlCol="0">
              <a:spAutoFit/>
            </a:bodyPr>
            <a:lstStyle/>
            <a:p>
              <a:r>
                <a:rPr lang="en-US"/>
                <a:t>Product Roadmap</a:t>
              </a:r>
            </a:p>
          </p:txBody>
        </p:sp>
        <p:sp>
          <p:nvSpPr>
            <p:cNvPr id="26" name="TextBox 25">
              <a:extLst>
                <a:ext uri="{FF2B5EF4-FFF2-40B4-BE49-F238E27FC236}">
                  <a16:creationId xmlns:a16="http://schemas.microsoft.com/office/drawing/2014/main" id="{101D443D-5EE9-BF18-DAF1-911440AFED4F}"/>
                </a:ext>
              </a:extLst>
            </p:cNvPr>
            <p:cNvSpPr txBox="1"/>
            <p:nvPr/>
          </p:nvSpPr>
          <p:spPr>
            <a:xfrm>
              <a:off x="837333" y="3178082"/>
              <a:ext cx="1858954" cy="369332"/>
            </a:xfrm>
            <a:prstGeom prst="rect">
              <a:avLst/>
            </a:prstGeom>
            <a:noFill/>
          </p:spPr>
          <p:txBody>
            <a:bodyPr wrap="square" rtlCol="0">
              <a:spAutoFit/>
            </a:bodyPr>
            <a:lstStyle/>
            <a:p>
              <a:r>
                <a:rPr lang="en-US"/>
                <a:t>Innovation</a:t>
              </a:r>
            </a:p>
          </p:txBody>
        </p:sp>
        <p:sp>
          <p:nvSpPr>
            <p:cNvPr id="27" name="TextBox 26">
              <a:extLst>
                <a:ext uri="{FF2B5EF4-FFF2-40B4-BE49-F238E27FC236}">
                  <a16:creationId xmlns:a16="http://schemas.microsoft.com/office/drawing/2014/main" id="{CCF0B4A1-646B-2F3C-44A8-1F3EFB7A5993}"/>
                </a:ext>
              </a:extLst>
            </p:cNvPr>
            <p:cNvSpPr txBox="1"/>
            <p:nvPr/>
          </p:nvSpPr>
          <p:spPr>
            <a:xfrm>
              <a:off x="837332" y="4188724"/>
              <a:ext cx="2717513" cy="369332"/>
            </a:xfrm>
            <a:prstGeom prst="rect">
              <a:avLst/>
            </a:prstGeom>
            <a:noFill/>
          </p:spPr>
          <p:txBody>
            <a:bodyPr wrap="square" rtlCol="0">
              <a:spAutoFit/>
            </a:bodyPr>
            <a:lstStyle/>
            <a:p>
              <a:r>
                <a:rPr lang="en-US"/>
                <a:t>Market Survey</a:t>
              </a:r>
            </a:p>
          </p:txBody>
        </p:sp>
        <p:sp>
          <p:nvSpPr>
            <p:cNvPr id="28" name="TextBox 27">
              <a:extLst>
                <a:ext uri="{FF2B5EF4-FFF2-40B4-BE49-F238E27FC236}">
                  <a16:creationId xmlns:a16="http://schemas.microsoft.com/office/drawing/2014/main" id="{388D2A8B-3E26-FD06-7D60-135B8479A496}"/>
                </a:ext>
              </a:extLst>
            </p:cNvPr>
            <p:cNvSpPr txBox="1"/>
            <p:nvPr/>
          </p:nvSpPr>
          <p:spPr>
            <a:xfrm>
              <a:off x="837335" y="5199366"/>
              <a:ext cx="2717510" cy="369332"/>
            </a:xfrm>
            <a:prstGeom prst="rect">
              <a:avLst/>
            </a:prstGeom>
            <a:noFill/>
          </p:spPr>
          <p:txBody>
            <a:bodyPr wrap="square" rtlCol="0">
              <a:spAutoFit/>
            </a:bodyPr>
            <a:lstStyle/>
            <a:p>
              <a:r>
                <a:rPr lang="en-US"/>
                <a:t>Value Creation and Stickiness</a:t>
              </a:r>
            </a:p>
          </p:txBody>
        </p:sp>
        <p:sp>
          <p:nvSpPr>
            <p:cNvPr id="29" name="TextBox 28">
              <a:extLst>
                <a:ext uri="{FF2B5EF4-FFF2-40B4-BE49-F238E27FC236}">
                  <a16:creationId xmlns:a16="http://schemas.microsoft.com/office/drawing/2014/main" id="{E4CD5189-8AE9-C970-01DB-94204748CC3C}"/>
                </a:ext>
              </a:extLst>
            </p:cNvPr>
            <p:cNvSpPr txBox="1"/>
            <p:nvPr/>
          </p:nvSpPr>
          <p:spPr>
            <a:xfrm>
              <a:off x="837333" y="5704687"/>
              <a:ext cx="1900719" cy="369332"/>
            </a:xfrm>
            <a:prstGeom prst="rect">
              <a:avLst/>
            </a:prstGeom>
            <a:noFill/>
          </p:spPr>
          <p:txBody>
            <a:bodyPr wrap="square" rtlCol="0">
              <a:spAutoFit/>
            </a:bodyPr>
            <a:lstStyle/>
            <a:p>
              <a:r>
                <a:rPr lang="en-US"/>
                <a:t>Market Types</a:t>
              </a:r>
            </a:p>
          </p:txBody>
        </p:sp>
        <p:sp>
          <p:nvSpPr>
            <p:cNvPr id="30" name="TextBox 29">
              <a:extLst>
                <a:ext uri="{FF2B5EF4-FFF2-40B4-BE49-F238E27FC236}">
                  <a16:creationId xmlns:a16="http://schemas.microsoft.com/office/drawing/2014/main" id="{F0026743-7091-A9E0-96FD-80D30CA535F5}"/>
                </a:ext>
              </a:extLst>
            </p:cNvPr>
            <p:cNvSpPr txBox="1"/>
            <p:nvPr/>
          </p:nvSpPr>
          <p:spPr>
            <a:xfrm>
              <a:off x="837333" y="6210011"/>
              <a:ext cx="1900719" cy="369332"/>
            </a:xfrm>
            <a:prstGeom prst="rect">
              <a:avLst/>
            </a:prstGeom>
            <a:noFill/>
          </p:spPr>
          <p:txBody>
            <a:bodyPr wrap="square" rtlCol="0">
              <a:spAutoFit/>
            </a:bodyPr>
            <a:lstStyle/>
            <a:p>
              <a:r>
                <a:rPr lang="en-US"/>
                <a:t>Financial Information</a:t>
              </a:r>
            </a:p>
          </p:txBody>
        </p:sp>
        <p:sp>
          <p:nvSpPr>
            <p:cNvPr id="3" name="TextBox 2">
              <a:extLst>
                <a:ext uri="{FF2B5EF4-FFF2-40B4-BE49-F238E27FC236}">
                  <a16:creationId xmlns:a16="http://schemas.microsoft.com/office/drawing/2014/main" id="{0576E409-7BDD-F091-A891-4F90C4B9D045}"/>
                </a:ext>
              </a:extLst>
            </p:cNvPr>
            <p:cNvSpPr txBox="1"/>
            <p:nvPr/>
          </p:nvSpPr>
          <p:spPr>
            <a:xfrm>
              <a:off x="837332" y="3683403"/>
              <a:ext cx="2230228" cy="369332"/>
            </a:xfrm>
            <a:prstGeom prst="rect">
              <a:avLst/>
            </a:prstGeom>
            <a:noFill/>
          </p:spPr>
          <p:txBody>
            <a:bodyPr wrap="square" rtlCol="0">
              <a:spAutoFit/>
            </a:bodyPr>
            <a:lstStyle/>
            <a:p>
              <a:r>
                <a:rPr lang="en-US"/>
                <a:t>Disruptive Innovation</a:t>
              </a:r>
            </a:p>
          </p:txBody>
        </p:sp>
        <p:sp>
          <p:nvSpPr>
            <p:cNvPr id="6" name="TextBox 5">
              <a:extLst>
                <a:ext uri="{FF2B5EF4-FFF2-40B4-BE49-F238E27FC236}">
                  <a16:creationId xmlns:a16="http://schemas.microsoft.com/office/drawing/2014/main" id="{4205B045-4552-942C-1A1E-1F59B5B097CE}"/>
                </a:ext>
              </a:extLst>
            </p:cNvPr>
            <p:cNvSpPr txBox="1"/>
            <p:nvPr/>
          </p:nvSpPr>
          <p:spPr>
            <a:xfrm>
              <a:off x="837332" y="4694045"/>
              <a:ext cx="2717513" cy="369332"/>
            </a:xfrm>
            <a:prstGeom prst="rect">
              <a:avLst/>
            </a:prstGeom>
            <a:noFill/>
          </p:spPr>
          <p:txBody>
            <a:bodyPr wrap="square" rtlCol="0">
              <a:spAutoFit/>
            </a:bodyPr>
            <a:lstStyle/>
            <a:p>
              <a:r>
                <a:rPr lang="en-US"/>
                <a:t>Market Strategy</a:t>
              </a:r>
            </a:p>
          </p:txBody>
        </p:sp>
      </p:grpSp>
      <p:sp>
        <p:nvSpPr>
          <p:cNvPr id="8" name="Rounded Rectangle 7">
            <a:extLst>
              <a:ext uri="{FF2B5EF4-FFF2-40B4-BE49-F238E27FC236}">
                <a16:creationId xmlns:a16="http://schemas.microsoft.com/office/drawing/2014/main" id="{5043E8F9-1B24-28E7-18A4-671572B71027}"/>
              </a:ext>
            </a:extLst>
          </p:cNvPr>
          <p:cNvSpPr/>
          <p:nvPr/>
        </p:nvSpPr>
        <p:spPr>
          <a:xfrm>
            <a:off x="4564491" y="634349"/>
            <a:ext cx="7131992" cy="5574189"/>
          </a:xfrm>
          <a:prstGeom prst="roundRect">
            <a:avLst>
              <a:gd name="adj" fmla="val 13453"/>
            </a:avLst>
          </a:prstGeom>
          <a:solidFill>
            <a:schemeClr val="accent3">
              <a:lumMod val="20000"/>
              <a:lumOff val="80000"/>
            </a:scheme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ts val="2080"/>
              </a:lnSpc>
            </a:pPr>
            <a:endParaRPr lang="en-US" sz="1300">
              <a:solidFill>
                <a:schemeClr val="tx1"/>
              </a:solidFill>
              <a:effectLst>
                <a:glow rad="228600">
                  <a:schemeClr val="accent3">
                    <a:satMod val="175000"/>
                    <a:alpha val="40000"/>
                  </a:schemeClr>
                </a:glow>
              </a:effectLst>
            </a:endParaRPr>
          </a:p>
        </p:txBody>
      </p:sp>
      <p:sp>
        <p:nvSpPr>
          <p:cNvPr id="7" name="TextBox 6">
            <a:extLst>
              <a:ext uri="{FF2B5EF4-FFF2-40B4-BE49-F238E27FC236}">
                <a16:creationId xmlns:a16="http://schemas.microsoft.com/office/drawing/2014/main" id="{0D19FA21-9814-6280-66E9-C7B5B6CB42B0}"/>
              </a:ext>
            </a:extLst>
          </p:cNvPr>
          <p:cNvSpPr txBox="1"/>
          <p:nvPr/>
        </p:nvSpPr>
        <p:spPr>
          <a:xfrm>
            <a:off x="4818581" y="743787"/>
            <a:ext cx="6877902" cy="5355312"/>
          </a:xfrm>
          <a:prstGeom prst="rect">
            <a:avLst/>
          </a:prstGeom>
          <a:noFill/>
        </p:spPr>
        <p:txBody>
          <a:bodyPr wrap="square" rtlCol="0">
            <a:spAutoFit/>
          </a:bodyPr>
          <a:lstStyle/>
          <a:p>
            <a:pPr algn="ctr"/>
            <a:r>
              <a:rPr lang="en-US" b="1"/>
              <a:t>PRODUCT DESCRIPTION</a:t>
            </a:r>
          </a:p>
          <a:p>
            <a:r>
              <a:rPr lang="en-US"/>
              <a:t>Managing and organizing sports activities will not be a ruckus anymore. Introducing Zone, the all-in-one platform designed to revolutionize the world of sports management, training &amp; collaboration. Whether you are a player, coach, parent, team manager, club manager, or director of sports, Super Sports App has something to offer you. Few highlights of features that we offer – </a:t>
            </a:r>
          </a:p>
          <a:p>
            <a:pPr marL="285750" indent="-285750">
              <a:buFont typeface="Wingdings" panose="05000000000000000000" pitchFamily="2" charset="2"/>
              <a:buChar char="ü"/>
            </a:pPr>
            <a:r>
              <a:rPr lang="en-US"/>
              <a:t>Schedule matches &amp; practices and reserve venues </a:t>
            </a:r>
          </a:p>
          <a:p>
            <a:pPr marL="285750" indent="-285750">
              <a:buFont typeface="Wingdings" panose="05000000000000000000" pitchFamily="2" charset="2"/>
              <a:buChar char="ü"/>
            </a:pPr>
            <a:r>
              <a:rPr lang="en-US"/>
              <a:t>Manage equipment inventory </a:t>
            </a:r>
          </a:p>
          <a:p>
            <a:pPr marL="285750" indent="-285750">
              <a:buFont typeface="Wingdings" panose="05000000000000000000" pitchFamily="2" charset="2"/>
              <a:buChar char="ü"/>
            </a:pPr>
            <a:r>
              <a:rPr lang="en-US"/>
              <a:t>Offers a comprehensive catalog of upcoming tournaments</a:t>
            </a:r>
          </a:p>
          <a:p>
            <a:pPr marL="285750" indent="-285750">
              <a:buFont typeface="Wingdings" panose="05000000000000000000" pitchFamily="2" charset="2"/>
              <a:buChar char="ü"/>
            </a:pPr>
            <a:r>
              <a:rPr lang="en-US"/>
              <a:t>Virtual reality training platform</a:t>
            </a:r>
          </a:p>
          <a:p>
            <a:pPr marL="285750" indent="-285750">
              <a:buFont typeface="Wingdings" panose="05000000000000000000" pitchFamily="2" charset="2"/>
              <a:buChar char="ü"/>
            </a:pPr>
            <a:r>
              <a:rPr lang="en-US"/>
              <a:t>AI-powered game analysis</a:t>
            </a:r>
          </a:p>
          <a:p>
            <a:pPr marL="285750" indent="-285750">
              <a:buFont typeface="Wingdings" panose="05000000000000000000" pitchFamily="2" charset="2"/>
              <a:buChar char="ü"/>
            </a:pPr>
            <a:r>
              <a:rPr lang="en-US"/>
              <a:t>Stay connected with your team through the app's in-app communication and social media integration features</a:t>
            </a:r>
          </a:p>
          <a:p>
            <a:pPr marL="285750" indent="-285750">
              <a:buFont typeface="Wingdings" panose="05000000000000000000" pitchFamily="2" charset="2"/>
              <a:buChar char="ü"/>
            </a:pPr>
            <a:r>
              <a:rPr lang="en-US"/>
              <a:t>Fitness tracking and dietary monitoring features to promote healthy habits, ensuring you stay at the top of your game.</a:t>
            </a:r>
          </a:p>
          <a:p>
            <a:r>
              <a:rPr lang="en-US"/>
              <a:t>With over 800+ sports worldwide, Zone caters to players of all sports. Be a part of this revolution in sports management and download our app today.</a:t>
            </a:r>
          </a:p>
        </p:txBody>
      </p:sp>
      <p:sp>
        <p:nvSpPr>
          <p:cNvPr id="10" name="Rectangle 9">
            <a:extLst>
              <a:ext uri="{FF2B5EF4-FFF2-40B4-BE49-F238E27FC236}">
                <a16:creationId xmlns:a16="http://schemas.microsoft.com/office/drawing/2014/main" id="{5BE5B6BB-0B0B-FBD9-FEB9-4203EF453411}"/>
              </a:ext>
            </a:extLst>
          </p:cNvPr>
          <p:cNvSpPr/>
          <p:nvPr/>
        </p:nvSpPr>
        <p:spPr>
          <a:xfrm>
            <a:off x="388579" y="1929570"/>
            <a:ext cx="663736" cy="646331"/>
          </a:xfrm>
          <a:prstGeom prst="rect">
            <a:avLst/>
          </a:prstGeom>
          <a:noFill/>
        </p:spPr>
        <p:txBody>
          <a:bodyPr wrap="square" lIns="91440" tIns="45720" rIns="91440" bIns="45720">
            <a:spAutoFit/>
          </a:bodyPr>
          <a:lstStyle/>
          <a:p>
            <a:pPr algn="r"/>
            <a:r>
              <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a:t>
            </a:r>
          </a:p>
        </p:txBody>
      </p:sp>
      <p:sp>
        <p:nvSpPr>
          <p:cNvPr id="13" name="Rectangle 12">
            <a:extLst>
              <a:ext uri="{FF2B5EF4-FFF2-40B4-BE49-F238E27FC236}">
                <a16:creationId xmlns:a16="http://schemas.microsoft.com/office/drawing/2014/main" id="{431166A5-CCEF-04A4-6138-9ECCE24B9D22}"/>
              </a:ext>
            </a:extLst>
          </p:cNvPr>
          <p:cNvSpPr/>
          <p:nvPr/>
        </p:nvSpPr>
        <p:spPr>
          <a:xfrm>
            <a:off x="388579" y="2437657"/>
            <a:ext cx="663736" cy="646331"/>
          </a:xfrm>
          <a:prstGeom prst="rect">
            <a:avLst/>
          </a:prstGeom>
          <a:noFill/>
        </p:spPr>
        <p:txBody>
          <a:bodyPr wrap="square" lIns="91440" tIns="45720" rIns="91440" bIns="45720">
            <a:spAutoFit/>
          </a:bodyPr>
          <a:lstStyle/>
          <a:p>
            <a:pPr algn="r"/>
            <a:r>
              <a:rPr lang="en-US" sz="3600" b="1">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Rectangle 13">
            <a:extLst>
              <a:ext uri="{FF2B5EF4-FFF2-40B4-BE49-F238E27FC236}">
                <a16:creationId xmlns:a16="http://schemas.microsoft.com/office/drawing/2014/main" id="{6886A8DA-E3E8-1BA2-23C4-C3FCF23AEF7E}"/>
              </a:ext>
            </a:extLst>
          </p:cNvPr>
          <p:cNvSpPr/>
          <p:nvPr/>
        </p:nvSpPr>
        <p:spPr>
          <a:xfrm>
            <a:off x="388579" y="2945744"/>
            <a:ext cx="663736" cy="646331"/>
          </a:xfrm>
          <a:prstGeom prst="rect">
            <a:avLst/>
          </a:prstGeom>
          <a:noFill/>
        </p:spPr>
        <p:txBody>
          <a:bodyPr wrap="square" lIns="91440" tIns="45720" rIns="91440" bIns="45720">
            <a:spAutoFit/>
          </a:bodyPr>
          <a:lstStyle/>
          <a:p>
            <a:pPr algn="r"/>
            <a:r>
              <a:rPr lang="en-US" sz="3600" b="1">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71E6FF19-1882-964E-CF4D-C4ADD80A5046}"/>
              </a:ext>
            </a:extLst>
          </p:cNvPr>
          <p:cNvSpPr/>
          <p:nvPr/>
        </p:nvSpPr>
        <p:spPr>
          <a:xfrm>
            <a:off x="388579" y="3453831"/>
            <a:ext cx="663736" cy="646331"/>
          </a:xfrm>
          <a:prstGeom prst="rect">
            <a:avLst/>
          </a:prstGeom>
          <a:noFill/>
        </p:spPr>
        <p:txBody>
          <a:bodyPr wrap="square" lIns="91440" tIns="45720" rIns="91440" bIns="45720">
            <a:spAutoFit/>
          </a:bodyPr>
          <a:lstStyle/>
          <a:p>
            <a:pPr algn="r"/>
            <a:r>
              <a:rPr lang="en-US" sz="3600" b="1">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9D7CD8B3-654F-3A12-D92A-00873E827781}"/>
              </a:ext>
            </a:extLst>
          </p:cNvPr>
          <p:cNvSpPr/>
          <p:nvPr/>
        </p:nvSpPr>
        <p:spPr>
          <a:xfrm>
            <a:off x="388579" y="3961918"/>
            <a:ext cx="663736" cy="646331"/>
          </a:xfrm>
          <a:prstGeom prst="rect">
            <a:avLst/>
          </a:prstGeom>
          <a:noFill/>
        </p:spPr>
        <p:txBody>
          <a:bodyPr wrap="square" lIns="91440" tIns="45720" rIns="91440" bIns="45720">
            <a:spAutoFit/>
          </a:bodyPr>
          <a:lstStyle/>
          <a:p>
            <a:pPr algn="r"/>
            <a:r>
              <a:rPr lang="en-US" sz="3600" b="1">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Rectangle 17">
            <a:extLst>
              <a:ext uri="{FF2B5EF4-FFF2-40B4-BE49-F238E27FC236}">
                <a16:creationId xmlns:a16="http://schemas.microsoft.com/office/drawing/2014/main" id="{D0C13D11-ED1E-FA04-9400-3B5F2474130D}"/>
              </a:ext>
            </a:extLst>
          </p:cNvPr>
          <p:cNvSpPr/>
          <p:nvPr/>
        </p:nvSpPr>
        <p:spPr>
          <a:xfrm>
            <a:off x="388579" y="4470005"/>
            <a:ext cx="663736" cy="646331"/>
          </a:xfrm>
          <a:prstGeom prst="rect">
            <a:avLst/>
          </a:prstGeom>
          <a:noFill/>
        </p:spPr>
        <p:txBody>
          <a:bodyPr wrap="square" lIns="91440" tIns="45720" rIns="91440" bIns="45720">
            <a:spAutoFit/>
          </a:bodyPr>
          <a:lstStyle/>
          <a:p>
            <a:pPr algn="r"/>
            <a:r>
              <a:rPr lang="en-US" sz="3600" b="1">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Rectangle 18">
            <a:extLst>
              <a:ext uri="{FF2B5EF4-FFF2-40B4-BE49-F238E27FC236}">
                <a16:creationId xmlns:a16="http://schemas.microsoft.com/office/drawing/2014/main" id="{59C637B5-39A2-9539-1824-6FCF39FCEC16}"/>
              </a:ext>
            </a:extLst>
          </p:cNvPr>
          <p:cNvSpPr/>
          <p:nvPr/>
        </p:nvSpPr>
        <p:spPr>
          <a:xfrm>
            <a:off x="388579" y="4978092"/>
            <a:ext cx="663736" cy="646331"/>
          </a:xfrm>
          <a:prstGeom prst="rect">
            <a:avLst/>
          </a:prstGeom>
          <a:noFill/>
        </p:spPr>
        <p:txBody>
          <a:bodyPr wrap="square" lIns="91440" tIns="45720" rIns="91440" bIns="45720">
            <a:spAutoFit/>
          </a:bodyPr>
          <a:lstStyle/>
          <a:p>
            <a:pPr algn="r"/>
            <a:r>
              <a:rPr lang="en-US" sz="3600" b="1">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Rectangle 19">
            <a:extLst>
              <a:ext uri="{FF2B5EF4-FFF2-40B4-BE49-F238E27FC236}">
                <a16:creationId xmlns:a16="http://schemas.microsoft.com/office/drawing/2014/main" id="{E1637404-4801-B9AF-E64E-C8685699970C}"/>
              </a:ext>
            </a:extLst>
          </p:cNvPr>
          <p:cNvSpPr/>
          <p:nvPr/>
        </p:nvSpPr>
        <p:spPr>
          <a:xfrm>
            <a:off x="388579" y="5486179"/>
            <a:ext cx="663736" cy="646331"/>
          </a:xfrm>
          <a:prstGeom prst="rect">
            <a:avLst/>
          </a:prstGeom>
          <a:noFill/>
        </p:spPr>
        <p:txBody>
          <a:bodyPr wrap="square" lIns="91440" tIns="45720" rIns="91440" bIns="45720">
            <a:spAutoFit/>
          </a:bodyPr>
          <a:lstStyle/>
          <a:p>
            <a:pPr algn="r"/>
            <a:r>
              <a:rPr lang="en-US" sz="3600" b="1">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Rectangle 20">
            <a:extLst>
              <a:ext uri="{FF2B5EF4-FFF2-40B4-BE49-F238E27FC236}">
                <a16:creationId xmlns:a16="http://schemas.microsoft.com/office/drawing/2014/main" id="{06DDA2B4-E54D-C171-1419-3E1F0AF3C2C1}"/>
              </a:ext>
            </a:extLst>
          </p:cNvPr>
          <p:cNvSpPr/>
          <p:nvPr/>
        </p:nvSpPr>
        <p:spPr>
          <a:xfrm>
            <a:off x="388579" y="5994269"/>
            <a:ext cx="663736" cy="646331"/>
          </a:xfrm>
          <a:prstGeom prst="rect">
            <a:avLst/>
          </a:prstGeom>
          <a:noFill/>
        </p:spPr>
        <p:txBody>
          <a:bodyPr wrap="square" lIns="91440" tIns="45720" rIns="91440" bIns="45720">
            <a:spAutoFit/>
          </a:bodyPr>
          <a:lstStyle/>
          <a:p>
            <a:pPr algn="r"/>
            <a:r>
              <a:rPr lang="en-US" sz="3600" b="1">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617154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4AC1-CDE2-CF23-6ED3-98208B262038}"/>
              </a:ext>
            </a:extLst>
          </p:cNvPr>
          <p:cNvSpPr>
            <a:spLocks noGrp="1"/>
          </p:cNvSpPr>
          <p:nvPr>
            <p:ph type="title"/>
          </p:nvPr>
        </p:nvSpPr>
        <p:spPr>
          <a:xfrm>
            <a:off x="838200" y="296301"/>
            <a:ext cx="10515600" cy="775416"/>
          </a:xfrm>
        </p:spPr>
        <p:txBody>
          <a:bodyPr/>
          <a:lstStyle/>
          <a:p>
            <a:pPr algn="ctr"/>
            <a:r>
              <a:rPr lang="en-US" b="1"/>
              <a:t>VISION And MISSION</a:t>
            </a:r>
          </a:p>
        </p:txBody>
      </p:sp>
      <p:sp>
        <p:nvSpPr>
          <p:cNvPr id="14" name="Rectangle: Rounded Corners 13">
            <a:extLst>
              <a:ext uri="{FF2B5EF4-FFF2-40B4-BE49-F238E27FC236}">
                <a16:creationId xmlns:a16="http://schemas.microsoft.com/office/drawing/2014/main" id="{A4C7947F-B36E-D004-24AB-C8CA01F69FD9}"/>
              </a:ext>
            </a:extLst>
          </p:cNvPr>
          <p:cNvSpPr/>
          <p:nvPr/>
        </p:nvSpPr>
        <p:spPr>
          <a:xfrm>
            <a:off x="747252" y="1071717"/>
            <a:ext cx="10606548" cy="5657131"/>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Top Corners Snipped 14">
            <a:extLst>
              <a:ext uri="{FF2B5EF4-FFF2-40B4-BE49-F238E27FC236}">
                <a16:creationId xmlns:a16="http://schemas.microsoft.com/office/drawing/2014/main" id="{65C8247C-D639-3416-092E-DFD07212B611}"/>
              </a:ext>
            </a:extLst>
          </p:cNvPr>
          <p:cNvSpPr/>
          <p:nvPr/>
        </p:nvSpPr>
        <p:spPr>
          <a:xfrm>
            <a:off x="1730477" y="1421676"/>
            <a:ext cx="8465574" cy="2007323"/>
          </a:xfrm>
          <a:prstGeom prst="snip2Same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80CE2BB-EBAE-9182-9D17-24984085A9C8}"/>
              </a:ext>
            </a:extLst>
          </p:cNvPr>
          <p:cNvSpPr/>
          <p:nvPr/>
        </p:nvSpPr>
        <p:spPr>
          <a:xfrm>
            <a:off x="4907525" y="1210138"/>
            <a:ext cx="2261420" cy="60960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98ED85-6760-3016-338A-6ADFA2A710C8}"/>
              </a:ext>
            </a:extLst>
          </p:cNvPr>
          <p:cNvSpPr txBox="1"/>
          <p:nvPr/>
        </p:nvSpPr>
        <p:spPr>
          <a:xfrm>
            <a:off x="4645741" y="1325809"/>
            <a:ext cx="2635045" cy="369332"/>
          </a:xfrm>
          <a:prstGeom prst="rect">
            <a:avLst/>
          </a:prstGeom>
          <a:noFill/>
        </p:spPr>
        <p:txBody>
          <a:bodyPr wrap="square" rtlCol="0">
            <a:spAutoFit/>
          </a:bodyPr>
          <a:lstStyle/>
          <a:p>
            <a:pPr algn="ctr"/>
            <a:r>
              <a:rPr lang="en-US"/>
              <a:t>VISION</a:t>
            </a:r>
          </a:p>
        </p:txBody>
      </p:sp>
      <p:sp>
        <p:nvSpPr>
          <p:cNvPr id="23" name="Rectangle: Top Corners Snipped 22">
            <a:extLst>
              <a:ext uri="{FF2B5EF4-FFF2-40B4-BE49-F238E27FC236}">
                <a16:creationId xmlns:a16="http://schemas.microsoft.com/office/drawing/2014/main" id="{A5EEEDB8-7468-9D1F-9F94-FDFF534712F9}"/>
              </a:ext>
            </a:extLst>
          </p:cNvPr>
          <p:cNvSpPr/>
          <p:nvPr/>
        </p:nvSpPr>
        <p:spPr>
          <a:xfrm>
            <a:off x="1730476" y="3940401"/>
            <a:ext cx="8465574" cy="2241756"/>
          </a:xfrm>
          <a:prstGeom prst="snip2Same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71DD80AE-A87C-DED0-E792-D657B7E849D4}"/>
              </a:ext>
            </a:extLst>
          </p:cNvPr>
          <p:cNvSpPr/>
          <p:nvPr/>
        </p:nvSpPr>
        <p:spPr>
          <a:xfrm>
            <a:off x="4907525" y="3688015"/>
            <a:ext cx="2261420" cy="60960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7F77DDD-FE5A-1F33-67D4-B3CD33CEEF7A}"/>
              </a:ext>
            </a:extLst>
          </p:cNvPr>
          <p:cNvSpPr txBox="1"/>
          <p:nvPr/>
        </p:nvSpPr>
        <p:spPr>
          <a:xfrm>
            <a:off x="4675238" y="3787820"/>
            <a:ext cx="2635045" cy="369332"/>
          </a:xfrm>
          <a:prstGeom prst="rect">
            <a:avLst/>
          </a:prstGeom>
          <a:noFill/>
        </p:spPr>
        <p:txBody>
          <a:bodyPr wrap="square" rtlCol="0">
            <a:spAutoFit/>
          </a:bodyPr>
          <a:lstStyle/>
          <a:p>
            <a:pPr algn="ctr"/>
            <a:r>
              <a:rPr lang="en-US"/>
              <a:t>MISSION</a:t>
            </a:r>
          </a:p>
        </p:txBody>
      </p:sp>
      <p:sp>
        <p:nvSpPr>
          <p:cNvPr id="26" name="TextBox 25">
            <a:extLst>
              <a:ext uri="{FF2B5EF4-FFF2-40B4-BE49-F238E27FC236}">
                <a16:creationId xmlns:a16="http://schemas.microsoft.com/office/drawing/2014/main" id="{18A83E24-7D0F-C250-3FE7-354E92638C83}"/>
              </a:ext>
            </a:extLst>
          </p:cNvPr>
          <p:cNvSpPr txBox="1"/>
          <p:nvPr/>
        </p:nvSpPr>
        <p:spPr>
          <a:xfrm>
            <a:off x="1897626" y="1976284"/>
            <a:ext cx="8131277" cy="1477328"/>
          </a:xfrm>
          <a:prstGeom prst="rect">
            <a:avLst/>
          </a:prstGeom>
          <a:noFill/>
        </p:spPr>
        <p:txBody>
          <a:bodyPr wrap="square" rtlCol="0">
            <a:spAutoFit/>
          </a:bodyPr>
          <a:lstStyle/>
          <a:p>
            <a:r>
              <a:rPr lang="en-US"/>
              <a:t>We endeavor to </a:t>
            </a:r>
            <a:r>
              <a:rPr lang="en-US" b="1"/>
              <a:t>transform</a:t>
            </a:r>
            <a:r>
              <a:rPr lang="en-US"/>
              <a:t> the way sports enthusiasts of all levels manage and organize their sporting activities. </a:t>
            </a:r>
            <a:r>
              <a:rPr lang="en-US" sz="1800">
                <a:solidFill>
                  <a:schemeClr val="tx1"/>
                </a:solidFill>
              </a:rPr>
              <a:t>We aim to </a:t>
            </a:r>
            <a:r>
              <a:rPr lang="en-US" sz="1800" b="1">
                <a:solidFill>
                  <a:schemeClr val="tx1"/>
                </a:solidFill>
              </a:rPr>
              <a:t>empower individuals and teams </a:t>
            </a:r>
            <a:r>
              <a:rPr lang="en-US" sz="1800">
                <a:solidFill>
                  <a:schemeClr val="tx1"/>
                </a:solidFill>
              </a:rPr>
              <a:t>of all levels to achieve their full potential by providing an innovative and comprehensive platform that promotes healthy lifestyles, fosters community connections, and drives personal growth</a:t>
            </a:r>
            <a:endParaRPr lang="en-US"/>
          </a:p>
        </p:txBody>
      </p:sp>
      <p:sp>
        <p:nvSpPr>
          <p:cNvPr id="27" name="TextBox 26">
            <a:extLst>
              <a:ext uri="{FF2B5EF4-FFF2-40B4-BE49-F238E27FC236}">
                <a16:creationId xmlns:a16="http://schemas.microsoft.com/office/drawing/2014/main" id="{7CC49C03-556A-5B42-DCD5-2EE263681670}"/>
              </a:ext>
            </a:extLst>
          </p:cNvPr>
          <p:cNvSpPr txBox="1"/>
          <p:nvPr/>
        </p:nvSpPr>
        <p:spPr>
          <a:xfrm>
            <a:off x="1897626" y="4463845"/>
            <a:ext cx="8131277" cy="1754326"/>
          </a:xfrm>
          <a:prstGeom prst="rect">
            <a:avLst/>
          </a:prstGeom>
          <a:noFill/>
        </p:spPr>
        <p:txBody>
          <a:bodyPr wrap="square" rtlCol="0">
            <a:spAutoFit/>
          </a:bodyPr>
          <a:lstStyle/>
          <a:p>
            <a:r>
              <a:rPr lang="en-US" sz="1800" b="1">
                <a:solidFill>
                  <a:schemeClr val="tx1"/>
                </a:solidFill>
              </a:rPr>
              <a:t>Revolutionize</a:t>
            </a:r>
            <a:r>
              <a:rPr lang="en-US" sz="1800">
                <a:solidFill>
                  <a:schemeClr val="tx1"/>
                </a:solidFill>
              </a:rPr>
              <a:t> the sports industry and become the </a:t>
            </a:r>
            <a:r>
              <a:rPr lang="en-US" sz="1800" b="1">
                <a:solidFill>
                  <a:schemeClr val="tx1"/>
                </a:solidFill>
              </a:rPr>
              <a:t>go-to platform </a:t>
            </a:r>
            <a:r>
              <a:rPr lang="en-US" sz="1800">
                <a:solidFill>
                  <a:schemeClr val="tx1"/>
                </a:solidFill>
              </a:rPr>
              <a:t>for sports enthusiasts worldwide by offering cutting-edge features like virtual reality training, argument reality scouting, AI-powered game analysis and dietary monitoring, as well as social media integration. Our mission is to make sports management accessible, efficient, and enjoyable for everyone, so they can focus on what they love most - playing the game. </a:t>
            </a:r>
          </a:p>
        </p:txBody>
      </p:sp>
    </p:spTree>
    <p:extLst>
      <p:ext uri="{BB962C8B-B14F-4D97-AF65-F5344CB8AC3E}">
        <p14:creationId xmlns:p14="http://schemas.microsoft.com/office/powerpoint/2010/main" val="1528042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4AC1-CDE2-CF23-6ED3-98208B262038}"/>
              </a:ext>
            </a:extLst>
          </p:cNvPr>
          <p:cNvSpPr>
            <a:spLocks noGrp="1"/>
          </p:cNvSpPr>
          <p:nvPr>
            <p:ph type="title"/>
          </p:nvPr>
        </p:nvSpPr>
        <p:spPr>
          <a:xfrm>
            <a:off x="3012722" y="75012"/>
            <a:ext cx="5770907" cy="775416"/>
          </a:xfrm>
        </p:spPr>
        <p:txBody>
          <a:bodyPr/>
          <a:lstStyle/>
          <a:p>
            <a:pPr algn="ctr"/>
            <a:r>
              <a:rPr lang="en-US" b="1"/>
              <a:t>PRODUCT ROADMAP</a:t>
            </a:r>
          </a:p>
        </p:txBody>
      </p:sp>
      <p:sp>
        <p:nvSpPr>
          <p:cNvPr id="4" name="Rectangle: Rounded Corners 3">
            <a:extLst>
              <a:ext uri="{FF2B5EF4-FFF2-40B4-BE49-F238E27FC236}">
                <a16:creationId xmlns:a16="http://schemas.microsoft.com/office/drawing/2014/main" id="{6176FF3A-6ADE-247C-89D0-9B8718668C19}"/>
              </a:ext>
            </a:extLst>
          </p:cNvPr>
          <p:cNvSpPr/>
          <p:nvPr/>
        </p:nvSpPr>
        <p:spPr>
          <a:xfrm>
            <a:off x="186567" y="1525180"/>
            <a:ext cx="2861187" cy="5142221"/>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lIns="27432" tIns="45720" rIns="27432" bIns="45720" rtlCol="0" anchor="t" anchorCtr="0"/>
          <a:lstStyle/>
          <a:p>
            <a:pPr marL="171450" indent="-171450">
              <a:lnSpc>
                <a:spcPts val="1760"/>
              </a:lnSpc>
              <a:buFont typeface="Arial" panose="020B0604020202020204" pitchFamily="34" charset="0"/>
              <a:buChar char="•"/>
            </a:pPr>
            <a:r>
              <a:rPr lang="en-US" sz="1300" b="1"/>
              <a:t>Free Trial Promotion</a:t>
            </a:r>
          </a:p>
          <a:p>
            <a:pPr marL="171450" indent="-171450">
              <a:lnSpc>
                <a:spcPts val="1760"/>
              </a:lnSpc>
              <a:buFont typeface="Arial" panose="020B0604020202020204" pitchFamily="34" charset="0"/>
              <a:buChar char="•"/>
            </a:pPr>
            <a:r>
              <a:rPr lang="en-US" sz="1300" b="1"/>
              <a:t>Ad Monetization</a:t>
            </a:r>
          </a:p>
          <a:p>
            <a:pPr marL="171450" indent="-171450">
              <a:lnSpc>
                <a:spcPts val="1760"/>
              </a:lnSpc>
              <a:buFont typeface="Arial" panose="020B0604020202020204" pitchFamily="34" charset="0"/>
              <a:buChar char="•"/>
            </a:pPr>
            <a:r>
              <a:rPr lang="en-US" sz="1300" b="1"/>
              <a:t>Background Check: </a:t>
            </a:r>
            <a:r>
              <a:rPr lang="en-US" sz="1300"/>
              <a:t>authentication</a:t>
            </a:r>
            <a:endParaRPr lang="en-US" sz="1300">
              <a:ea typeface="Calibri"/>
              <a:cs typeface="Calibri"/>
            </a:endParaRPr>
          </a:p>
          <a:p>
            <a:pPr marL="171450" indent="-171450">
              <a:lnSpc>
                <a:spcPts val="1760"/>
              </a:lnSpc>
              <a:buFont typeface="Arial" panose="020B0604020202020204" pitchFamily="34" charset="0"/>
              <a:buChar char="•"/>
            </a:pPr>
            <a:r>
              <a:rPr lang="en-US" sz="1300" b="1">
                <a:solidFill>
                  <a:schemeClr val="tx1"/>
                </a:solidFill>
              </a:rPr>
              <a:t>AI-generated Animated &amp; Visual Content </a:t>
            </a:r>
            <a:r>
              <a:rPr lang="en-US" sz="1300">
                <a:solidFill>
                  <a:schemeClr val="tx1"/>
                </a:solidFill>
              </a:rPr>
              <a:t>for learning</a:t>
            </a:r>
            <a:endParaRPr lang="en-US" sz="1300">
              <a:solidFill>
                <a:schemeClr val="tx1"/>
              </a:solidFill>
              <a:ea typeface="Calibri"/>
              <a:cs typeface="Calibri"/>
            </a:endParaRPr>
          </a:p>
          <a:p>
            <a:pPr marL="171450" indent="-171450">
              <a:lnSpc>
                <a:spcPts val="1760"/>
              </a:lnSpc>
              <a:buFont typeface="Arial" panose="020B0604020202020204" pitchFamily="34" charset="0"/>
              <a:buChar char="•"/>
            </a:pPr>
            <a:r>
              <a:rPr lang="en-US" sz="1300">
                <a:solidFill>
                  <a:schemeClr val="tx1"/>
                </a:solidFill>
              </a:rPr>
              <a:t>Scheduling venue: matches, practices</a:t>
            </a:r>
            <a:endParaRPr lang="en-US" sz="1300">
              <a:solidFill>
                <a:schemeClr val="tx1"/>
              </a:solidFill>
              <a:ea typeface="Calibri"/>
              <a:cs typeface="Calibri"/>
            </a:endParaRPr>
          </a:p>
          <a:p>
            <a:pPr marL="171450" indent="-171450">
              <a:lnSpc>
                <a:spcPts val="1760"/>
              </a:lnSpc>
              <a:buFont typeface="Arial" panose="020B0604020202020204" pitchFamily="34" charset="0"/>
              <a:buChar char="•"/>
            </a:pPr>
            <a:r>
              <a:rPr lang="en-US" sz="1300" b="1">
                <a:solidFill>
                  <a:schemeClr val="tx1"/>
                </a:solidFill>
              </a:rPr>
              <a:t>Near Me -</a:t>
            </a:r>
            <a:r>
              <a:rPr lang="en-US" sz="1300">
                <a:solidFill>
                  <a:schemeClr val="tx1"/>
                </a:solidFill>
              </a:rPr>
              <a:t> recommends events near user location</a:t>
            </a:r>
            <a:endParaRPr lang="en-US" sz="1300" b="1">
              <a:solidFill>
                <a:schemeClr val="tx1"/>
              </a:solidFill>
            </a:endParaRPr>
          </a:p>
          <a:p>
            <a:pPr marL="171450" indent="-171450">
              <a:lnSpc>
                <a:spcPts val="1760"/>
              </a:lnSpc>
              <a:buFont typeface="Arial" panose="020B0604020202020204" pitchFamily="34" charset="0"/>
              <a:buChar char="•"/>
            </a:pPr>
            <a:r>
              <a:rPr lang="en-US" sz="1300" b="1"/>
              <a:t>In-app Fee Payment</a:t>
            </a:r>
            <a:endParaRPr lang="en-US" sz="1300">
              <a:solidFill>
                <a:schemeClr val="tx1"/>
              </a:solidFill>
            </a:endParaRPr>
          </a:p>
          <a:p>
            <a:pPr marL="171450" indent="-171450">
              <a:lnSpc>
                <a:spcPts val="1760"/>
              </a:lnSpc>
              <a:buFont typeface="Arial" panose="020B0604020202020204" pitchFamily="34" charset="0"/>
              <a:buChar char="•"/>
            </a:pPr>
            <a:r>
              <a:rPr lang="en-US" sz="1300" b="1">
                <a:solidFill>
                  <a:schemeClr val="tx1"/>
                </a:solidFill>
              </a:rPr>
              <a:t>Equipment Inventory </a:t>
            </a:r>
            <a:r>
              <a:rPr lang="en-US" sz="1300" b="1" err="1">
                <a:solidFill>
                  <a:schemeClr val="tx1"/>
                </a:solidFill>
              </a:rPr>
              <a:t>M</a:t>
            </a:r>
            <a:r>
              <a:rPr lang="en-US" sz="1300" b="1" err="1"/>
              <a:t>gmt</a:t>
            </a:r>
            <a:r>
              <a:rPr lang="en-US" sz="1300" b="1">
                <a:solidFill>
                  <a:schemeClr val="tx1"/>
                </a:solidFill>
              </a:rPr>
              <a:t>:</a:t>
            </a:r>
            <a:r>
              <a:rPr lang="en-US" sz="1300">
                <a:solidFill>
                  <a:schemeClr val="tx1"/>
                </a:solidFill>
              </a:rPr>
              <a:t> order new equipment and assign it to players or teams </a:t>
            </a:r>
            <a:endParaRPr lang="en-US" sz="1300">
              <a:solidFill>
                <a:schemeClr val="tx1"/>
              </a:solidFill>
              <a:ea typeface="Calibri"/>
              <a:cs typeface="Calibri"/>
            </a:endParaRPr>
          </a:p>
          <a:p>
            <a:pPr marL="171450" indent="-171450">
              <a:lnSpc>
                <a:spcPts val="1760"/>
              </a:lnSpc>
              <a:buFont typeface="Arial" panose="020B0604020202020204" pitchFamily="34" charset="0"/>
              <a:buChar char="•"/>
            </a:pPr>
            <a:r>
              <a:rPr lang="en-US" sz="1300" b="1">
                <a:solidFill>
                  <a:schemeClr val="tx1"/>
                </a:solidFill>
              </a:rPr>
              <a:t>Parental Supervision (Kids Mode):</a:t>
            </a:r>
            <a:r>
              <a:rPr lang="en-US" sz="1300">
                <a:solidFill>
                  <a:schemeClr val="tx1"/>
                </a:solidFill>
              </a:rPr>
              <a:t> parents can view anything their children are viewing</a:t>
            </a:r>
            <a:endParaRPr lang="en-US" sz="1300">
              <a:solidFill>
                <a:schemeClr val="tx1"/>
              </a:solidFill>
              <a:ea typeface="Calibri"/>
              <a:cs typeface="Calibri"/>
            </a:endParaRPr>
          </a:p>
          <a:p>
            <a:pPr marL="171450" indent="-171450">
              <a:lnSpc>
                <a:spcPts val="1760"/>
              </a:lnSpc>
              <a:buFont typeface="Arial" panose="020B0604020202020204" pitchFamily="34" charset="0"/>
              <a:buChar char="•"/>
            </a:pPr>
            <a:r>
              <a:rPr lang="en-US" sz="1300" b="1"/>
              <a:t>Coach Connect: </a:t>
            </a:r>
            <a:r>
              <a:rPr lang="en-US" sz="1300"/>
              <a:t>players connect to expert coaches</a:t>
            </a:r>
            <a:endParaRPr lang="en-US" sz="1300">
              <a:ea typeface="Calibri"/>
              <a:cs typeface="Calibri"/>
            </a:endParaRPr>
          </a:p>
          <a:p>
            <a:pPr marL="171450" indent="-171450">
              <a:lnSpc>
                <a:spcPts val="1760"/>
              </a:lnSpc>
              <a:buFont typeface="Arial" panose="020B0604020202020204" pitchFamily="34" charset="0"/>
              <a:buChar char="•"/>
            </a:pPr>
            <a:r>
              <a:rPr lang="en-US" sz="1300"/>
              <a:t>View latest </a:t>
            </a:r>
            <a:r>
              <a:rPr lang="en-US" sz="1300" b="1"/>
              <a:t>sports news</a:t>
            </a:r>
            <a:endParaRPr lang="en-US" sz="1300" b="1">
              <a:ea typeface="Calibri"/>
              <a:cs typeface="Calibri"/>
            </a:endParaRPr>
          </a:p>
          <a:p>
            <a:pPr marL="171450" indent="-171450">
              <a:lnSpc>
                <a:spcPts val="1760"/>
              </a:lnSpc>
              <a:buFont typeface="Arial" panose="020B0604020202020204" pitchFamily="34" charset="0"/>
              <a:buChar char="•"/>
            </a:pPr>
            <a:r>
              <a:rPr lang="en-US" sz="1300" b="1"/>
              <a:t>Sonia: personalized chatbot</a:t>
            </a:r>
            <a:endParaRPr lang="en-US" sz="1300" b="1">
              <a:ea typeface="Calibri"/>
              <a:cs typeface="Calibri"/>
            </a:endParaRPr>
          </a:p>
          <a:p>
            <a:pPr marL="171450" indent="-171450">
              <a:lnSpc>
                <a:spcPts val="1760"/>
              </a:lnSpc>
              <a:buFont typeface="Arial" panose="020B0604020202020204" pitchFamily="34" charset="0"/>
              <a:buChar char="•"/>
            </a:pPr>
            <a:r>
              <a:rPr lang="en-US" sz="1300" b="1"/>
              <a:t>Social Media Integration</a:t>
            </a:r>
            <a:endParaRPr lang="en-US" sz="1300" b="1">
              <a:ea typeface="Calibri"/>
              <a:cs typeface="Calibri"/>
            </a:endParaRPr>
          </a:p>
        </p:txBody>
      </p:sp>
      <p:sp>
        <p:nvSpPr>
          <p:cNvPr id="6" name="Rectangle: Rounded Corners 5">
            <a:extLst>
              <a:ext uri="{FF2B5EF4-FFF2-40B4-BE49-F238E27FC236}">
                <a16:creationId xmlns:a16="http://schemas.microsoft.com/office/drawing/2014/main" id="{6FB05C2C-B848-AB25-AA3E-571D81013B83}"/>
              </a:ext>
            </a:extLst>
          </p:cNvPr>
          <p:cNvSpPr/>
          <p:nvPr/>
        </p:nvSpPr>
        <p:spPr>
          <a:xfrm>
            <a:off x="3190322" y="1525181"/>
            <a:ext cx="2861187" cy="5142220"/>
          </a:xfrm>
          <a:prstGeom prst="roundRect">
            <a:avLst/>
          </a:prstGeom>
          <a:solidFill>
            <a:srgbClr val="D5FCF6"/>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lIns="27432" tIns="45720" rIns="27432" bIns="45720" rtlCol="0" anchor="t" anchorCtr="0"/>
          <a:lstStyle/>
          <a:p>
            <a:pPr marL="171450" indent="-171450">
              <a:lnSpc>
                <a:spcPts val="2020"/>
              </a:lnSpc>
              <a:buFont typeface="Arial" panose="020B0604020202020204" pitchFamily="34" charset="0"/>
              <a:buChar char="•"/>
            </a:pPr>
            <a:r>
              <a:rPr lang="en-US" sz="1300" b="1"/>
              <a:t>Expansion to Texas</a:t>
            </a:r>
          </a:p>
          <a:p>
            <a:pPr marL="171450" indent="-171450">
              <a:lnSpc>
                <a:spcPts val="2020"/>
              </a:lnSpc>
              <a:buFont typeface="Arial" panose="020B0604020202020204" pitchFamily="34" charset="0"/>
              <a:buChar char="•"/>
            </a:pPr>
            <a:r>
              <a:rPr lang="en-US" sz="1300" b="1"/>
              <a:t>Collect Subscription Payments</a:t>
            </a:r>
            <a:endParaRPr lang="en-US" sz="1300" b="1">
              <a:ea typeface="Calibri"/>
              <a:cs typeface="Calibri"/>
            </a:endParaRPr>
          </a:p>
          <a:p>
            <a:pPr marL="171450" indent="-171450">
              <a:lnSpc>
                <a:spcPts val="2020"/>
              </a:lnSpc>
              <a:buFont typeface="Arial" panose="020B0604020202020204" pitchFamily="34" charset="0"/>
              <a:buChar char="•"/>
            </a:pPr>
            <a:r>
              <a:rPr lang="en-US" sz="1300" b="1"/>
              <a:t>Zone Community: </a:t>
            </a:r>
            <a:r>
              <a:rPr lang="en-US" sz="1300"/>
              <a:t>social platform for players to connect based on similar interest</a:t>
            </a:r>
            <a:endParaRPr lang="en-US" sz="1300">
              <a:ea typeface="Calibri"/>
              <a:cs typeface="Calibri"/>
            </a:endParaRPr>
          </a:p>
          <a:p>
            <a:pPr marL="171450" indent="-171450">
              <a:lnSpc>
                <a:spcPts val="2020"/>
              </a:lnSpc>
              <a:buFont typeface="Arial" panose="020B0604020202020204" pitchFamily="34" charset="0"/>
              <a:buChar char="•"/>
            </a:pPr>
            <a:r>
              <a:rPr lang="en-US" sz="1300" b="1"/>
              <a:t>Wearable: </a:t>
            </a:r>
            <a:r>
              <a:rPr lang="en-US" sz="1300"/>
              <a:t>health &amp; fitness tracking through wearable device</a:t>
            </a:r>
            <a:endParaRPr lang="en-US" sz="1300">
              <a:cs typeface="Calibri"/>
            </a:endParaRPr>
          </a:p>
          <a:p>
            <a:pPr marL="171450" indent="-171450">
              <a:lnSpc>
                <a:spcPts val="2020"/>
              </a:lnSpc>
              <a:buFont typeface="Arial" panose="020B0604020202020204" pitchFamily="34" charset="0"/>
              <a:buChar char="•"/>
            </a:pPr>
            <a:r>
              <a:rPr lang="en-US" sz="1300" b="1"/>
              <a:t>VR Training and AI-based Motion Capture Feedback System</a:t>
            </a:r>
            <a:endParaRPr lang="en-US" sz="1300" b="1">
              <a:cs typeface="Calibri"/>
            </a:endParaRPr>
          </a:p>
          <a:p>
            <a:pPr marL="171450" indent="-171450">
              <a:lnSpc>
                <a:spcPts val="2020"/>
              </a:lnSpc>
              <a:buFont typeface="Arial" panose="020B0604020202020204" pitchFamily="34" charset="0"/>
              <a:buChar char="•"/>
            </a:pPr>
            <a:r>
              <a:rPr lang="en-US" sz="1300" b="1"/>
              <a:t>Augmented Reality (AR) Technology</a:t>
            </a:r>
            <a:r>
              <a:rPr lang="en-US" sz="1300"/>
              <a:t>: track &amp; analyze players during live games, provide real-time performance metrics and insights</a:t>
            </a:r>
            <a:endParaRPr lang="en-US" sz="1300">
              <a:cs typeface="Calibri"/>
            </a:endParaRPr>
          </a:p>
          <a:p>
            <a:pPr marL="171450" indent="-171450">
              <a:lnSpc>
                <a:spcPts val="2020"/>
              </a:lnSpc>
              <a:buFont typeface="Arial" panose="020B0604020202020204" pitchFamily="34" charset="0"/>
              <a:buChar char="•"/>
            </a:pPr>
            <a:r>
              <a:rPr lang="en-US" sz="1300" b="1"/>
              <a:t>AI Game Analysis: </a:t>
            </a:r>
            <a:r>
              <a:rPr lang="en-US" sz="1300"/>
              <a:t>provide insights on player &amp; team performance, as well as game strategies</a:t>
            </a:r>
            <a:endParaRPr lang="en-US" sz="1300">
              <a:cs typeface="Calibri"/>
            </a:endParaRPr>
          </a:p>
        </p:txBody>
      </p:sp>
      <p:sp>
        <p:nvSpPr>
          <p:cNvPr id="8" name="Rectangle: Rounded Corners 7">
            <a:extLst>
              <a:ext uri="{FF2B5EF4-FFF2-40B4-BE49-F238E27FC236}">
                <a16:creationId xmlns:a16="http://schemas.microsoft.com/office/drawing/2014/main" id="{491B840B-C86E-4620-6295-730408BE8652}"/>
              </a:ext>
            </a:extLst>
          </p:cNvPr>
          <p:cNvSpPr/>
          <p:nvPr/>
        </p:nvSpPr>
        <p:spPr>
          <a:xfrm>
            <a:off x="6178099" y="1525180"/>
            <a:ext cx="2861187" cy="5142219"/>
          </a:xfrm>
          <a:prstGeom prst="roundRect">
            <a:avLst/>
          </a:prstGeom>
          <a:solidFill>
            <a:schemeClr val="accent3">
              <a:lumMod val="40000"/>
              <a:lumOff val="60000"/>
            </a:schemeClr>
          </a:solidFill>
          <a:ln>
            <a:solidFill>
              <a:schemeClr val="accent3"/>
            </a:solidFill>
          </a:ln>
        </p:spPr>
        <p:style>
          <a:lnRef idx="1">
            <a:schemeClr val="accent4"/>
          </a:lnRef>
          <a:fillRef idx="2">
            <a:schemeClr val="accent4"/>
          </a:fillRef>
          <a:effectRef idx="1">
            <a:schemeClr val="accent4"/>
          </a:effectRef>
          <a:fontRef idx="minor">
            <a:schemeClr val="dk1"/>
          </a:fontRef>
        </p:style>
        <p:txBody>
          <a:bodyPr lIns="27432" tIns="45720" rIns="27432" bIns="45720" rtlCol="0" anchor="t" anchorCtr="0"/>
          <a:lstStyle/>
          <a:p>
            <a:pPr marL="171450" indent="-171450">
              <a:lnSpc>
                <a:spcPts val="1660"/>
              </a:lnSpc>
              <a:buFont typeface="Arial" panose="020B0604020202020204" pitchFamily="34" charset="0"/>
              <a:buChar char="•"/>
            </a:pPr>
            <a:r>
              <a:rPr lang="en-US" sz="1300" b="1"/>
              <a:t>Predictive Analytics: </a:t>
            </a:r>
            <a:r>
              <a:rPr lang="en-US" sz="1300"/>
              <a:t>predict</a:t>
            </a:r>
            <a:r>
              <a:rPr lang="en-US" sz="1300" b="1"/>
              <a:t> </a:t>
            </a:r>
            <a:r>
              <a:rPr lang="en-US" sz="1300"/>
              <a:t>game outcomes and player performances</a:t>
            </a:r>
          </a:p>
          <a:p>
            <a:pPr marL="171450" marR="0" indent="-171450">
              <a:lnSpc>
                <a:spcPts val="1660"/>
              </a:lnSpc>
              <a:spcBef>
                <a:spcPts val="0"/>
              </a:spcBef>
              <a:spcAft>
                <a:spcPts val="0"/>
              </a:spcAft>
              <a:buFont typeface="Arial" panose="020B0604020202020204" pitchFamily="34" charset="0"/>
              <a:buChar char="•"/>
            </a:pPr>
            <a:r>
              <a:rPr lang="en-US" sz="1300" b="1"/>
              <a:t>Virtual Coach</a:t>
            </a:r>
            <a:r>
              <a:rPr lang="en-US" sz="1300"/>
              <a:t>: chatbot coach can provide users with guidance, tips, and feedback on their performance</a:t>
            </a:r>
            <a:endParaRPr lang="en-US" sz="1300">
              <a:cs typeface="Calibri"/>
            </a:endParaRPr>
          </a:p>
          <a:p>
            <a:pPr marL="171450" marR="0" indent="-171450">
              <a:lnSpc>
                <a:spcPts val="1660"/>
              </a:lnSpc>
              <a:spcBef>
                <a:spcPts val="0"/>
              </a:spcBef>
              <a:spcAft>
                <a:spcPts val="0"/>
              </a:spcAft>
              <a:buFont typeface="Arial" panose="020B0604020202020204" pitchFamily="34" charset="0"/>
              <a:buChar char="•"/>
            </a:pPr>
            <a:r>
              <a:rPr lang="en-US" sz="1300" b="1"/>
              <a:t>Professional Coaching Mentorship Program</a:t>
            </a:r>
            <a:r>
              <a:rPr lang="en-US" sz="1300"/>
              <a:t>: collab with Official Sporting Organizations that connects aspiring coaches and experienced coaches</a:t>
            </a:r>
            <a:endParaRPr lang="en-US" sz="1300">
              <a:cs typeface="Calibri"/>
            </a:endParaRPr>
          </a:p>
          <a:p>
            <a:pPr marL="171450" indent="-171450">
              <a:lnSpc>
                <a:spcPts val="1660"/>
              </a:lnSpc>
              <a:buFont typeface="Arial" panose="020B0604020202020204" pitchFamily="34" charset="0"/>
              <a:buChar char="•"/>
            </a:pPr>
            <a:r>
              <a:rPr lang="en-US" sz="1300" b="1"/>
              <a:t>Zone Marketplace: </a:t>
            </a:r>
            <a:r>
              <a:rPr lang="en-US" sz="1300"/>
              <a:t>shop any sports merchandise</a:t>
            </a:r>
            <a:endParaRPr lang="en-US" sz="1300">
              <a:ea typeface="Calibri"/>
              <a:cs typeface="Calibri"/>
            </a:endParaRPr>
          </a:p>
          <a:p>
            <a:pPr marL="171450" indent="-171450">
              <a:lnSpc>
                <a:spcPts val="1660"/>
              </a:lnSpc>
              <a:buFont typeface="Arial" panose="020B0604020202020204" pitchFamily="34" charset="0"/>
              <a:buChar char="•"/>
            </a:pPr>
            <a:r>
              <a:rPr lang="en-US" sz="1300"/>
              <a:t>Kit Customization and Design</a:t>
            </a:r>
            <a:endParaRPr lang="en-US" sz="1300">
              <a:cs typeface="Calibri"/>
            </a:endParaRPr>
          </a:p>
          <a:p>
            <a:pPr marL="171450" indent="-171450">
              <a:lnSpc>
                <a:spcPts val="1660"/>
              </a:lnSpc>
              <a:buFont typeface="Arial" panose="020B0604020202020204" pitchFamily="34" charset="0"/>
              <a:buChar char="•"/>
            </a:pPr>
            <a:r>
              <a:rPr lang="en-US" sz="1300"/>
              <a:t>Dietary Monitoring &amp; Recommendation</a:t>
            </a:r>
            <a:endParaRPr lang="en-US" sz="1300">
              <a:cs typeface="Calibri"/>
            </a:endParaRPr>
          </a:p>
          <a:p>
            <a:pPr marL="171450" indent="-171450">
              <a:lnSpc>
                <a:spcPts val="1660"/>
              </a:lnSpc>
              <a:buFont typeface="Arial" panose="020B0604020202020204" pitchFamily="34" charset="0"/>
              <a:buChar char="•"/>
            </a:pPr>
            <a:r>
              <a:rPr lang="en-US" sz="1300"/>
              <a:t>Wellness &amp; Injury Tracking </a:t>
            </a:r>
            <a:endParaRPr lang="en-US" sz="1300">
              <a:cs typeface="Calibri"/>
            </a:endParaRPr>
          </a:p>
          <a:p>
            <a:pPr marL="171450" indent="-171450">
              <a:lnSpc>
                <a:spcPts val="1660"/>
              </a:lnSpc>
              <a:buFont typeface="Arial" panose="020B0604020202020204" pitchFamily="34" charset="0"/>
              <a:buChar char="•"/>
            </a:pPr>
            <a:r>
              <a:rPr lang="en-US" sz="1300"/>
              <a:t>Weather App Integration</a:t>
            </a:r>
            <a:endParaRPr lang="en-US" sz="1300">
              <a:cs typeface="Calibri"/>
            </a:endParaRPr>
          </a:p>
          <a:p>
            <a:pPr marL="171450" indent="-171450">
              <a:lnSpc>
                <a:spcPts val="1660"/>
              </a:lnSpc>
              <a:buFont typeface="Arial" panose="020B0604020202020204" pitchFamily="34" charset="0"/>
              <a:buChar char="•"/>
            </a:pPr>
            <a:r>
              <a:rPr lang="en-US" sz="1300"/>
              <a:t>Sports League Collab</a:t>
            </a:r>
            <a:endParaRPr lang="en-US" sz="1300">
              <a:ea typeface="Calibri"/>
              <a:cs typeface="Calibri"/>
            </a:endParaRPr>
          </a:p>
          <a:p>
            <a:pPr marL="171450" indent="-171450">
              <a:lnSpc>
                <a:spcPts val="1660"/>
              </a:lnSpc>
              <a:buFont typeface="Arial" panose="020B0604020202020204" pitchFamily="34" charset="0"/>
              <a:buChar char="•"/>
            </a:pPr>
            <a:r>
              <a:rPr lang="en-US" sz="1300" b="1">
                <a:cs typeface="Calibri"/>
              </a:rPr>
              <a:t>Travel </a:t>
            </a:r>
            <a:r>
              <a:rPr lang="en-US" sz="1300" b="1" err="1">
                <a:cs typeface="Calibri"/>
              </a:rPr>
              <a:t>Mgmt</a:t>
            </a:r>
            <a:r>
              <a:rPr lang="en-US" sz="1300" b="1">
                <a:cs typeface="Calibri"/>
              </a:rPr>
              <a:t>:</a:t>
            </a:r>
            <a:r>
              <a:rPr lang="en-US" sz="1300">
                <a:cs typeface="Calibri"/>
              </a:rPr>
              <a:t> manage team travel with 3</a:t>
            </a:r>
            <a:r>
              <a:rPr lang="en-US" sz="1300" baseline="30000">
                <a:cs typeface="Calibri"/>
              </a:rPr>
              <a:t>rd</a:t>
            </a:r>
            <a:r>
              <a:rPr lang="en-US" sz="1300">
                <a:cs typeface="Calibri"/>
              </a:rPr>
              <a:t> party vendors</a:t>
            </a:r>
            <a:endParaRPr lang="en-US" sz="1300">
              <a:ea typeface="Calibri"/>
              <a:cs typeface="Calibri"/>
            </a:endParaRPr>
          </a:p>
        </p:txBody>
      </p:sp>
      <p:sp>
        <p:nvSpPr>
          <p:cNvPr id="10" name="Rectangle: Rounded Corners 9">
            <a:extLst>
              <a:ext uri="{FF2B5EF4-FFF2-40B4-BE49-F238E27FC236}">
                <a16:creationId xmlns:a16="http://schemas.microsoft.com/office/drawing/2014/main" id="{02875551-3C9F-6A85-B624-DC6854BE4671}"/>
              </a:ext>
            </a:extLst>
          </p:cNvPr>
          <p:cNvSpPr/>
          <p:nvPr/>
        </p:nvSpPr>
        <p:spPr>
          <a:xfrm>
            <a:off x="9165876" y="1525180"/>
            <a:ext cx="2861187" cy="5142219"/>
          </a:xfrm>
          <a:prstGeom prst="roundRect">
            <a:avLst/>
          </a:prstGeom>
          <a:solidFill>
            <a:schemeClr val="accent6">
              <a:lumMod val="20000"/>
              <a:lumOff val="80000"/>
            </a:schemeClr>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lIns="27432" rIns="27432" rtlCol="0" anchor="t" anchorCtr="0"/>
          <a:lstStyle/>
          <a:p>
            <a:pPr marL="171450" indent="-171450">
              <a:buFont typeface="Arial" panose="020B0604020202020204" pitchFamily="34" charset="0"/>
              <a:buChar char="•"/>
            </a:pPr>
            <a:r>
              <a:rPr lang="en-US" sz="1300" b="1"/>
              <a:t>Expansion to sunbelt region</a:t>
            </a:r>
          </a:p>
          <a:p>
            <a:pPr marL="171450" marR="0" indent="-171450">
              <a:spcBef>
                <a:spcPts val="0"/>
              </a:spcBef>
              <a:spcAft>
                <a:spcPts val="0"/>
              </a:spcAft>
              <a:buFont typeface="Arial" panose="020B0604020202020204" pitchFamily="34" charset="0"/>
              <a:buChar char="•"/>
            </a:pPr>
            <a:r>
              <a:rPr lang="en-US" sz="1300" b="1"/>
              <a:t>Personalized Badges: </a:t>
            </a:r>
            <a:r>
              <a:rPr lang="en-US" sz="1300"/>
              <a:t>for player accomplishments</a:t>
            </a:r>
            <a:endParaRPr lang="en-US" sz="1300">
              <a:cs typeface="Calibri"/>
            </a:endParaRPr>
          </a:p>
          <a:p>
            <a:pPr marL="171450" indent="-171450">
              <a:buFont typeface="Arial" panose="020B0604020202020204" pitchFamily="34" charset="0"/>
              <a:buChar char="•"/>
            </a:pPr>
            <a:r>
              <a:rPr lang="en-US" sz="1300" b="1"/>
              <a:t>Amateur Live Match Broadcasting </a:t>
            </a:r>
            <a:endParaRPr lang="en-US" sz="1300" b="1">
              <a:cs typeface="Calibri"/>
            </a:endParaRPr>
          </a:p>
          <a:p>
            <a:pPr marL="171450" indent="-171450">
              <a:buFont typeface="Arial" panose="020B0604020202020204" pitchFamily="34" charset="0"/>
              <a:buChar char="•"/>
            </a:pPr>
            <a:r>
              <a:rPr lang="en-US" sz="1300" b="1"/>
              <a:t>Personalized Training Programs: </a:t>
            </a:r>
            <a:r>
              <a:rPr lang="en-US" sz="1300"/>
              <a:t>AI algorithms create personal programs for users based on skill level &amp; goals</a:t>
            </a:r>
            <a:endParaRPr lang="en-US" sz="1300">
              <a:cs typeface="Calibri"/>
            </a:endParaRPr>
          </a:p>
          <a:p>
            <a:pPr marL="171450" marR="0" indent="-171450">
              <a:spcBef>
                <a:spcPts val="0"/>
              </a:spcBef>
              <a:spcAft>
                <a:spcPts val="0"/>
              </a:spcAft>
              <a:buFont typeface="Arial" panose="020B0604020202020204" pitchFamily="34" charset="0"/>
              <a:buChar char="•"/>
            </a:pPr>
            <a:r>
              <a:rPr lang="en-US" sz="1300" b="1"/>
              <a:t>Smart Contracts: </a:t>
            </a:r>
            <a:r>
              <a:rPr lang="en-US" sz="1300"/>
              <a:t>help players get brand endorsements &amp; create a transparent and secure system for managing contracts and financial transactions between players, teams, and sponsors.</a:t>
            </a:r>
            <a:endParaRPr lang="en-US" sz="1300">
              <a:cs typeface="Calibri"/>
            </a:endParaRPr>
          </a:p>
          <a:p>
            <a:pPr marL="171450" marR="0" indent="-171450">
              <a:spcBef>
                <a:spcPts val="0"/>
              </a:spcBef>
              <a:spcAft>
                <a:spcPts val="0"/>
              </a:spcAft>
              <a:buFont typeface="Arial" panose="020B0604020202020204" pitchFamily="34" charset="0"/>
              <a:buChar char="•"/>
            </a:pPr>
            <a:r>
              <a:rPr lang="en-US" sz="1300"/>
              <a:t>Skill Assessment</a:t>
            </a:r>
            <a:endParaRPr lang="en-US" sz="1300">
              <a:cs typeface="Calibri"/>
            </a:endParaRPr>
          </a:p>
          <a:p>
            <a:pPr marL="171450" indent="-171450">
              <a:buFont typeface="Arial" panose="020B0604020202020204" pitchFamily="34" charset="0"/>
              <a:buChar char="•"/>
            </a:pPr>
            <a:r>
              <a:rPr lang="en-US" sz="1300"/>
              <a:t>Localization of Languages </a:t>
            </a:r>
            <a:endParaRPr lang="en-US" sz="1300">
              <a:cs typeface="Calibri"/>
            </a:endParaRPr>
          </a:p>
          <a:p>
            <a:pPr marL="171450" marR="0" indent="-171450">
              <a:spcBef>
                <a:spcPts val="0"/>
              </a:spcBef>
              <a:spcAft>
                <a:spcPts val="0"/>
              </a:spcAft>
              <a:buFont typeface="Arial" panose="020B0604020202020204" pitchFamily="34" charset="0"/>
              <a:buChar char="•"/>
            </a:pPr>
            <a:r>
              <a:rPr lang="en-US" sz="1300" b="1"/>
              <a:t>Fan Engagement: </a:t>
            </a:r>
            <a:r>
              <a:rPr lang="en-US" sz="1300"/>
              <a:t>such as live Q&amp;A sessions, autograph signing events, personalized fan merch</a:t>
            </a:r>
            <a:endParaRPr lang="en-US" sz="1300">
              <a:cs typeface="Calibri"/>
            </a:endParaRPr>
          </a:p>
          <a:p>
            <a:pPr marL="171450" marR="0" indent="-171450">
              <a:spcBef>
                <a:spcPts val="0"/>
              </a:spcBef>
              <a:spcAft>
                <a:spcPts val="0"/>
              </a:spcAft>
              <a:buFont typeface="Arial" panose="020B0604020202020204" pitchFamily="34" charset="0"/>
              <a:buChar char="•"/>
            </a:pPr>
            <a:r>
              <a:rPr lang="en-US" sz="1300" b="1"/>
              <a:t>Upselling and Cross-selling</a:t>
            </a:r>
            <a:r>
              <a:rPr lang="en-US" sz="1300"/>
              <a:t>: recommend customers upgrades, add-ons, or related products</a:t>
            </a:r>
            <a:endParaRPr lang="en-US" sz="1300">
              <a:cs typeface="Calibri"/>
            </a:endParaRPr>
          </a:p>
          <a:p>
            <a:pPr marL="171450" marR="0" indent="-171450">
              <a:spcBef>
                <a:spcPts val="0"/>
              </a:spcBef>
              <a:spcAft>
                <a:spcPts val="0"/>
              </a:spcAft>
              <a:buFont typeface="Arial" panose="020B0604020202020204" pitchFamily="34" charset="0"/>
              <a:buChar char="•"/>
            </a:pPr>
            <a:r>
              <a:rPr lang="en-US" sz="1300"/>
              <a:t>User Feedback Survey: for continuous improvement</a:t>
            </a:r>
            <a:endParaRPr lang="en-US" sz="1300">
              <a:cs typeface="Calibri"/>
            </a:endParaRPr>
          </a:p>
        </p:txBody>
      </p:sp>
      <p:sp>
        <p:nvSpPr>
          <p:cNvPr id="82" name="Rectangle 81">
            <a:extLst>
              <a:ext uri="{FF2B5EF4-FFF2-40B4-BE49-F238E27FC236}">
                <a16:creationId xmlns:a16="http://schemas.microsoft.com/office/drawing/2014/main" id="{C57BB190-AAE2-2039-24F8-750224ABE046}"/>
              </a:ext>
            </a:extLst>
          </p:cNvPr>
          <p:cNvSpPr/>
          <p:nvPr/>
        </p:nvSpPr>
        <p:spPr>
          <a:xfrm>
            <a:off x="192705" y="850428"/>
            <a:ext cx="2849269" cy="670961"/>
          </a:xfrm>
          <a:prstGeom prst="rect">
            <a:avLst/>
          </a:prstGeom>
        </p:spPr>
        <p:style>
          <a:lnRef idx="2">
            <a:schemeClr val="accent4"/>
          </a:lnRef>
          <a:fillRef idx="1">
            <a:schemeClr val="lt1"/>
          </a:fillRef>
          <a:effectRef idx="0">
            <a:schemeClr val="accent4"/>
          </a:effectRef>
          <a:fontRef idx="minor">
            <a:schemeClr val="dk1"/>
          </a:fontRef>
        </p:style>
        <p:txBody>
          <a:bodyPr lIns="91440" tIns="91440" rIns="91440" bIns="91440" rtlCol="0" anchor="ctr"/>
          <a:lstStyle/>
          <a:p>
            <a:pPr algn="ctr"/>
            <a:r>
              <a:rPr lang="en-US" b="1">
                <a:cs typeface="Calibri"/>
              </a:rPr>
              <a:t>Phase 1 LAUNCH</a:t>
            </a:r>
            <a:br>
              <a:rPr lang="en-US" b="1">
                <a:cs typeface="Calibri"/>
              </a:rPr>
            </a:br>
            <a:r>
              <a:rPr lang="en-US">
                <a:cs typeface="Calibri"/>
              </a:rPr>
              <a:t>(Sep 2022 – Apr 2023)</a:t>
            </a:r>
            <a:endParaRPr lang="en-US"/>
          </a:p>
        </p:txBody>
      </p:sp>
      <p:sp>
        <p:nvSpPr>
          <p:cNvPr id="96" name="Rectangle 95">
            <a:extLst>
              <a:ext uri="{FF2B5EF4-FFF2-40B4-BE49-F238E27FC236}">
                <a16:creationId xmlns:a16="http://schemas.microsoft.com/office/drawing/2014/main" id="{95F471F7-C3DD-71BC-1D68-95189B75EA3A}"/>
              </a:ext>
            </a:extLst>
          </p:cNvPr>
          <p:cNvSpPr/>
          <p:nvPr/>
        </p:nvSpPr>
        <p:spPr>
          <a:xfrm>
            <a:off x="3187788" y="850428"/>
            <a:ext cx="2849269" cy="670961"/>
          </a:xfrm>
          <a:prstGeom prst="rect">
            <a:avLst/>
          </a:prstGeom>
          <a:ln>
            <a:solidFill>
              <a:schemeClr val="accent5"/>
            </a:solidFill>
          </a:ln>
        </p:spPr>
        <p:style>
          <a:lnRef idx="2">
            <a:schemeClr val="accent4"/>
          </a:lnRef>
          <a:fillRef idx="1">
            <a:schemeClr val="lt1"/>
          </a:fillRef>
          <a:effectRef idx="0">
            <a:schemeClr val="accent4"/>
          </a:effectRef>
          <a:fontRef idx="minor">
            <a:schemeClr val="dk1"/>
          </a:fontRef>
        </p:style>
        <p:txBody>
          <a:bodyPr lIns="91440" tIns="91440" rIns="91440" bIns="91440" rtlCol="0" anchor="ctr"/>
          <a:lstStyle/>
          <a:p>
            <a:pPr algn="ctr"/>
            <a:r>
              <a:rPr lang="en-US" b="1">
                <a:cs typeface="Calibri"/>
              </a:rPr>
              <a:t>Phase 2</a:t>
            </a:r>
            <a:br>
              <a:rPr lang="en-US" b="1">
                <a:cs typeface="Calibri"/>
              </a:rPr>
            </a:br>
            <a:r>
              <a:rPr lang="en-US">
                <a:cs typeface="Calibri"/>
              </a:rPr>
              <a:t>(May 2022 – Oct 2023)</a:t>
            </a:r>
            <a:endParaRPr lang="en-US"/>
          </a:p>
        </p:txBody>
      </p:sp>
      <p:sp>
        <p:nvSpPr>
          <p:cNvPr id="97" name="Rectangle 96">
            <a:extLst>
              <a:ext uri="{FF2B5EF4-FFF2-40B4-BE49-F238E27FC236}">
                <a16:creationId xmlns:a16="http://schemas.microsoft.com/office/drawing/2014/main" id="{366A80A8-31E1-C143-32D7-908830273CE0}"/>
              </a:ext>
            </a:extLst>
          </p:cNvPr>
          <p:cNvSpPr/>
          <p:nvPr/>
        </p:nvSpPr>
        <p:spPr>
          <a:xfrm>
            <a:off x="6182871" y="850429"/>
            <a:ext cx="2849269" cy="670961"/>
          </a:xfrm>
          <a:prstGeom prst="rect">
            <a:avLst/>
          </a:prstGeom>
          <a:ln>
            <a:solidFill>
              <a:schemeClr val="accent3"/>
            </a:solidFill>
          </a:ln>
        </p:spPr>
        <p:style>
          <a:lnRef idx="2">
            <a:schemeClr val="accent4"/>
          </a:lnRef>
          <a:fillRef idx="1">
            <a:schemeClr val="lt1"/>
          </a:fillRef>
          <a:effectRef idx="0">
            <a:schemeClr val="accent4"/>
          </a:effectRef>
          <a:fontRef idx="minor">
            <a:schemeClr val="dk1"/>
          </a:fontRef>
        </p:style>
        <p:txBody>
          <a:bodyPr lIns="91440" tIns="91440" rIns="91440" bIns="91440" rtlCol="0" anchor="ctr"/>
          <a:lstStyle/>
          <a:p>
            <a:pPr algn="ctr"/>
            <a:r>
              <a:rPr lang="en-US" b="1">
                <a:cs typeface="Calibri"/>
              </a:rPr>
              <a:t>Phase 3</a:t>
            </a:r>
            <a:br>
              <a:rPr lang="en-US" b="1">
                <a:cs typeface="Calibri"/>
              </a:rPr>
            </a:br>
            <a:r>
              <a:rPr lang="en-US">
                <a:cs typeface="Calibri"/>
              </a:rPr>
              <a:t>(Sep 2023 – Dec 2023)</a:t>
            </a:r>
            <a:endParaRPr lang="en-US"/>
          </a:p>
        </p:txBody>
      </p:sp>
      <p:sp>
        <p:nvSpPr>
          <p:cNvPr id="98" name="Rectangle 97">
            <a:extLst>
              <a:ext uri="{FF2B5EF4-FFF2-40B4-BE49-F238E27FC236}">
                <a16:creationId xmlns:a16="http://schemas.microsoft.com/office/drawing/2014/main" id="{05969DA0-3118-5ECF-0C2C-261B391DB888}"/>
              </a:ext>
            </a:extLst>
          </p:cNvPr>
          <p:cNvSpPr/>
          <p:nvPr/>
        </p:nvSpPr>
        <p:spPr>
          <a:xfrm>
            <a:off x="9158730" y="850428"/>
            <a:ext cx="2849269" cy="670961"/>
          </a:xfrm>
          <a:prstGeom prst="rect">
            <a:avLst/>
          </a:prstGeom>
          <a:ln>
            <a:solidFill>
              <a:schemeClr val="accent6"/>
            </a:solidFill>
          </a:ln>
        </p:spPr>
        <p:style>
          <a:lnRef idx="2">
            <a:schemeClr val="accent4"/>
          </a:lnRef>
          <a:fillRef idx="1">
            <a:schemeClr val="lt1"/>
          </a:fillRef>
          <a:effectRef idx="0">
            <a:schemeClr val="accent4"/>
          </a:effectRef>
          <a:fontRef idx="minor">
            <a:schemeClr val="dk1"/>
          </a:fontRef>
        </p:style>
        <p:txBody>
          <a:bodyPr lIns="91440" tIns="91440" rIns="91440" bIns="91440" rtlCol="0" anchor="ctr"/>
          <a:lstStyle/>
          <a:p>
            <a:pPr algn="ctr"/>
            <a:r>
              <a:rPr lang="en-US" b="1">
                <a:cs typeface="Calibri"/>
              </a:rPr>
              <a:t>Phase 4 </a:t>
            </a:r>
            <a:br>
              <a:rPr lang="en-US" b="1">
                <a:cs typeface="Calibri"/>
              </a:rPr>
            </a:br>
            <a:r>
              <a:rPr lang="en-US">
                <a:cs typeface="Calibri"/>
              </a:rPr>
              <a:t>(Jan 2023 – May 2024)</a:t>
            </a:r>
            <a:endParaRPr lang="en-US"/>
          </a:p>
        </p:txBody>
      </p:sp>
    </p:spTree>
    <p:extLst>
      <p:ext uri="{BB962C8B-B14F-4D97-AF65-F5344CB8AC3E}">
        <p14:creationId xmlns:p14="http://schemas.microsoft.com/office/powerpoint/2010/main" val="217106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DCCB001B-71BE-9A10-F08F-6D58CC7B174C}"/>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31975" y="37014"/>
            <a:ext cx="12191980" cy="6856718"/>
          </a:xfrm>
          <a:prstGeom prst="rect">
            <a:avLst/>
          </a:prstGeom>
        </p:spPr>
      </p:pic>
      <p:sp>
        <p:nvSpPr>
          <p:cNvPr id="8" name="Title 1">
            <a:extLst>
              <a:ext uri="{FF2B5EF4-FFF2-40B4-BE49-F238E27FC236}">
                <a16:creationId xmlns:a16="http://schemas.microsoft.com/office/drawing/2014/main" id="{13B6D174-6BDC-441F-98F7-AC4BF0DF358E}"/>
              </a:ext>
            </a:extLst>
          </p:cNvPr>
          <p:cNvSpPr txBox="1">
            <a:spLocks/>
          </p:cNvSpPr>
          <p:nvPr/>
        </p:nvSpPr>
        <p:spPr>
          <a:xfrm>
            <a:off x="3012722" y="75012"/>
            <a:ext cx="5770907" cy="7754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INNOVATION</a:t>
            </a:r>
          </a:p>
        </p:txBody>
      </p:sp>
    </p:spTree>
    <p:extLst>
      <p:ext uri="{BB962C8B-B14F-4D97-AF65-F5344CB8AC3E}">
        <p14:creationId xmlns:p14="http://schemas.microsoft.com/office/powerpoint/2010/main" val="2095613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Isosceles Triangle 11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503742-091E-5657-EDB8-EC1FB04B5558}"/>
              </a:ext>
            </a:extLst>
          </p:cNvPr>
          <p:cNvSpPr>
            <a:spLocks noGrp="1"/>
          </p:cNvSpPr>
          <p:nvPr>
            <p:ph idx="1"/>
          </p:nvPr>
        </p:nvSpPr>
        <p:spPr>
          <a:xfrm>
            <a:off x="2992497" y="243009"/>
            <a:ext cx="6197600" cy="616598"/>
          </a:xfrm>
        </p:spPr>
        <p:txBody>
          <a:bodyPr vert="horz" lIns="91440" tIns="45720" rIns="91440" bIns="45720" rtlCol="0" anchor="t">
            <a:noAutofit/>
          </a:bodyPr>
          <a:lstStyle/>
          <a:p>
            <a:pPr marL="0" indent="0" algn="ctr">
              <a:buNone/>
            </a:pPr>
            <a:r>
              <a:rPr lang="en-US" sz="4400" b="1">
                <a:latin typeface="Calibri Light"/>
                <a:cs typeface="Calibri"/>
              </a:rPr>
              <a:t>DISRUPTIVE INNOVATION</a:t>
            </a:r>
            <a:endParaRPr lang="en-US" sz="4400" b="1">
              <a:latin typeface="Calibri Light"/>
              <a:cs typeface="Calibri Light"/>
            </a:endParaRPr>
          </a:p>
        </p:txBody>
      </p:sp>
      <p:sp>
        <p:nvSpPr>
          <p:cNvPr id="5" name="Rectangle: Rounded Corners 4">
            <a:extLst>
              <a:ext uri="{FF2B5EF4-FFF2-40B4-BE49-F238E27FC236}">
                <a16:creationId xmlns:a16="http://schemas.microsoft.com/office/drawing/2014/main" id="{717213F6-7F1F-9B6B-5304-0F233483FDC5}"/>
              </a:ext>
            </a:extLst>
          </p:cNvPr>
          <p:cNvSpPr/>
          <p:nvPr/>
        </p:nvSpPr>
        <p:spPr>
          <a:xfrm>
            <a:off x="709122" y="872181"/>
            <a:ext cx="5028590" cy="5654922"/>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99CAB8A-A33A-2F73-9506-EE3293365562}"/>
              </a:ext>
            </a:extLst>
          </p:cNvPr>
          <p:cNvSpPr txBox="1"/>
          <p:nvPr/>
        </p:nvSpPr>
        <p:spPr>
          <a:xfrm>
            <a:off x="914582" y="1100183"/>
            <a:ext cx="4618653" cy="369332"/>
          </a:xfrm>
          <a:prstGeom prst="rect">
            <a:avLst/>
          </a:prstGeom>
          <a:noFill/>
        </p:spPr>
        <p:txBody>
          <a:bodyPr wrap="square" rtlCol="0">
            <a:spAutoFit/>
          </a:bodyPr>
          <a:lstStyle/>
          <a:p>
            <a:r>
              <a:rPr lang="en-US" b="1"/>
              <a:t>Traditional Sports Management Applications</a:t>
            </a:r>
          </a:p>
        </p:txBody>
      </p:sp>
      <p:sp>
        <p:nvSpPr>
          <p:cNvPr id="9" name="TextBox 8">
            <a:extLst>
              <a:ext uri="{FF2B5EF4-FFF2-40B4-BE49-F238E27FC236}">
                <a16:creationId xmlns:a16="http://schemas.microsoft.com/office/drawing/2014/main" id="{8F53656C-3ABA-6500-F7D4-8D4F98EE5DC2}"/>
              </a:ext>
            </a:extLst>
          </p:cNvPr>
          <p:cNvSpPr txBox="1"/>
          <p:nvPr/>
        </p:nvSpPr>
        <p:spPr>
          <a:xfrm>
            <a:off x="709122" y="1514862"/>
            <a:ext cx="5029575" cy="4524315"/>
          </a:xfrm>
          <a:prstGeom prst="rect">
            <a:avLst/>
          </a:prstGeom>
          <a:noFill/>
        </p:spPr>
        <p:txBody>
          <a:bodyPr wrap="square" lIns="91440" tIns="45720" rIns="91440" bIns="45720" rtlCol="0" anchor="t">
            <a:spAutoFit/>
          </a:bodyPr>
          <a:lstStyle/>
          <a:p>
            <a:pPr algn="l">
              <a:buFont typeface="Arial" panose="020B0604020202020204" pitchFamily="34" charset="0"/>
              <a:buChar char="•"/>
            </a:pPr>
            <a:r>
              <a:rPr lang="en-US">
                <a:latin typeface="Söhne"/>
              </a:rPr>
              <a:t>These</a:t>
            </a:r>
            <a:r>
              <a:rPr lang="en-US" b="0" i="0">
                <a:effectLst/>
                <a:latin typeface="Söhne"/>
              </a:rPr>
              <a:t> apps may not cater to all the needs of sports organizations, professionals, and enthusiasts.</a:t>
            </a:r>
          </a:p>
          <a:p>
            <a:pPr algn="l"/>
            <a:endParaRPr lang="en-US" b="0" i="0">
              <a:effectLst/>
              <a:latin typeface="Söhne"/>
            </a:endParaRPr>
          </a:p>
          <a:p>
            <a:pPr algn="l">
              <a:buFont typeface="Arial" panose="020B0604020202020204" pitchFamily="34" charset="0"/>
              <a:buChar char="•"/>
            </a:pPr>
            <a:r>
              <a:rPr lang="en-US" b="0" i="0">
                <a:effectLst/>
                <a:latin typeface="Söhne"/>
              </a:rPr>
              <a:t>This can result in inefficiencies and difficulties for users who have to switch between multiple platforms to meet their requirements.</a:t>
            </a:r>
          </a:p>
          <a:p>
            <a:pPr algn="l">
              <a:buFont typeface="Arial" panose="020B0604020202020204" pitchFamily="34" charset="0"/>
              <a:buChar char="•"/>
            </a:pPr>
            <a:endParaRPr lang="en-US" b="0" i="0">
              <a:effectLst/>
              <a:latin typeface="Söhne"/>
            </a:endParaRPr>
          </a:p>
          <a:p>
            <a:pPr algn="l">
              <a:buFont typeface="Arial" panose="020B0604020202020204" pitchFamily="34" charset="0"/>
              <a:buChar char="•"/>
            </a:pPr>
            <a:r>
              <a:rPr lang="en-US" b="0" i="0">
                <a:effectLst/>
                <a:latin typeface="Söhne"/>
              </a:rPr>
              <a:t>Using multiple apps can be time-consuming and confusing, as users have to remember different login credentials, interfaces, and features.</a:t>
            </a:r>
          </a:p>
          <a:p>
            <a:pPr algn="l">
              <a:buFont typeface="Arial" panose="020B0604020202020204" pitchFamily="34" charset="0"/>
              <a:buChar char="•"/>
            </a:pPr>
            <a:endParaRPr lang="en-US" b="0" i="0">
              <a:effectLst/>
              <a:latin typeface="Söhne"/>
            </a:endParaRPr>
          </a:p>
          <a:p>
            <a:pPr algn="l">
              <a:buFont typeface="Arial" panose="020B0604020202020204" pitchFamily="34" charset="0"/>
              <a:buChar char="•"/>
            </a:pPr>
            <a:r>
              <a:rPr lang="en-US" b="0" i="0">
                <a:effectLst/>
                <a:latin typeface="Söhne"/>
              </a:rPr>
              <a:t>This can also lead to data silos and inconsistent information across different apps, making it harder to manage and analyze sports-related data effectively.</a:t>
            </a:r>
          </a:p>
          <a:p>
            <a:endParaRPr lang="en-US"/>
          </a:p>
        </p:txBody>
      </p:sp>
      <p:sp>
        <p:nvSpPr>
          <p:cNvPr id="15" name="Arrow: Down 14">
            <a:extLst>
              <a:ext uri="{FF2B5EF4-FFF2-40B4-BE49-F238E27FC236}">
                <a16:creationId xmlns:a16="http://schemas.microsoft.com/office/drawing/2014/main" id="{7198A61E-679A-4DD9-ABC1-C3428A71CE52}"/>
              </a:ext>
            </a:extLst>
          </p:cNvPr>
          <p:cNvSpPr/>
          <p:nvPr/>
        </p:nvSpPr>
        <p:spPr>
          <a:xfrm rot="16200000">
            <a:off x="6505775" y="2705277"/>
            <a:ext cx="705201" cy="2152891"/>
          </a:xfrm>
          <a:prstGeom prst="downArrow">
            <a:avLst/>
          </a:prstGeom>
          <a:solidFill>
            <a:srgbClr val="3B48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Icon&#10;&#10;Description automatically generated">
            <a:extLst>
              <a:ext uri="{FF2B5EF4-FFF2-40B4-BE49-F238E27FC236}">
                <a16:creationId xmlns:a16="http://schemas.microsoft.com/office/drawing/2014/main" id="{AB474485-1035-62A7-FE68-46A518B111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4188" y="122011"/>
            <a:ext cx="13613729" cy="7426389"/>
          </a:xfrm>
          <a:prstGeom prst="rect">
            <a:avLst/>
          </a:prstGeom>
        </p:spPr>
      </p:pic>
      <p:sp>
        <p:nvSpPr>
          <p:cNvPr id="25" name="TextBox 24">
            <a:extLst>
              <a:ext uri="{FF2B5EF4-FFF2-40B4-BE49-F238E27FC236}">
                <a16:creationId xmlns:a16="http://schemas.microsoft.com/office/drawing/2014/main" id="{F6D51A74-5217-C0C5-E9A3-F3CDBDCCB191}"/>
              </a:ext>
            </a:extLst>
          </p:cNvPr>
          <p:cNvSpPr txBox="1"/>
          <p:nvPr/>
        </p:nvSpPr>
        <p:spPr>
          <a:xfrm>
            <a:off x="8340560" y="1291648"/>
            <a:ext cx="2488557" cy="369332"/>
          </a:xfrm>
          <a:prstGeom prst="rect">
            <a:avLst/>
          </a:prstGeom>
          <a:noFill/>
        </p:spPr>
        <p:txBody>
          <a:bodyPr wrap="square" rtlCol="0">
            <a:spAutoFit/>
          </a:bodyPr>
          <a:lstStyle/>
          <a:p>
            <a:pPr algn="ctr"/>
            <a:r>
              <a:rPr lang="en-US" b="1"/>
              <a:t>The Disruption</a:t>
            </a:r>
            <a:endParaRPr lang="en-US"/>
          </a:p>
        </p:txBody>
      </p:sp>
      <p:sp>
        <p:nvSpPr>
          <p:cNvPr id="27" name="TextBox 26">
            <a:extLst>
              <a:ext uri="{FF2B5EF4-FFF2-40B4-BE49-F238E27FC236}">
                <a16:creationId xmlns:a16="http://schemas.microsoft.com/office/drawing/2014/main" id="{050ED3EB-13FB-2252-34C1-5F7A52DA8BD7}"/>
              </a:ext>
            </a:extLst>
          </p:cNvPr>
          <p:cNvSpPr txBox="1"/>
          <p:nvPr/>
        </p:nvSpPr>
        <p:spPr>
          <a:xfrm>
            <a:off x="8340560" y="1753773"/>
            <a:ext cx="2617807" cy="4293483"/>
          </a:xfrm>
          <a:prstGeom prst="rect">
            <a:avLst/>
          </a:prstGeom>
          <a:noFill/>
        </p:spPr>
        <p:txBody>
          <a:bodyPr wrap="square" rtlCol="0">
            <a:spAutoFit/>
          </a:bodyPr>
          <a:lstStyle/>
          <a:p>
            <a:r>
              <a:rPr lang="en-US" sz="1300" b="0" i="0">
                <a:effectLst/>
                <a:latin typeface="Roboto" panose="02000000000000000000" pitchFamily="2" charset="0"/>
              </a:rPr>
              <a:t>Zone is an all-encompassing ecosystem catering to the diverse needs of sports and fitness management.</a:t>
            </a:r>
            <a:br>
              <a:rPr lang="en-US" sz="1300"/>
            </a:br>
            <a:br>
              <a:rPr lang="en-US" sz="1300"/>
            </a:br>
            <a:r>
              <a:rPr lang="en-US" sz="1300" b="0" i="0">
                <a:effectLst/>
                <a:latin typeface="Roboto" panose="02000000000000000000" pitchFamily="2" charset="0"/>
              </a:rPr>
              <a:t>This comprehensive platform provides a range of some unique services and tools all under one platform :</a:t>
            </a:r>
          </a:p>
          <a:p>
            <a:pPr marL="285750" indent="-285750">
              <a:buFont typeface="Wingdings" panose="05000000000000000000" pitchFamily="2" charset="2"/>
              <a:buChar char="ü"/>
            </a:pPr>
            <a:r>
              <a:rPr lang="en-US" sz="1300" b="0" i="0">
                <a:effectLst/>
                <a:latin typeface="Roboto" panose="02000000000000000000" pitchFamily="2" charset="0"/>
              </a:rPr>
              <a:t>AI-Powered </a:t>
            </a:r>
            <a:r>
              <a:rPr lang="en-US" sz="1300">
                <a:latin typeface="Roboto" panose="02000000000000000000" pitchFamily="2" charset="0"/>
              </a:rPr>
              <a:t>A</a:t>
            </a:r>
            <a:r>
              <a:rPr lang="en-US" sz="1300" b="0" i="0">
                <a:effectLst/>
                <a:latin typeface="Roboto" panose="02000000000000000000" pitchFamily="2" charset="0"/>
              </a:rPr>
              <a:t>nalysis</a:t>
            </a:r>
          </a:p>
          <a:p>
            <a:pPr marL="285750" indent="-285750">
              <a:buFont typeface="Wingdings" panose="05000000000000000000" pitchFamily="2" charset="2"/>
              <a:buChar char="ü"/>
            </a:pPr>
            <a:r>
              <a:rPr lang="en-US" sz="1300" b="0" i="0">
                <a:effectLst/>
                <a:latin typeface="Roboto" panose="02000000000000000000" pitchFamily="2" charset="0"/>
              </a:rPr>
              <a:t>Integrating Wearables with Health &amp; Fitness Tracking  </a:t>
            </a:r>
          </a:p>
          <a:p>
            <a:pPr marL="285750" indent="-285750">
              <a:buFont typeface="Wingdings" panose="05000000000000000000" pitchFamily="2" charset="2"/>
              <a:buChar char="ü"/>
            </a:pPr>
            <a:r>
              <a:rPr lang="en-US" sz="1300" b="0" i="0">
                <a:effectLst/>
                <a:latin typeface="Roboto" panose="02000000000000000000" pitchFamily="2" charset="0"/>
              </a:rPr>
              <a:t>VR Training and AI-based Motion Capture Feedback System</a:t>
            </a:r>
          </a:p>
          <a:p>
            <a:pPr marL="285750" indent="-285750">
              <a:buFont typeface="Wingdings" panose="05000000000000000000" pitchFamily="2" charset="2"/>
              <a:buChar char="ü"/>
            </a:pPr>
            <a:r>
              <a:rPr lang="en-US" sz="1300" b="0" i="0">
                <a:effectLst/>
                <a:latin typeface="Roboto" panose="02000000000000000000" pitchFamily="2" charset="0"/>
              </a:rPr>
              <a:t>Smart Contracts</a:t>
            </a:r>
          </a:p>
          <a:p>
            <a:pPr marL="285750" indent="-285750">
              <a:buFont typeface="Wingdings" panose="05000000000000000000" pitchFamily="2" charset="2"/>
              <a:buChar char="ü"/>
            </a:pPr>
            <a:r>
              <a:rPr lang="en-US" sz="1300" b="0" i="0">
                <a:effectLst/>
                <a:latin typeface="Roboto" panose="02000000000000000000" pitchFamily="2" charset="0"/>
              </a:rPr>
              <a:t>Coach Connect</a:t>
            </a:r>
          </a:p>
          <a:p>
            <a:pPr marL="285750" indent="-285750">
              <a:buFont typeface="Wingdings" panose="05000000000000000000" pitchFamily="2" charset="2"/>
              <a:buChar char="ü"/>
            </a:pPr>
            <a:r>
              <a:rPr lang="en-US" sz="1300" b="0" i="0">
                <a:effectLst/>
                <a:latin typeface="Roboto" panose="02000000000000000000" pitchFamily="2" charset="0"/>
              </a:rPr>
              <a:t>Augmented Reality (AR) Technology </a:t>
            </a:r>
          </a:p>
          <a:p>
            <a:pPr marL="285750" indent="-285750">
              <a:buFont typeface="Wingdings" panose="05000000000000000000" pitchFamily="2" charset="2"/>
              <a:buChar char="ü"/>
            </a:pPr>
            <a:r>
              <a:rPr lang="en-US" sz="1300" b="0" i="0">
                <a:effectLst/>
                <a:latin typeface="Roboto" panose="02000000000000000000" pitchFamily="2" charset="0"/>
              </a:rPr>
              <a:t>Amateur Live Match Broadcasting</a:t>
            </a:r>
            <a:endParaRPr lang="en-US" sz="1300"/>
          </a:p>
        </p:txBody>
      </p:sp>
    </p:spTree>
    <p:extLst>
      <p:ext uri="{BB962C8B-B14F-4D97-AF65-F5344CB8AC3E}">
        <p14:creationId xmlns:p14="http://schemas.microsoft.com/office/powerpoint/2010/main" val="169848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 name="Rectangle 10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295AB6-9F7F-689E-2202-B9EA873AD08B}"/>
              </a:ext>
            </a:extLst>
          </p:cNvPr>
          <p:cNvSpPr txBox="1"/>
          <p:nvPr/>
        </p:nvSpPr>
        <p:spPr>
          <a:xfrm>
            <a:off x="868680" y="405575"/>
            <a:ext cx="5001768" cy="13716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a:latin typeface="+mj-lt"/>
                <a:ea typeface="+mj-ea"/>
                <a:cs typeface="+mj-cs"/>
              </a:rPr>
              <a:t>MARKET SURVEY</a:t>
            </a:r>
          </a:p>
        </p:txBody>
      </p:sp>
      <p:sp>
        <p:nvSpPr>
          <p:cNvPr id="108" name="Rectangle 10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0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descr="A picture containing diagram&#10;&#10;Description automatically generated">
            <a:extLst>
              <a:ext uri="{FF2B5EF4-FFF2-40B4-BE49-F238E27FC236}">
                <a16:creationId xmlns:a16="http://schemas.microsoft.com/office/drawing/2014/main" id="{04016A0A-330C-28F8-50DB-430822D301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1463" y="2150600"/>
            <a:ext cx="6100761" cy="4550238"/>
          </a:xfrm>
          <a:prstGeom prst="rect">
            <a:avLst/>
          </a:prstGeom>
        </p:spPr>
      </p:pic>
      <p:pic>
        <p:nvPicPr>
          <p:cNvPr id="4" name="Picture 3" descr="Chart, pie chart&#10;&#10;Description automatically generated">
            <a:extLst>
              <a:ext uri="{FF2B5EF4-FFF2-40B4-BE49-F238E27FC236}">
                <a16:creationId xmlns:a16="http://schemas.microsoft.com/office/drawing/2014/main" id="{EDDF113F-691A-911E-FBC0-9101884D5AA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72224" y="2152375"/>
            <a:ext cx="5270719" cy="4073651"/>
          </a:xfrm>
          <a:prstGeom prst="rect">
            <a:avLst/>
          </a:prstGeom>
        </p:spPr>
      </p:pic>
      <p:pic>
        <p:nvPicPr>
          <p:cNvPr id="3" name="Picture 2" descr="A picture containing text, monitor, wall, indoor&#10;&#10;Description automatically generated">
            <a:extLst>
              <a:ext uri="{FF2B5EF4-FFF2-40B4-BE49-F238E27FC236}">
                <a16:creationId xmlns:a16="http://schemas.microsoft.com/office/drawing/2014/main" id="{4B6FD15D-733C-3E71-1EBB-A9C2C531C04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34705" y="289833"/>
            <a:ext cx="3705742" cy="1573149"/>
          </a:xfrm>
          <a:prstGeom prst="rect">
            <a:avLst/>
          </a:prstGeom>
        </p:spPr>
      </p:pic>
    </p:spTree>
    <p:extLst>
      <p:ext uri="{BB962C8B-B14F-4D97-AF65-F5344CB8AC3E}">
        <p14:creationId xmlns:p14="http://schemas.microsoft.com/office/powerpoint/2010/main" val="105205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93897"/>
            <a:extLst>
              <a:ext uri="{BEBA8EAE-BF5A-486C-A8C5-ECC9F3942E4B}">
                <a14:imgProps xmlns:a14="http://schemas.microsoft.com/office/drawing/2010/main">
                  <a14:imgLayer r:embed="rId4">
                    <a14:imgEffect>
                      <a14:brightnessContrast bright="-3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0F27C2-B8B6-E649-90ED-FE13C360ECD8}"/>
              </a:ext>
            </a:extLst>
          </p:cNvPr>
          <p:cNvSpPr/>
          <p:nvPr/>
        </p:nvSpPr>
        <p:spPr>
          <a:xfrm>
            <a:off x="2631175" y="1535538"/>
            <a:ext cx="1606391" cy="10100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75000"/>
                    <a:lumOff val="25000"/>
                  </a:schemeClr>
                </a:solidFill>
              </a:rPr>
              <a:t>Clubs/Teams</a:t>
            </a:r>
          </a:p>
        </p:txBody>
      </p:sp>
      <p:sp>
        <p:nvSpPr>
          <p:cNvPr id="5" name="Rectangle 4">
            <a:extLst>
              <a:ext uri="{FF2B5EF4-FFF2-40B4-BE49-F238E27FC236}">
                <a16:creationId xmlns:a16="http://schemas.microsoft.com/office/drawing/2014/main" id="{E1970CF7-E0E8-2CB2-30C4-EE65953D8F85}"/>
              </a:ext>
            </a:extLst>
          </p:cNvPr>
          <p:cNvSpPr/>
          <p:nvPr/>
        </p:nvSpPr>
        <p:spPr>
          <a:xfrm>
            <a:off x="4385501" y="1535538"/>
            <a:ext cx="1606391" cy="101005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75000"/>
                    <a:lumOff val="25000"/>
                  </a:schemeClr>
                </a:solidFill>
              </a:rPr>
              <a:t>Universities</a:t>
            </a:r>
          </a:p>
        </p:txBody>
      </p:sp>
      <p:sp>
        <p:nvSpPr>
          <p:cNvPr id="6" name="Rectangle 5">
            <a:extLst>
              <a:ext uri="{FF2B5EF4-FFF2-40B4-BE49-F238E27FC236}">
                <a16:creationId xmlns:a16="http://schemas.microsoft.com/office/drawing/2014/main" id="{4093FE58-9F7E-8EA4-0137-815236868192}"/>
              </a:ext>
            </a:extLst>
          </p:cNvPr>
          <p:cNvSpPr/>
          <p:nvPr/>
        </p:nvSpPr>
        <p:spPr>
          <a:xfrm>
            <a:off x="6139827" y="1535538"/>
            <a:ext cx="1606391" cy="1010057"/>
          </a:xfrm>
          <a:prstGeom prst="rect">
            <a:avLst/>
          </a:prstGeom>
          <a:solidFill>
            <a:srgbClr val="D5F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75000"/>
                    <a:lumOff val="25000"/>
                  </a:schemeClr>
                </a:solidFill>
              </a:rPr>
              <a:t>Enterprises</a:t>
            </a:r>
          </a:p>
        </p:txBody>
      </p:sp>
      <p:sp>
        <p:nvSpPr>
          <p:cNvPr id="7" name="Rectangle 6">
            <a:extLst>
              <a:ext uri="{FF2B5EF4-FFF2-40B4-BE49-F238E27FC236}">
                <a16:creationId xmlns:a16="http://schemas.microsoft.com/office/drawing/2014/main" id="{8DD89DCE-11BA-25F0-0BCE-C07FE3F2FD01}"/>
              </a:ext>
            </a:extLst>
          </p:cNvPr>
          <p:cNvSpPr/>
          <p:nvPr/>
        </p:nvSpPr>
        <p:spPr>
          <a:xfrm>
            <a:off x="7894154" y="1535538"/>
            <a:ext cx="1606391" cy="10100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75000"/>
                    <a:lumOff val="25000"/>
                  </a:schemeClr>
                </a:solidFill>
              </a:rPr>
              <a:t>Individual</a:t>
            </a:r>
          </a:p>
        </p:txBody>
      </p:sp>
      <p:sp>
        <p:nvSpPr>
          <p:cNvPr id="13" name="Rectangle 12">
            <a:extLst>
              <a:ext uri="{FF2B5EF4-FFF2-40B4-BE49-F238E27FC236}">
                <a16:creationId xmlns:a16="http://schemas.microsoft.com/office/drawing/2014/main" id="{6B4D5034-CDE6-183B-73D3-6AFC37A0F750}"/>
              </a:ext>
            </a:extLst>
          </p:cNvPr>
          <p:cNvSpPr/>
          <p:nvPr/>
        </p:nvSpPr>
        <p:spPr>
          <a:xfrm>
            <a:off x="2639159" y="3392234"/>
            <a:ext cx="1606391" cy="14731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400">
                <a:solidFill>
                  <a:schemeClr val="tx1"/>
                </a:solidFill>
              </a:rPr>
              <a:t>Promotions:</a:t>
            </a:r>
          </a:p>
          <a:p>
            <a:pPr marL="285750" indent="-285750">
              <a:buFontTx/>
              <a:buChar char="-"/>
            </a:pPr>
            <a:r>
              <a:rPr lang="en-US" sz="1400">
                <a:solidFill>
                  <a:schemeClr val="tx1"/>
                </a:solidFill>
              </a:rPr>
              <a:t>Free trial</a:t>
            </a:r>
          </a:p>
          <a:p>
            <a:pPr marL="285750" indent="-285750">
              <a:buFontTx/>
              <a:buChar char="-"/>
            </a:pPr>
            <a:r>
              <a:rPr lang="en-US" sz="1400">
                <a:solidFill>
                  <a:schemeClr val="tx1"/>
                </a:solidFill>
              </a:rPr>
              <a:t>Student plan</a:t>
            </a:r>
          </a:p>
          <a:p>
            <a:pPr marL="285750" indent="-285750">
              <a:buFontTx/>
              <a:buChar char="-"/>
            </a:pPr>
            <a:r>
              <a:rPr lang="en-US" sz="1400">
                <a:solidFill>
                  <a:schemeClr val="tx1"/>
                </a:solidFill>
              </a:rPr>
              <a:t>Referral</a:t>
            </a:r>
          </a:p>
        </p:txBody>
      </p:sp>
      <p:sp>
        <p:nvSpPr>
          <p:cNvPr id="14" name="Rectangle 13">
            <a:extLst>
              <a:ext uri="{FF2B5EF4-FFF2-40B4-BE49-F238E27FC236}">
                <a16:creationId xmlns:a16="http://schemas.microsoft.com/office/drawing/2014/main" id="{EF1F0DA5-FD7B-6B2F-A51E-E00F403E47F0}"/>
              </a:ext>
            </a:extLst>
          </p:cNvPr>
          <p:cNvSpPr/>
          <p:nvPr/>
        </p:nvSpPr>
        <p:spPr>
          <a:xfrm>
            <a:off x="4384653" y="3392234"/>
            <a:ext cx="1606391" cy="14731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400">
                <a:solidFill>
                  <a:schemeClr val="tx1"/>
                </a:solidFill>
              </a:rPr>
              <a:t>Marketing</a:t>
            </a:r>
          </a:p>
          <a:p>
            <a:pPr marL="285750" indent="-285750">
              <a:buFontTx/>
              <a:buChar char="-"/>
            </a:pPr>
            <a:r>
              <a:rPr lang="en-US" sz="1400">
                <a:solidFill>
                  <a:schemeClr val="tx1"/>
                </a:solidFill>
              </a:rPr>
              <a:t>Influencer Marketing</a:t>
            </a:r>
          </a:p>
          <a:p>
            <a:pPr marL="285750" indent="-285750">
              <a:buFontTx/>
              <a:buChar char="-"/>
            </a:pPr>
            <a:r>
              <a:rPr lang="en-US" sz="1400">
                <a:solidFill>
                  <a:schemeClr val="tx1"/>
                </a:solidFill>
              </a:rPr>
              <a:t>Website</a:t>
            </a:r>
          </a:p>
          <a:p>
            <a:pPr marL="285750" indent="-285750">
              <a:buFontTx/>
              <a:buChar char="-"/>
            </a:pPr>
            <a:r>
              <a:rPr lang="en-US" sz="1400">
                <a:solidFill>
                  <a:schemeClr val="tx1"/>
                </a:solidFill>
              </a:rPr>
              <a:t>Newsletter</a:t>
            </a:r>
          </a:p>
        </p:txBody>
      </p:sp>
      <p:sp>
        <p:nvSpPr>
          <p:cNvPr id="15" name="Rectangle 14">
            <a:extLst>
              <a:ext uri="{FF2B5EF4-FFF2-40B4-BE49-F238E27FC236}">
                <a16:creationId xmlns:a16="http://schemas.microsoft.com/office/drawing/2014/main" id="{ACE5BF38-0780-2863-18F4-64189362FAD7}"/>
              </a:ext>
            </a:extLst>
          </p:cNvPr>
          <p:cNvSpPr/>
          <p:nvPr/>
        </p:nvSpPr>
        <p:spPr>
          <a:xfrm>
            <a:off x="6130147" y="3392233"/>
            <a:ext cx="1606391" cy="14731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400">
                <a:solidFill>
                  <a:schemeClr val="tx1"/>
                </a:solidFill>
              </a:rPr>
              <a:t>Partnerships</a:t>
            </a:r>
            <a:r>
              <a:rPr lang="en-US" sz="1400">
                <a:solidFill>
                  <a:schemeClr val="tx1"/>
                </a:solidFill>
                <a:ea typeface="+mn-lt"/>
                <a:cs typeface="+mn-lt"/>
              </a:rPr>
              <a:t>:</a:t>
            </a:r>
          </a:p>
          <a:p>
            <a:pPr marL="285750" indent="-285750">
              <a:buFontTx/>
              <a:buChar char="-"/>
            </a:pPr>
            <a:r>
              <a:rPr lang="en-US" sz="1400">
                <a:solidFill>
                  <a:schemeClr val="tx1"/>
                </a:solidFill>
              </a:rPr>
              <a:t>Sports</a:t>
            </a:r>
            <a:r>
              <a:rPr lang="en-US" sz="1400">
                <a:solidFill>
                  <a:schemeClr val="tx1"/>
                </a:solidFill>
                <a:ea typeface="+mn-lt"/>
                <a:cs typeface="+mn-lt"/>
              </a:rPr>
              <a:t> Clubs</a:t>
            </a:r>
          </a:p>
          <a:p>
            <a:pPr marL="285750" indent="-285750">
              <a:buFontTx/>
              <a:buChar char="-"/>
            </a:pPr>
            <a:r>
              <a:rPr lang="en-US" sz="1400">
                <a:solidFill>
                  <a:schemeClr val="tx1"/>
                </a:solidFill>
                <a:ea typeface="+mn-lt"/>
                <a:cs typeface="+mn-lt"/>
              </a:rPr>
              <a:t>Teams</a:t>
            </a:r>
          </a:p>
          <a:p>
            <a:pPr marL="285750" indent="-285750">
              <a:buFontTx/>
              <a:buChar char="-"/>
            </a:pPr>
            <a:r>
              <a:rPr lang="en-US" sz="1400">
                <a:solidFill>
                  <a:schemeClr val="tx1"/>
                </a:solidFill>
                <a:ea typeface="+mn-lt"/>
                <a:cs typeface="+mn-lt"/>
              </a:rPr>
              <a:t>Leagues</a:t>
            </a:r>
            <a:endParaRPr lang="en-US" sz="1400">
              <a:solidFill>
                <a:schemeClr val="tx1"/>
              </a:solidFill>
              <a:cs typeface="Calibri"/>
            </a:endParaRPr>
          </a:p>
        </p:txBody>
      </p:sp>
      <p:sp>
        <p:nvSpPr>
          <p:cNvPr id="16" name="Rectangle 15">
            <a:extLst>
              <a:ext uri="{FF2B5EF4-FFF2-40B4-BE49-F238E27FC236}">
                <a16:creationId xmlns:a16="http://schemas.microsoft.com/office/drawing/2014/main" id="{2CDC8D72-9F35-B393-891B-A36CC349426B}"/>
              </a:ext>
            </a:extLst>
          </p:cNvPr>
          <p:cNvSpPr/>
          <p:nvPr/>
        </p:nvSpPr>
        <p:spPr>
          <a:xfrm>
            <a:off x="7875642" y="3392234"/>
            <a:ext cx="1606391" cy="14731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400">
                <a:solidFill>
                  <a:schemeClr val="tx1"/>
                </a:solidFill>
              </a:rPr>
              <a:t>Rewards:</a:t>
            </a:r>
          </a:p>
          <a:p>
            <a:pPr marL="285750" indent="-285750">
              <a:buFontTx/>
              <a:buChar char="-"/>
            </a:pPr>
            <a:r>
              <a:rPr lang="en-US" sz="1400">
                <a:solidFill>
                  <a:schemeClr val="tx1"/>
                </a:solidFill>
                <a:cs typeface="Calibri"/>
              </a:rPr>
              <a:t>Venue discounts</a:t>
            </a:r>
          </a:p>
        </p:txBody>
      </p:sp>
      <p:sp>
        <p:nvSpPr>
          <p:cNvPr id="19" name="Rectangle 18">
            <a:extLst>
              <a:ext uri="{FF2B5EF4-FFF2-40B4-BE49-F238E27FC236}">
                <a16:creationId xmlns:a16="http://schemas.microsoft.com/office/drawing/2014/main" id="{95B91E74-53EE-8207-55D1-AE6D6FD3E3E8}"/>
              </a:ext>
            </a:extLst>
          </p:cNvPr>
          <p:cNvSpPr/>
          <p:nvPr/>
        </p:nvSpPr>
        <p:spPr>
          <a:xfrm>
            <a:off x="2631175" y="5075172"/>
            <a:ext cx="1607056" cy="14731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400">
                <a:solidFill>
                  <a:schemeClr val="tx1"/>
                </a:solidFill>
                <a:ea typeface="+mn-lt"/>
                <a:cs typeface="+mn-lt"/>
              </a:rPr>
              <a:t>Tiered pricing and discount off yearly subscription</a:t>
            </a:r>
            <a:endParaRPr lang="en-US" sz="1400">
              <a:solidFill>
                <a:schemeClr val="tx1"/>
              </a:solidFill>
              <a:cs typeface="Calibri"/>
            </a:endParaRPr>
          </a:p>
        </p:txBody>
      </p:sp>
      <p:sp>
        <p:nvSpPr>
          <p:cNvPr id="20" name="Rectangle 19">
            <a:extLst>
              <a:ext uri="{FF2B5EF4-FFF2-40B4-BE49-F238E27FC236}">
                <a16:creationId xmlns:a16="http://schemas.microsoft.com/office/drawing/2014/main" id="{805E9EC2-469D-1AF8-FEC6-D002BA820D0B}"/>
              </a:ext>
            </a:extLst>
          </p:cNvPr>
          <p:cNvSpPr/>
          <p:nvPr/>
        </p:nvSpPr>
        <p:spPr>
          <a:xfrm>
            <a:off x="4379143" y="5075172"/>
            <a:ext cx="1607056" cy="14731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400">
                <a:solidFill>
                  <a:schemeClr val="tx1"/>
                </a:solidFill>
                <a:ea typeface="+mn-lt"/>
                <a:cs typeface="+mn-lt"/>
              </a:rPr>
              <a:t>Host sports/ fitness events:</a:t>
            </a:r>
          </a:p>
          <a:p>
            <a:pPr marL="285750" indent="-285750">
              <a:buFontTx/>
              <a:buChar char="-"/>
            </a:pPr>
            <a:r>
              <a:rPr lang="en-US" sz="1400">
                <a:solidFill>
                  <a:schemeClr val="tx1"/>
                </a:solidFill>
                <a:ea typeface="+mn-lt"/>
                <a:cs typeface="+mn-lt"/>
              </a:rPr>
              <a:t>Marathons</a:t>
            </a:r>
          </a:p>
          <a:p>
            <a:pPr marL="285750" indent="-285750">
              <a:buFontTx/>
              <a:buChar char="-"/>
            </a:pPr>
            <a:r>
              <a:rPr lang="en-US" sz="1400">
                <a:solidFill>
                  <a:schemeClr val="tx1"/>
                </a:solidFill>
                <a:cs typeface="Calibri"/>
              </a:rPr>
              <a:t>Rock climbing</a:t>
            </a:r>
          </a:p>
        </p:txBody>
      </p:sp>
      <p:sp>
        <p:nvSpPr>
          <p:cNvPr id="21" name="Rectangle 20">
            <a:extLst>
              <a:ext uri="{FF2B5EF4-FFF2-40B4-BE49-F238E27FC236}">
                <a16:creationId xmlns:a16="http://schemas.microsoft.com/office/drawing/2014/main" id="{27B0DE6B-B561-FABF-9B37-EAB3175D8FB5}"/>
              </a:ext>
            </a:extLst>
          </p:cNvPr>
          <p:cNvSpPr/>
          <p:nvPr/>
        </p:nvSpPr>
        <p:spPr>
          <a:xfrm>
            <a:off x="6127111" y="5075172"/>
            <a:ext cx="1607056" cy="14731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400">
                <a:solidFill>
                  <a:schemeClr val="tx1"/>
                </a:solidFill>
                <a:ea typeface="+mn-lt"/>
                <a:cs typeface="+mn-lt"/>
              </a:rPr>
              <a:t>App Store Optimization (ASO)</a:t>
            </a:r>
            <a:endParaRPr lang="en-US" sz="1400">
              <a:solidFill>
                <a:schemeClr val="tx1"/>
              </a:solidFill>
              <a:cs typeface="Calibri"/>
            </a:endParaRPr>
          </a:p>
        </p:txBody>
      </p:sp>
      <p:sp>
        <p:nvSpPr>
          <p:cNvPr id="22" name="Rectangle 21">
            <a:extLst>
              <a:ext uri="{FF2B5EF4-FFF2-40B4-BE49-F238E27FC236}">
                <a16:creationId xmlns:a16="http://schemas.microsoft.com/office/drawing/2014/main" id="{0EB416EE-70AE-061F-DA28-55A856F7A210}"/>
              </a:ext>
            </a:extLst>
          </p:cNvPr>
          <p:cNvSpPr/>
          <p:nvPr/>
        </p:nvSpPr>
        <p:spPr>
          <a:xfrm>
            <a:off x="7875080" y="5075172"/>
            <a:ext cx="1607056" cy="14731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400">
                <a:solidFill>
                  <a:schemeClr val="tx1"/>
                </a:solidFill>
                <a:ea typeface="+mn-lt"/>
                <a:cs typeface="+mn-lt"/>
              </a:rPr>
              <a:t>Ads at:</a:t>
            </a:r>
          </a:p>
          <a:p>
            <a:pPr marL="285750" indent="-285750">
              <a:buFontTx/>
              <a:buChar char="-"/>
            </a:pPr>
            <a:r>
              <a:rPr lang="en-US" sz="1400">
                <a:solidFill>
                  <a:schemeClr val="tx1"/>
                </a:solidFill>
                <a:ea typeface="+mn-lt"/>
                <a:cs typeface="+mn-lt"/>
              </a:rPr>
              <a:t>Local events</a:t>
            </a:r>
          </a:p>
          <a:p>
            <a:pPr marL="285750" indent="-285750">
              <a:buFontTx/>
              <a:buChar char="-"/>
            </a:pPr>
            <a:r>
              <a:rPr lang="en-US" sz="1400">
                <a:solidFill>
                  <a:schemeClr val="tx1"/>
                </a:solidFill>
                <a:cs typeface="Calibri"/>
              </a:rPr>
              <a:t>Schools/Universities</a:t>
            </a:r>
          </a:p>
        </p:txBody>
      </p:sp>
      <p:pic>
        <p:nvPicPr>
          <p:cNvPr id="33" name="Picture 32" descr="A picture containing person, clothing, shirt, player&#10;&#10;Description automatically generated">
            <a:extLst>
              <a:ext uri="{FF2B5EF4-FFF2-40B4-BE49-F238E27FC236}">
                <a16:creationId xmlns:a16="http://schemas.microsoft.com/office/drawing/2014/main" id="{9D5855B2-3FC4-E497-16E5-EB9855FDE36D}"/>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3774" b="90000" l="496" r="98511">
                        <a14:foregroundMark x1="744" y1="6415" x2="2481" y2="24340"/>
                        <a14:foregroundMark x1="9815" y1="30684" x2="16005" y2="36038"/>
                        <a14:foregroundMark x1="2481" y1="24340" x2="7363" y2="28563"/>
                        <a14:foregroundMark x1="16005" y1="36038" x2="4715" y2="50377"/>
                        <a14:foregroundMark x1="4715" y1="50377" x2="1365" y2="70189"/>
                        <a14:foregroundMark x1="1365" y1="70189" x2="3970" y2="88868"/>
                        <a14:foregroundMark x1="3970" y1="88868" x2="17866" y2="99811"/>
                        <a14:foregroundMark x1="17866" y1="99811" x2="40819" y2="99434"/>
                        <a14:foregroundMark x1="40819" y1="99434" x2="57816" y2="86981"/>
                        <a14:foregroundMark x1="57816" y1="86981" x2="76055" y2="50943"/>
                        <a14:foregroundMark x1="76055" y1="50943" x2="94665" y2="49811"/>
                        <a14:foregroundMark x1="94665" y1="49811" x2="89454" y2="13585"/>
                        <a14:foregroundMark x1="89454" y1="13585" x2="73573" y2="4717"/>
                        <a14:foregroundMark x1="73573" y1="4717" x2="56328" y2="566"/>
                        <a14:foregroundMark x1="56328" y1="566" x2="74194" y2="6226"/>
                        <a14:foregroundMark x1="74194" y1="6226" x2="4715" y2="1321"/>
                        <a14:foregroundMark x1="4715" y1="1321" x2="41563" y2="2642"/>
                        <a14:foregroundMark x1="41563" y1="2642" x2="5459" y2="5660"/>
                        <a14:foregroundMark x1="5459" y1="5660" x2="744" y2="3962"/>
                        <a14:foregroundMark x1="90943" y1="20000" x2="92680" y2="38302"/>
                        <a14:foregroundMark x1="92680" y1="38302" x2="93424" y2="20189"/>
                        <a14:foregroundMark x1="93424" y1="20189" x2="91315" y2="17925"/>
                        <a14:foregroundMark x1="51613" y1="37358" x2="47270" y2="42075"/>
                        <a14:foregroundMark x1="95285" y1="26604" x2="98511" y2="44906"/>
                        <a14:foregroundMark x1="98511" y1="44906" x2="98511" y2="31509"/>
                        <a14:backgroundMark x1="5087" y1="32264" x2="10422" y2="28868"/>
                      </a14:backgroundRemoval>
                    </a14:imgEffect>
                  </a14:imgLayer>
                </a14:imgProps>
              </a:ext>
              <a:ext uri="{28A0092B-C50C-407E-A947-70E740481C1C}">
                <a14:useLocalDpi xmlns:a14="http://schemas.microsoft.com/office/drawing/2010/main"/>
              </a:ext>
            </a:extLst>
          </a:blip>
          <a:stretch>
            <a:fillRect/>
          </a:stretch>
        </p:blipFill>
        <p:spPr>
          <a:xfrm>
            <a:off x="-11797" y="4312406"/>
            <a:ext cx="2642972" cy="2459542"/>
          </a:xfrm>
          <a:prstGeom prst="rect">
            <a:avLst/>
          </a:prstGeom>
        </p:spPr>
      </p:pic>
      <p:sp>
        <p:nvSpPr>
          <p:cNvPr id="45" name="Rectangle 44">
            <a:extLst>
              <a:ext uri="{FF2B5EF4-FFF2-40B4-BE49-F238E27FC236}">
                <a16:creationId xmlns:a16="http://schemas.microsoft.com/office/drawing/2014/main" id="{825F1951-8E73-665D-3DC2-6155AFD09A4D}"/>
              </a:ext>
            </a:extLst>
          </p:cNvPr>
          <p:cNvSpPr/>
          <p:nvPr/>
        </p:nvSpPr>
        <p:spPr>
          <a:xfrm>
            <a:off x="3363726" y="2657371"/>
            <a:ext cx="5464545" cy="646331"/>
          </a:xfrm>
          <a:prstGeom prst="rect">
            <a:avLst/>
          </a:prstGeom>
          <a:noFill/>
        </p:spPr>
        <p:txBody>
          <a:bodyPr wrap="square" lIns="91440" tIns="45720" rIns="91440" bIns="45720">
            <a:spAutoFit/>
          </a:bodyPr>
          <a:lstStyle/>
          <a:p>
            <a:pPr algn="ctr"/>
            <a:r>
              <a:rPr lang="en-US" sz="3600">
                <a:ln w="0"/>
                <a:solidFill>
                  <a:schemeClr val="bg1"/>
                </a:solidFill>
                <a:effectLst>
                  <a:outerShdw blurRad="38100" dist="25400" dir="5400000" algn="ctr" rotWithShape="0">
                    <a:srgbClr val="6E747A">
                      <a:alpha val="43000"/>
                    </a:srgbClr>
                  </a:outerShdw>
                </a:effectLst>
              </a:rPr>
              <a:t>Go to Market Strategy</a:t>
            </a:r>
          </a:p>
        </p:txBody>
      </p:sp>
      <p:sp>
        <p:nvSpPr>
          <p:cNvPr id="48" name="TextBox 47">
            <a:extLst>
              <a:ext uri="{FF2B5EF4-FFF2-40B4-BE49-F238E27FC236}">
                <a16:creationId xmlns:a16="http://schemas.microsoft.com/office/drawing/2014/main" id="{8A36F77E-891A-6AD7-304C-CCFD177D3046}"/>
              </a:ext>
            </a:extLst>
          </p:cNvPr>
          <p:cNvSpPr txBox="1"/>
          <p:nvPr/>
        </p:nvSpPr>
        <p:spPr>
          <a:xfrm>
            <a:off x="4501924" y="881826"/>
            <a:ext cx="3022969" cy="646331"/>
          </a:xfrm>
          <a:prstGeom prst="rect">
            <a:avLst/>
          </a:prstGeom>
          <a:noFill/>
        </p:spPr>
        <p:txBody>
          <a:bodyPr wrap="square">
            <a:spAutoFit/>
          </a:bodyPr>
          <a:lstStyle/>
          <a:p>
            <a:r>
              <a:rPr lang="en-US" sz="3600">
                <a:ln w="0"/>
                <a:solidFill>
                  <a:schemeClr val="bg1"/>
                </a:solidFill>
                <a:effectLst>
                  <a:outerShdw blurRad="38100" dist="25400" dir="5400000" algn="ctr" rotWithShape="0">
                    <a:srgbClr val="6E747A">
                      <a:alpha val="43000"/>
                    </a:srgbClr>
                  </a:outerShdw>
                </a:effectLst>
              </a:rPr>
              <a:t>Target Market</a:t>
            </a:r>
            <a:endParaRPr lang="en-US" sz="3600">
              <a:solidFill>
                <a:schemeClr val="bg1"/>
              </a:solidFill>
            </a:endParaRPr>
          </a:p>
        </p:txBody>
      </p:sp>
      <p:sp>
        <p:nvSpPr>
          <p:cNvPr id="10" name="Title 1">
            <a:extLst>
              <a:ext uri="{FF2B5EF4-FFF2-40B4-BE49-F238E27FC236}">
                <a16:creationId xmlns:a16="http://schemas.microsoft.com/office/drawing/2014/main" id="{00560EA4-D422-78AE-5763-3C307DE8AE8E}"/>
              </a:ext>
            </a:extLst>
          </p:cNvPr>
          <p:cNvSpPr txBox="1">
            <a:spLocks/>
          </p:cNvSpPr>
          <p:nvPr/>
        </p:nvSpPr>
        <p:spPr>
          <a:xfrm>
            <a:off x="3281276" y="197829"/>
            <a:ext cx="5629446" cy="620008"/>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bg1"/>
                </a:solidFill>
                <a:latin typeface="Calibri Light"/>
              </a:rPr>
              <a:t>MARKETING STRATEGY</a:t>
            </a:r>
            <a:endParaRPr lang="en-US" b="1">
              <a:solidFill>
                <a:schemeClr val="bg1"/>
              </a:solidFill>
              <a:cs typeface="Calibri Light"/>
            </a:endParaRPr>
          </a:p>
        </p:txBody>
      </p:sp>
      <p:pic>
        <p:nvPicPr>
          <p:cNvPr id="3" name="Picture 2" descr="A picture containing text, monitor, electronics, iPod&#10;&#10;Description automatically generated">
            <a:extLst>
              <a:ext uri="{FF2B5EF4-FFF2-40B4-BE49-F238E27FC236}">
                <a16:creationId xmlns:a16="http://schemas.microsoft.com/office/drawing/2014/main" id="{AA9DD3C6-B517-302A-5891-9B428E45CF8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144" y="4841"/>
            <a:ext cx="2123677" cy="1987245"/>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365B1288-A2BE-CC02-F713-F36D8B1DC43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t="-1006"/>
          <a:stretch/>
        </p:blipFill>
        <p:spPr>
          <a:xfrm>
            <a:off x="8828048" y="0"/>
            <a:ext cx="3336808" cy="1473188"/>
          </a:xfrm>
          <a:prstGeom prst="rect">
            <a:avLst/>
          </a:prstGeom>
        </p:spPr>
      </p:pic>
    </p:spTree>
    <p:extLst>
      <p:ext uri="{BB962C8B-B14F-4D97-AF65-F5344CB8AC3E}">
        <p14:creationId xmlns:p14="http://schemas.microsoft.com/office/powerpoint/2010/main" val="404304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5" presetClass="entr" presetSubtype="1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checkerboard(across)">
                                      <p:cBhvr>
                                        <p:cTn id="15"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TotalTime>
  <Words>3199</Words>
  <Application>Microsoft Office PowerPoint</Application>
  <PresentationFormat>Widescreen</PresentationFormat>
  <Paragraphs>615</Paragraphs>
  <Slides>24</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Andale Mono</vt:lpstr>
      <vt:lpstr>Arial</vt:lpstr>
      <vt:lpstr>Calibri</vt:lpstr>
      <vt:lpstr>Calibri Light</vt:lpstr>
      <vt:lpstr>Century Gothic</vt:lpstr>
      <vt:lpstr>Euphemia UCAS</vt:lpstr>
      <vt:lpstr>Noto Serif Kannada</vt:lpstr>
      <vt:lpstr>Roboto</vt:lpstr>
      <vt:lpstr>Söhne</vt:lpstr>
      <vt:lpstr>Wingdings</vt:lpstr>
      <vt:lpstr>Office Theme</vt:lpstr>
      <vt:lpstr>PowerPoint Presentation</vt:lpstr>
      <vt:lpstr>PowerPoint Presentation</vt:lpstr>
      <vt:lpstr>Table of Contents</vt:lpstr>
      <vt:lpstr>VISION And MISSION</vt:lpstr>
      <vt:lpstr>PRODUCT ROADMAP</vt:lpstr>
      <vt:lpstr>PowerPoint Presentation</vt:lpstr>
      <vt:lpstr>PowerPoint Presentation</vt:lpstr>
      <vt:lpstr>PowerPoint Presentation</vt:lpstr>
      <vt:lpstr>PowerPoint Presentation</vt:lpstr>
      <vt:lpstr>PowerPoint Presentation</vt:lpstr>
      <vt:lpstr>PowerPoint Presentation</vt:lpstr>
      <vt:lpstr>MARKET TYPES</vt:lpstr>
      <vt:lpstr>PowerPoint Presentation</vt:lpstr>
      <vt:lpstr>PowerPoint Presentation</vt:lpstr>
      <vt:lpstr>PowerPoint Presentation</vt:lpstr>
      <vt:lpstr>PowerPoint Presentation</vt:lpstr>
      <vt:lpstr>PowerPoint Presentation</vt:lpstr>
      <vt:lpstr>PowerPoint Presentation</vt:lpstr>
      <vt:lpstr>AFTER MARKET STRATEGY</vt:lpstr>
      <vt:lpstr>PowerPoint Presentation</vt:lpstr>
      <vt:lpstr>PowerPoint Presentation</vt:lpstr>
      <vt:lpstr>References</vt:lpstr>
      <vt:lpstr>Appendix- Cost Models</vt:lpstr>
      <vt:lpstr>Appendix- Subscriber Growth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Fan</dc:creator>
  <cp:lastModifiedBy>Chandel, Ishika Singh</cp:lastModifiedBy>
  <cp:revision>4</cp:revision>
  <dcterms:created xsi:type="dcterms:W3CDTF">2023-04-01T02:41:08Z</dcterms:created>
  <dcterms:modified xsi:type="dcterms:W3CDTF">2023-05-23T23:14:22Z</dcterms:modified>
</cp:coreProperties>
</file>